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59"/>
  </p:notesMasterIdLst>
  <p:handoutMasterIdLst>
    <p:handoutMasterId r:id="rId60"/>
  </p:handoutMasterIdLst>
  <p:sldIdLst>
    <p:sldId id="725" r:id="rId2"/>
    <p:sldId id="636" r:id="rId3"/>
    <p:sldId id="611" r:id="rId4"/>
    <p:sldId id="687" r:id="rId5"/>
    <p:sldId id="523" r:id="rId6"/>
    <p:sldId id="688" r:id="rId7"/>
    <p:sldId id="525" r:id="rId8"/>
    <p:sldId id="294" r:id="rId9"/>
    <p:sldId id="298" r:id="rId10"/>
    <p:sldId id="728" r:id="rId11"/>
    <p:sldId id="530" r:id="rId12"/>
    <p:sldId id="531" r:id="rId13"/>
    <p:sldId id="691" r:id="rId14"/>
    <p:sldId id="544" r:id="rId15"/>
    <p:sldId id="545" r:id="rId16"/>
    <p:sldId id="533" r:id="rId17"/>
    <p:sldId id="534" r:id="rId18"/>
    <p:sldId id="535" r:id="rId19"/>
    <p:sldId id="536" r:id="rId20"/>
    <p:sldId id="537" r:id="rId21"/>
    <p:sldId id="538" r:id="rId22"/>
    <p:sldId id="532" r:id="rId23"/>
    <p:sldId id="731" r:id="rId24"/>
    <p:sldId id="325" r:id="rId25"/>
    <p:sldId id="672" r:id="rId26"/>
    <p:sldId id="692" r:id="rId27"/>
    <p:sldId id="644" r:id="rId28"/>
    <p:sldId id="732" r:id="rId29"/>
    <p:sldId id="326" r:id="rId30"/>
    <p:sldId id="693" r:id="rId31"/>
    <p:sldId id="694" r:id="rId32"/>
    <p:sldId id="880" r:id="rId33"/>
    <p:sldId id="695" r:id="rId34"/>
    <p:sldId id="881" r:id="rId35"/>
    <p:sldId id="882" r:id="rId36"/>
    <p:sldId id="330" r:id="rId37"/>
    <p:sldId id="883" r:id="rId38"/>
    <p:sldId id="884" r:id="rId39"/>
    <p:sldId id="331" r:id="rId40"/>
    <p:sldId id="391" r:id="rId41"/>
    <p:sldId id="697" r:id="rId42"/>
    <p:sldId id="698" r:id="rId43"/>
    <p:sldId id="733" r:id="rId44"/>
    <p:sldId id="734" r:id="rId45"/>
    <p:sldId id="735" r:id="rId46"/>
    <p:sldId id="335" r:id="rId47"/>
    <p:sldId id="699" r:id="rId48"/>
    <p:sldId id="400" r:id="rId49"/>
    <p:sldId id="401" r:id="rId50"/>
    <p:sldId id="700" r:id="rId51"/>
    <p:sldId id="456" r:id="rId52"/>
    <p:sldId id="885" r:id="rId53"/>
    <p:sldId id="886" r:id="rId54"/>
    <p:sldId id="887" r:id="rId55"/>
    <p:sldId id="888" r:id="rId56"/>
    <p:sldId id="889" r:id="rId57"/>
    <p:sldId id="736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B8"/>
    <a:srgbClr val="FFFF00"/>
    <a:srgbClr val="DDDDDD"/>
    <a:srgbClr val="FFCCFF"/>
    <a:srgbClr val="FF99CC"/>
    <a:srgbClr val="CCFFFF"/>
    <a:srgbClr val="FF00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81132" autoAdjust="0"/>
  </p:normalViewPr>
  <p:slideViewPr>
    <p:cSldViewPr snapToGrid="0">
      <p:cViewPr varScale="1">
        <p:scale>
          <a:sx n="69" d="100"/>
          <a:sy n="69" d="100"/>
        </p:scale>
        <p:origin x="1148" y="40"/>
      </p:cViewPr>
      <p:guideLst>
        <p:guide orient="horz" pos="2160"/>
        <p:guide pos="28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18" Type="http://schemas.openxmlformats.org/officeDocument/2006/relationships/image" Target="../media/image6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17" Type="http://schemas.openxmlformats.org/officeDocument/2006/relationships/image" Target="../media/image66.wmf"/><Relationship Id="rId2" Type="http://schemas.openxmlformats.org/officeDocument/2006/relationships/image" Target="../media/image51.wmf"/><Relationship Id="rId16" Type="http://schemas.openxmlformats.org/officeDocument/2006/relationships/image" Target="../media/image65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5" Type="http://schemas.openxmlformats.org/officeDocument/2006/relationships/image" Target="../media/image6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Relationship Id="rId14" Type="http://schemas.openxmlformats.org/officeDocument/2006/relationships/image" Target="../media/image6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fld id="{F0AB6325-A927-42D2-A258-0792A3ABC7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fld id="{81A28517-DA4B-4296-90D2-0EB5DCBCCA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DC090A6-75A4-4924-A96C-C1BEFA2C06FE}" type="slidenum">
              <a:rPr lang="en-US" altLang="zh-CN" smtClean="0">
                <a:ea typeface="等线" panose="02010600030101010101" pitchFamily="2" charset="-122"/>
              </a:rPr>
              <a:pPr/>
              <a:t>1</a:t>
            </a:fld>
            <a:endParaRPr lang="en-US" altLang="zh-CN" smtClean="0">
              <a:ea typeface="等线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回顾</a:t>
            </a:r>
            <a:r>
              <a:rPr lang="en-US" altLang="zh-CN" smtClean="0"/>
              <a:t>TCP/IP</a:t>
            </a:r>
            <a:r>
              <a:rPr lang="zh-CN" altLang="en-US" smtClean="0"/>
              <a:t>参考模型，明确网络层在整个模型中的地位，简要提出网络层要解决的问题数据路由。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4406A26-7C68-422F-A868-5B664CCCCE57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1C71DF9-D52D-4752-BFAC-10AF6C419D79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51ADFD3-62D7-4652-990F-87AD03DD4D2E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如果队列排满路由器会丢弃后续数据报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B28F61A-3EBB-400F-B15B-E45CC9841DC5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在虚电路网络中只要虚电路建立好了，同一个源目的主机中的分组走同样的路径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9EA35B3-E01D-443B-99AC-FE91A9A917DF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不需要</a:t>
            </a:r>
            <a:r>
              <a:rPr lang="en-US" altLang="zh-CN" smtClean="0"/>
              <a:t>40</a:t>
            </a:r>
            <a:r>
              <a:rPr lang="zh-CN" altLang="en-US" smtClean="0"/>
              <a:t>亿项，使用前缀匹配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2603AEA-BFC4-41DB-A7EE-D268CE2D5606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接口</a:t>
            </a:r>
            <a:r>
              <a:rPr lang="en-US" altLang="zh-CN" smtClean="0"/>
              <a:t>0</a:t>
            </a:r>
          </a:p>
          <a:p>
            <a:r>
              <a:rPr lang="zh-CN" altLang="en-US" smtClean="0"/>
              <a:t>接口</a:t>
            </a:r>
            <a:r>
              <a:rPr lang="en-US" altLang="zh-CN" smtClean="0"/>
              <a:t>1</a:t>
            </a:r>
          </a:p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62815FD-3E92-4384-9172-B3CE822CE837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内存，总线，网络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ED1F409-7E18-4B86-87F9-044211B2AF0D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376030C-CD6C-4198-B68A-2B82F1F13484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B5F2452-0580-433C-9848-4AE1FBB32327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AFE7CAB-5CF3-4446-A20E-E6942D060615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选路时本章重点，</a:t>
            </a:r>
            <a:r>
              <a:rPr lang="en-US" altLang="zh-CN" smtClean="0"/>
              <a:t>IPv6</a:t>
            </a:r>
            <a:r>
              <a:rPr lang="zh-CN" altLang="en-US" smtClean="0"/>
              <a:t>和</a:t>
            </a:r>
            <a:r>
              <a:rPr lang="en-US" altLang="zh-CN" smtClean="0"/>
              <a:t>mobility</a:t>
            </a:r>
            <a:r>
              <a:rPr lang="zh-CN" altLang="en-US" smtClean="0"/>
              <a:t>只简单提及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E2BDA72-735C-4D4F-9709-6F222B44B4A8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E61601-F207-4890-BA80-099ECD0C05F0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右图的左下数据报会被丢弃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FAFD081-72B3-4229-948F-668446153384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左下绿色数据报由于前面的红色数据报来不及转发而排队，产生延迟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1A5C6EE-7A63-421F-A936-8D50683B6A99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3E78EAE-3E2E-480A-9AE9-A5C5A2DB4FD2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smtClean="0"/>
              <a:t>RIP</a:t>
            </a:r>
            <a:r>
              <a:rPr lang="zh-CN" altLang="en-US" smtClean="0"/>
              <a:t>、</a:t>
            </a:r>
            <a:r>
              <a:rPr lang="en-US" altLang="zh-CN" smtClean="0"/>
              <a:t>OSPF</a:t>
            </a:r>
            <a:r>
              <a:rPr lang="zh-CN" altLang="en-US" smtClean="0"/>
              <a:t>、</a:t>
            </a:r>
            <a:r>
              <a:rPr lang="en-US" altLang="zh-CN" smtClean="0"/>
              <a:t>BGP</a:t>
            </a:r>
            <a:r>
              <a:rPr lang="zh-CN" altLang="en-US" smtClean="0"/>
              <a:t>用于生成转发表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E5D987E-281F-4DC5-AA7B-2F560AB6C44D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每经过一个路由器</a:t>
            </a:r>
            <a:r>
              <a:rPr lang="en-US" altLang="zh-CN" smtClean="0"/>
              <a:t>TTL</a:t>
            </a:r>
            <a:r>
              <a:rPr lang="zh-CN" altLang="en-US" smtClean="0"/>
              <a:t>减一，</a:t>
            </a:r>
            <a:r>
              <a:rPr lang="en-US" altLang="zh-CN" smtClean="0"/>
              <a:t>TTL</a:t>
            </a:r>
            <a:r>
              <a:rPr lang="zh-CN" altLang="en-US" smtClean="0"/>
              <a:t>减为</a:t>
            </a:r>
            <a:r>
              <a:rPr lang="en-US" altLang="zh-CN" smtClean="0"/>
              <a:t>0</a:t>
            </a:r>
            <a:r>
              <a:rPr lang="zh-CN" altLang="en-US" smtClean="0"/>
              <a:t>时路由器丢弃数据报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6419EFA-69BC-4BB8-98CE-172EA7649D36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smtClean="0"/>
              <a:t>WINDOWS </a:t>
            </a:r>
            <a:r>
              <a:rPr lang="zh-CN" altLang="en-US" smtClean="0"/>
              <a:t>操作系统主机以太网默认是</a:t>
            </a:r>
            <a:r>
              <a:rPr lang="en-US" altLang="zh-CN" smtClean="0"/>
              <a:t>1500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BA21E84-5CEC-462F-81F3-F1C4C6E0DA9E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强调偏移量从</a:t>
            </a:r>
            <a:r>
              <a:rPr lang="en-US" altLang="zh-CN" smtClean="0"/>
              <a:t>0</a:t>
            </a:r>
            <a:r>
              <a:rPr lang="zh-CN" altLang="en-US" smtClean="0"/>
              <a:t>开始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FD4C3AD-ED1E-4C3B-B81B-584F2236821D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ACF5837-4C7A-4CBB-A5C8-D97E84953B47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smtClean="0"/>
              <a:t>IP</a:t>
            </a:r>
            <a:r>
              <a:rPr lang="zh-CN" altLang="en-US" smtClean="0"/>
              <a:t>地址是全球唯一的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1666847-2D4C-4827-A1C7-E11FCD08ED32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42F177D-81A9-4F0C-97A9-0A44DCADB33C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上图浅蓝色区域就是一个子网，上图有</a:t>
            </a:r>
            <a:r>
              <a:rPr lang="en-US" altLang="zh-CN" smtClean="0"/>
              <a:t>3</a:t>
            </a:r>
            <a:r>
              <a:rPr lang="zh-CN" altLang="en-US" smtClean="0"/>
              <a:t>个子网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E226FF9-13A4-4D2E-832F-4D9AA71915CE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smtClean="0"/>
              <a:t>/24</a:t>
            </a:r>
            <a:r>
              <a:rPr lang="zh-CN" altLang="en-US" smtClean="0"/>
              <a:t>即</a:t>
            </a:r>
            <a:r>
              <a:rPr lang="en-US" altLang="zh-CN" smtClean="0"/>
              <a:t>24</a:t>
            </a:r>
            <a:r>
              <a:rPr lang="zh-CN" altLang="en-US" smtClean="0"/>
              <a:t>位表示网络地址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702516-036D-4132-9519-513B88B8F0CD}" type="slidenum">
              <a:rPr lang="en-US" altLang="zh-CN" smtClean="0"/>
              <a:pPr>
                <a:spcBef>
                  <a:spcPct val="0"/>
                </a:spcBef>
              </a:pPr>
              <a:t>32</a:t>
            </a:fld>
            <a:endParaRPr lang="en-US" altLang="zh-CN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40249CF-6049-4256-A884-9D23F36A635F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上图有</a:t>
            </a:r>
            <a:r>
              <a:rPr lang="en-US" altLang="zh-CN" smtClean="0"/>
              <a:t>6</a:t>
            </a:r>
            <a:r>
              <a:rPr lang="zh-CN" altLang="en-US" smtClean="0"/>
              <a:t>个子网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A4CE3BD-42C1-4E2C-A8CC-35987129B2EB}" type="slidenum">
              <a:rPr lang="en-US" altLang="zh-CN" smtClean="0"/>
              <a:pPr>
                <a:spcBef>
                  <a:spcPct val="0"/>
                </a:spcBef>
              </a:pPr>
              <a:t>34</a:t>
            </a:fld>
            <a:endParaRPr lang="en-US" altLang="zh-CN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96C0C60-5F7A-4801-A864-0CA6926D08A6}" type="slidenum">
              <a:rPr lang="en-US" altLang="zh-CN" smtClean="0"/>
              <a:pPr>
                <a:spcBef>
                  <a:spcPct val="0"/>
                </a:spcBef>
              </a:pPr>
              <a:t>35</a:t>
            </a:fld>
            <a:endParaRPr lang="en-US" altLang="zh-CN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4097695-78F8-45EF-BAE2-CE60A4F6049B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大多数</a:t>
            </a:r>
            <a:r>
              <a:rPr lang="en-US" altLang="zh-CN" smtClean="0"/>
              <a:t>A</a:t>
            </a:r>
            <a:r>
              <a:rPr lang="zh-CN" altLang="en-US" smtClean="0"/>
              <a:t>类地址被美国公司学校占用，这也是</a:t>
            </a:r>
            <a:r>
              <a:rPr lang="en-US" altLang="zh-CN" smtClean="0"/>
              <a:t>IP</a:t>
            </a:r>
            <a:r>
              <a:rPr lang="zh-CN" altLang="en-US" smtClean="0"/>
              <a:t>地址枯竭的一大原因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8C456EC-C7D3-43CB-AF1F-4868DCE099ED}" type="slidenum">
              <a:rPr lang="en-US" altLang="zh-CN" smtClean="0"/>
              <a:pPr>
                <a:spcBef>
                  <a:spcPct val="0"/>
                </a:spcBef>
              </a:pPr>
              <a:t>37</a:t>
            </a:fld>
            <a:endParaRPr lang="en-US" altLang="zh-CN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EF8B9D-FBC8-4FAE-A7B8-D19EAE15B8B4}" type="slidenum">
              <a:rPr lang="en-US" altLang="zh-CN" smtClean="0"/>
              <a:pPr>
                <a:spcBef>
                  <a:spcPct val="0"/>
                </a:spcBef>
              </a:pPr>
              <a:t>38</a:t>
            </a:fld>
            <a:endParaRPr lang="en-US" altLang="zh-CN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AB39949-F1FE-4334-94EF-355F81134076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0091430-C2A1-481C-A5BD-A3C1EF7E6D3E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注意路由器只有</a:t>
            </a:r>
            <a:r>
              <a:rPr lang="en-US" altLang="zh-CN" smtClean="0"/>
              <a:t>3</a:t>
            </a:r>
            <a:r>
              <a:rPr lang="zh-CN" altLang="en-US" smtClean="0"/>
              <a:t>层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0ABD9AE-2DD3-4448-B046-74E9A06DC2F6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以上</a:t>
            </a:r>
            <a:r>
              <a:rPr lang="en-US" altLang="zh-CN" smtClean="0"/>
              <a:t>IP</a:t>
            </a:r>
            <a:r>
              <a:rPr lang="zh-CN" altLang="en-US" smtClean="0"/>
              <a:t>地址块被划分为</a:t>
            </a:r>
            <a:r>
              <a:rPr lang="en-US" altLang="zh-CN" smtClean="0"/>
              <a:t>8</a:t>
            </a:r>
            <a:r>
              <a:rPr lang="zh-CN" altLang="en-US" smtClean="0"/>
              <a:t>块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18EABFF-04E5-4B90-BD7E-CB7BEE766765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29E8739-0E36-4FEF-9470-F05C16654807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0547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1619" name="文本占位符 105474"/>
          <p:cNvSpPr>
            <a:spLocks noGrp="1" noChangeArrowheads="1"/>
          </p:cNvSpPr>
          <p:nvPr>
            <p:ph type="body" idx="4294967295"/>
          </p:nvPr>
        </p:nvSpPr>
        <p:spPr/>
        <p:txBody>
          <a:bodyPr lIns="96838" tIns="47625" rIns="96838" bIns="47625">
            <a:prstTxWarp prst="textNoShape">
              <a:avLst/>
            </a:prstTxWarp>
          </a:bodyPr>
          <a:lstStyle/>
          <a:p>
            <a:r>
              <a:rPr lang="zh-CN" altLang="en-US" smtClean="0"/>
              <a:t>简单介绍</a:t>
            </a:r>
            <a:r>
              <a:rPr lang="en-US" altLang="zh-CN" smtClean="0"/>
              <a:t>DHCP</a:t>
            </a:r>
            <a:r>
              <a:rPr lang="zh-CN" altLang="en-US" smtClean="0"/>
              <a:t>协议的功能服务以及其基本思想！</a:t>
            </a:r>
          </a:p>
        </p:txBody>
      </p:sp>
      <p:sp>
        <p:nvSpPr>
          <p:cNvPr id="111620" name="灯片编号占位符 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66788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66788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66788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66788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94D67DC-BB9B-4861-AA5D-CE60A9D6F268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0752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3667" name="文本占位符 107522"/>
          <p:cNvSpPr>
            <a:spLocks noGrp="1" noChangeArrowheads="1"/>
          </p:cNvSpPr>
          <p:nvPr>
            <p:ph type="body" idx="4294967295"/>
          </p:nvPr>
        </p:nvSpPr>
        <p:spPr/>
        <p:txBody>
          <a:bodyPr lIns="96838" tIns="47625" rIns="96838" bIns="47625">
            <a:prstTxWarp prst="textNoShape">
              <a:avLst/>
            </a:prstTxWarp>
          </a:bodyPr>
          <a:lstStyle/>
          <a:p>
            <a:r>
              <a:rPr lang="zh-CN" altLang="en-US" smtClean="0"/>
              <a:t>图例讲解</a:t>
            </a:r>
            <a:r>
              <a:rPr lang="en-US" altLang="zh-CN" smtClean="0"/>
              <a:t>DHCP</a:t>
            </a:r>
            <a:r>
              <a:rPr lang="zh-CN" altLang="en-US" smtClean="0"/>
              <a:t>服务器给</a:t>
            </a:r>
            <a:r>
              <a:rPr lang="en-US" altLang="zh-CN" smtClean="0"/>
              <a:t>DHCP</a:t>
            </a:r>
            <a:r>
              <a:rPr lang="zh-CN" altLang="en-US" smtClean="0"/>
              <a:t>客户机的</a:t>
            </a:r>
            <a:r>
              <a:rPr lang="en-US" altLang="zh-CN" smtClean="0"/>
              <a:t>IP</a:t>
            </a:r>
            <a:r>
              <a:rPr lang="zh-CN" altLang="en-US" smtClean="0"/>
              <a:t>地址分配！</a:t>
            </a:r>
          </a:p>
        </p:txBody>
      </p:sp>
      <p:sp>
        <p:nvSpPr>
          <p:cNvPr id="113668" name="灯片编号占位符 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66788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66788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66788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66788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0F77ECA-44B6-41FE-96E4-3ED1D6A19579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09569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5715" name="文本占位符 109570"/>
          <p:cNvSpPr>
            <a:spLocks noGrp="1" noChangeArrowheads="1"/>
          </p:cNvSpPr>
          <p:nvPr>
            <p:ph type="body" idx="4294967295"/>
          </p:nvPr>
        </p:nvSpPr>
        <p:spPr/>
        <p:txBody>
          <a:bodyPr lIns="96838" tIns="47625" rIns="96838" bIns="47625">
            <a:prstTxWarp prst="textNoShape">
              <a:avLst/>
            </a:prstTxWarp>
          </a:bodyPr>
          <a:lstStyle/>
          <a:p>
            <a:r>
              <a:rPr lang="zh-CN" altLang="en-US" smtClean="0"/>
              <a:t>图例讲解</a:t>
            </a:r>
            <a:r>
              <a:rPr lang="en-US" altLang="zh-CN" smtClean="0"/>
              <a:t>DHCP</a:t>
            </a:r>
            <a:r>
              <a:rPr lang="zh-CN" altLang="en-US" smtClean="0"/>
              <a:t>服务器给</a:t>
            </a:r>
            <a:r>
              <a:rPr lang="en-US" altLang="zh-CN" smtClean="0"/>
              <a:t>DHCP</a:t>
            </a:r>
            <a:r>
              <a:rPr lang="zh-CN" altLang="en-US" smtClean="0"/>
              <a:t>客户机的</a:t>
            </a:r>
            <a:r>
              <a:rPr lang="en-US" altLang="zh-CN" smtClean="0"/>
              <a:t>IP</a:t>
            </a:r>
            <a:r>
              <a:rPr lang="zh-CN" altLang="en-US" smtClean="0"/>
              <a:t>地址分配过程！</a:t>
            </a:r>
          </a:p>
        </p:txBody>
      </p:sp>
      <p:sp>
        <p:nvSpPr>
          <p:cNvPr id="115716" name="灯片编号占位符 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66788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66788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66788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66788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55B2B60-CB88-40E5-8B66-D842C07AE6A0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EC2F958-CEF4-49EC-80C0-7F184543F1D3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smtClean="0"/>
              <a:t>ICANN</a:t>
            </a:r>
            <a:r>
              <a:rPr lang="zh-CN" altLang="en-US" smtClean="0"/>
              <a:t>互联网域名与网址分配机构 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EF88A53-E0B1-4C4B-8AF9-4C03BD1E2AFD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本章的一个重点，也有实用性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25E0C7C-A730-40DD-A24B-2CA50DC9DDA4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28A7527-734E-4703-A8BC-509CDC95C318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4B870F3-3A01-47E6-90E4-11914054EB72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路由器收到数据报后查找路由表将数据报转发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CB33B22-C560-4D6F-908E-C24A18852944}" type="slidenum">
              <a:rPr lang="en-US" altLang="zh-CN" smtClean="0">
                <a:ea typeface="等线" panose="02010600030101010101" pitchFamily="2" charset="-122"/>
              </a:rPr>
              <a:pPr/>
              <a:t>50</a:t>
            </a:fld>
            <a:endParaRPr lang="en-US" altLang="zh-CN" smtClean="0">
              <a:ea typeface="等线" panose="02010600030101010101" pitchFamily="2" charset="-122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0F4E0EE-3877-48FE-BE09-6DCC931FEE31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准确说是支持</a:t>
            </a:r>
            <a:r>
              <a:rPr lang="en-US" altLang="zh-CN" smtClean="0"/>
              <a:t>2</a:t>
            </a:r>
            <a:r>
              <a:rPr lang="zh-CN" altLang="en-US" smtClean="0"/>
              <a:t>的</a:t>
            </a:r>
            <a:r>
              <a:rPr lang="en-US" altLang="zh-CN" smtClean="0"/>
              <a:t>16</a:t>
            </a:r>
            <a:r>
              <a:rPr lang="zh-CN" altLang="en-US" smtClean="0"/>
              <a:t>次方个并发连接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C6D4251-C493-40F3-9F6D-B047940E814A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smtClean="0"/>
              <a:t>IPv6</a:t>
            </a:r>
            <a:r>
              <a:rPr lang="zh-CN" altLang="en-US" smtClean="0"/>
              <a:t>现在还是存在争议的，受到一部分学者的推崇，也有部分学者持相反意见</a:t>
            </a:r>
          </a:p>
        </p:txBody>
      </p:sp>
    </p:spTree>
    <p:extLst>
      <p:ext uri="{BB962C8B-B14F-4D97-AF65-F5344CB8AC3E}">
        <p14:creationId xmlns:p14="http://schemas.microsoft.com/office/powerpoint/2010/main" val="4028991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A49FDC4-0F49-4B18-A348-E55C1EED5765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版本 优先级 流标签 有效数据长度 下一个首部 跳数限制 源地址 目的地址 数据</a:t>
            </a:r>
          </a:p>
        </p:txBody>
      </p:sp>
    </p:spTree>
    <p:extLst>
      <p:ext uri="{BB962C8B-B14F-4D97-AF65-F5344CB8AC3E}">
        <p14:creationId xmlns:p14="http://schemas.microsoft.com/office/powerpoint/2010/main" val="10084707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3DE70D6-D93C-4CBD-9CBE-13FE264E81BE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现在没有有对隧道方式的实用研究</a:t>
            </a:r>
          </a:p>
        </p:txBody>
      </p:sp>
    </p:spTree>
    <p:extLst>
      <p:ext uri="{BB962C8B-B14F-4D97-AF65-F5344CB8AC3E}">
        <p14:creationId xmlns:p14="http://schemas.microsoft.com/office/powerpoint/2010/main" val="33294746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50BB273-F916-4FF2-97CC-602EAC0C2F9E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双栈方法可能导致数据报某些信息丢失</a:t>
            </a:r>
          </a:p>
        </p:txBody>
      </p:sp>
    </p:spTree>
    <p:extLst>
      <p:ext uri="{BB962C8B-B14F-4D97-AF65-F5344CB8AC3E}">
        <p14:creationId xmlns:p14="http://schemas.microsoft.com/office/powerpoint/2010/main" val="32603625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B4F7FE5-DD60-4DDB-9509-41115A9B5B52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隧道方式数据报不会发生数据丢失，能保证数据报的完整</a:t>
            </a:r>
          </a:p>
        </p:txBody>
      </p:sp>
    </p:spTree>
    <p:extLst>
      <p:ext uri="{BB962C8B-B14F-4D97-AF65-F5344CB8AC3E}">
        <p14:creationId xmlns:p14="http://schemas.microsoft.com/office/powerpoint/2010/main" val="156749844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CDE823D-EF51-4B43-8C08-5A302DA31196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920BB20-573F-432D-9174-2D12344616DD}" type="slidenum">
              <a:rPr lang="en-US" altLang="zh-CN" smtClean="0">
                <a:ea typeface="等线" panose="02010600030101010101" pitchFamily="2" charset="-122"/>
              </a:rPr>
              <a:pPr/>
              <a:t>6</a:t>
            </a:fld>
            <a:endParaRPr lang="en-US" altLang="zh-CN" smtClean="0">
              <a:ea typeface="等线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首部中的值指的是数据报的目的地址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CF78121-0FF1-4584-88D7-440CCBE3CAA0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EBC7F08-C11B-4C16-B9B5-F8553E64F62E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时延抖动是指沿同一路径传输的一个数据流</a:t>
            </a:r>
            <a:r>
              <a:rPr lang="en-US" altLang="zh-CN" smtClean="0"/>
              <a:t>(Stream)</a:t>
            </a:r>
            <a:r>
              <a:rPr lang="zh-CN" altLang="en-US" smtClean="0"/>
              <a:t>中</a:t>
            </a:r>
            <a:r>
              <a:rPr lang="en-US" altLang="zh-CN" smtClean="0"/>
              <a:t>,</a:t>
            </a:r>
            <a:r>
              <a:rPr lang="zh-CN" altLang="en-US" smtClean="0"/>
              <a:t>不同分组传输时延的变化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3AC8067-C006-4BD8-A38C-83C28B1A1F03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smtClean="0"/>
              <a:t>Internet</a:t>
            </a:r>
            <a:r>
              <a:rPr lang="zh-CN" altLang="en-US" smtClean="0"/>
              <a:t>服务质量不如</a:t>
            </a:r>
            <a:r>
              <a:rPr lang="en-US" altLang="zh-CN" smtClean="0"/>
              <a:t>ATM</a:t>
            </a:r>
            <a:r>
              <a:rPr lang="zh-CN" altLang="en-US" smtClean="0"/>
              <a:t>，但从实际应用上来说，</a:t>
            </a:r>
            <a:r>
              <a:rPr lang="en-US" altLang="zh-CN" smtClean="0"/>
              <a:t>Internet</a:t>
            </a:r>
            <a:r>
              <a:rPr lang="zh-CN" altLang="en-US" smtClean="0"/>
              <a:t>更符合实际需要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A7D749-8140-4523-823A-D5EF9F722F8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430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7F3CE-629F-4888-8D7B-B6D70069E477}" type="slidenum">
              <a:rPr lang="en-US" altLang="zh-CN" smtClean="0"/>
              <a:pPr>
                <a:defRPr/>
              </a:pPr>
              <a:t>‹#›</a:t>
            </a:fld>
            <a:endParaRPr lang="en-US" alt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55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7F3CE-629F-4888-8D7B-B6D70069E477}" type="slidenum">
              <a:rPr lang="en-US" altLang="zh-CN" smtClean="0"/>
              <a:pPr>
                <a:defRPr/>
              </a:pPr>
              <a:t>‹#›</a:t>
            </a:fld>
            <a:endParaRPr lang="en-US" alt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434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079500" y="288925"/>
            <a:ext cx="7726363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55663" y="1593850"/>
            <a:ext cx="3976687" cy="2136775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84750" y="1593850"/>
            <a:ext cx="3976688" cy="2136775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55663" y="3883025"/>
            <a:ext cx="3976687" cy="2136775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84750" y="3883025"/>
            <a:ext cx="3976688" cy="2136775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235700"/>
            <a:ext cx="24495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224588"/>
            <a:ext cx="2420938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704B1DBC-A51B-4640-8356-5A9522D4C0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>
          <a:xfrm>
            <a:off x="3484563" y="62372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08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EE640-B371-47A0-97C9-1FCA29625C9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71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509E4-49EA-4359-9AB9-FB3DC85C74F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136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F8B14-BD30-4317-B49F-9DAC3B653A5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65859-7A09-4FB0-8A0C-5649BD1FC83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246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352BB-90C3-4E40-989E-E40D35DD778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13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E24B3-110D-4ACD-9D80-498DA5D7D50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83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7F3CE-629F-4888-8D7B-B6D70069E477}" type="slidenum">
              <a:rPr lang="en-US" altLang="zh-CN" smtClean="0"/>
              <a:pPr>
                <a:defRPr/>
              </a:pPr>
              <a:t>‹#›</a:t>
            </a:fld>
            <a:endParaRPr lang="en-US" alt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88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1DD385-F52E-473A-8787-85CE37896B8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814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37F3CE-629F-4888-8D7B-B6D70069E477}" type="slidenum">
              <a:rPr lang="en-US" altLang="zh-CN" smtClean="0"/>
              <a:pPr>
                <a:defRPr/>
              </a:pPr>
              <a:t>‹#›</a:t>
            </a:fld>
            <a:endParaRPr lang="en-US" alt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16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9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4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4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33" Type="http://schemas.openxmlformats.org/officeDocument/2006/relationships/image" Target="../media/image16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3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31" Type="http://schemas.openxmlformats.org/officeDocument/2006/relationships/image" Target="../media/image1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14.bin"/><Relationship Id="rId8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wmf"/><Relationship Id="rId18" Type="http://schemas.openxmlformats.org/officeDocument/2006/relationships/oleObject" Target="../embeddings/oleObject57.bin"/><Relationship Id="rId26" Type="http://schemas.openxmlformats.org/officeDocument/2006/relationships/oleObject" Target="../embeddings/oleObject61.bin"/><Relationship Id="rId39" Type="http://schemas.openxmlformats.org/officeDocument/2006/relationships/image" Target="../media/image67.wmf"/><Relationship Id="rId21" Type="http://schemas.openxmlformats.org/officeDocument/2006/relationships/image" Target="../media/image58.wmf"/><Relationship Id="rId34" Type="http://schemas.openxmlformats.org/officeDocument/2006/relationships/oleObject" Target="../embeddings/oleObject65.bin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56.wmf"/><Relationship Id="rId25" Type="http://schemas.openxmlformats.org/officeDocument/2006/relationships/image" Target="../media/image60.wmf"/><Relationship Id="rId33" Type="http://schemas.openxmlformats.org/officeDocument/2006/relationships/image" Target="../media/image64.wmf"/><Relationship Id="rId38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29" Type="http://schemas.openxmlformats.org/officeDocument/2006/relationships/image" Target="../media/image62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3.wmf"/><Relationship Id="rId24" Type="http://schemas.openxmlformats.org/officeDocument/2006/relationships/oleObject" Target="../embeddings/oleObject60.bin"/><Relationship Id="rId32" Type="http://schemas.openxmlformats.org/officeDocument/2006/relationships/oleObject" Target="../embeddings/oleObject64.bin"/><Relationship Id="rId37" Type="http://schemas.openxmlformats.org/officeDocument/2006/relationships/image" Target="../media/image66.wmf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23" Type="http://schemas.openxmlformats.org/officeDocument/2006/relationships/image" Target="../media/image59.wmf"/><Relationship Id="rId28" Type="http://schemas.openxmlformats.org/officeDocument/2006/relationships/oleObject" Target="../embeddings/oleObject62.bin"/><Relationship Id="rId36" Type="http://schemas.openxmlformats.org/officeDocument/2006/relationships/oleObject" Target="../embeddings/oleObject66.bin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57.wmf"/><Relationship Id="rId31" Type="http://schemas.openxmlformats.org/officeDocument/2006/relationships/image" Target="../media/image63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5.bin"/><Relationship Id="rId22" Type="http://schemas.openxmlformats.org/officeDocument/2006/relationships/oleObject" Target="../embeddings/oleObject59.bin"/><Relationship Id="rId27" Type="http://schemas.openxmlformats.org/officeDocument/2006/relationships/image" Target="../media/image61.wmf"/><Relationship Id="rId30" Type="http://schemas.openxmlformats.org/officeDocument/2006/relationships/oleObject" Target="../embeddings/oleObject63.bin"/><Relationship Id="rId35" Type="http://schemas.openxmlformats.org/officeDocument/2006/relationships/image" Target="../media/image65.wmf"/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8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2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75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595FB0B-111C-463F-921F-1CFFCE067CDB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1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323850" y="2276475"/>
            <a:ext cx="576421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第四章  </a:t>
            </a:r>
            <a:r>
              <a:rPr lang="zh-CN" altLang="en-US" sz="60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网络层</a:t>
            </a:r>
            <a:endParaRPr lang="en-US" altLang="zh-CN" sz="6000" b="1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60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数据</a:t>
            </a:r>
            <a:r>
              <a:rPr lang="zh-CN" altLang="en-US" sz="6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平面</a:t>
            </a:r>
          </a:p>
        </p:txBody>
      </p:sp>
      <p:pic>
        <p:nvPicPr>
          <p:cNvPr id="15364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628775"/>
            <a:ext cx="2481262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600797"/>
            <a:ext cx="6721475" cy="70008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第四章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网络层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23888" y="1593850"/>
            <a:ext cx="4132262" cy="442595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26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4.1 </a:t>
            </a: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4.2 </a:t>
            </a: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路由器工作原理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4.3 </a:t>
            </a: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网际协议</a:t>
            </a:r>
          </a:p>
          <a:p>
            <a:pPr marL="715963" lvl="1" indent="-271463" defTabSz="0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数据报格式</a:t>
            </a:r>
          </a:p>
          <a:p>
            <a:pPr marL="715963" lvl="1" indent="-271463" defTabSz="0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IPv4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编址</a:t>
            </a:r>
          </a:p>
          <a:p>
            <a:pPr marL="715963" lvl="1" indent="-271463" defTabSz="0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ICMP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</a:p>
          <a:p>
            <a:pPr marL="715963" lvl="1" indent="-271463" defTabSz="0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IPv6</a:t>
            </a:r>
          </a:p>
        </p:txBody>
      </p:sp>
      <p:sp>
        <p:nvSpPr>
          <p:cNvPr id="25604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7C9AA17-18A5-463D-9A09-C0A27685BFB6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10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58763"/>
            <a:ext cx="7772400" cy="609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路由器结构概要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28700"/>
            <a:ext cx="8126413" cy="1714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路由器两个主要功能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运行路由算法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(RIP, OSPF, BGP)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将分组从输入链路转发到适当的输出链路</a:t>
            </a:r>
          </a:p>
        </p:txBody>
      </p:sp>
      <p:sp>
        <p:nvSpPr>
          <p:cNvPr id="48131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78ACFD8-FC0B-4E4D-A06E-C39BD94E26E8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11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grpSp>
        <p:nvGrpSpPr>
          <p:cNvPr id="56325" name="组合 6"/>
          <p:cNvGrpSpPr>
            <a:grpSpLocks/>
          </p:cNvGrpSpPr>
          <p:nvPr/>
        </p:nvGrpSpPr>
        <p:grpSpPr bwMode="auto">
          <a:xfrm>
            <a:off x="579437" y="2466109"/>
            <a:ext cx="8186737" cy="3768725"/>
            <a:chOff x="1008" y="4228"/>
            <a:chExt cx="12892" cy="5935"/>
          </a:xfrm>
        </p:grpSpPr>
        <p:grpSp>
          <p:nvGrpSpPr>
            <p:cNvPr id="56326" name="Group 60"/>
            <p:cNvGrpSpPr>
              <a:grpSpLocks/>
            </p:cNvGrpSpPr>
            <p:nvPr/>
          </p:nvGrpSpPr>
          <p:grpSpPr bwMode="auto">
            <a:xfrm>
              <a:off x="4390" y="5743"/>
              <a:ext cx="2535" cy="3690"/>
              <a:chOff x="2418" y="1882"/>
              <a:chExt cx="1014" cy="1476"/>
            </a:xfrm>
          </p:grpSpPr>
          <p:sp>
            <p:nvSpPr>
              <p:cNvPr id="56374" name="Rectangle 45"/>
              <p:cNvSpPr>
                <a:spLocks noChangeArrowheads="1"/>
              </p:cNvSpPr>
              <p:nvPr/>
            </p:nvSpPr>
            <p:spPr bwMode="auto">
              <a:xfrm>
                <a:off x="2418" y="1882"/>
                <a:ext cx="1014" cy="14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56375" name="Text Box 48"/>
              <p:cNvSpPr txBox="1">
                <a:spLocks noChangeArrowheads="1"/>
              </p:cNvSpPr>
              <p:nvPr/>
            </p:nvSpPr>
            <p:spPr bwMode="auto">
              <a:xfrm>
                <a:off x="2489" y="2418"/>
                <a:ext cx="867" cy="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</a:pPr>
                <a:r>
                  <a:rPr lang="en-US" altLang="zh-CN">
                    <a:latin typeface="Arial" panose="020B0604020202020204" pitchFamily="34" charset="0"/>
                    <a:ea typeface="MS PGothic" panose="020B0600070205080204" pitchFamily="34" charset="-128"/>
                  </a:rPr>
                  <a:t>high-speed </a:t>
                </a:r>
              </a:p>
              <a:p>
                <a:pPr algn="ctr" eaLnBrk="1" hangingPunct="1">
                  <a:lnSpc>
                    <a:spcPct val="85000"/>
                  </a:lnSpc>
                </a:pPr>
                <a:r>
                  <a:rPr lang="en-US" altLang="zh-CN">
                    <a:latin typeface="Arial" panose="020B0604020202020204" pitchFamily="34" charset="0"/>
                    <a:ea typeface="MS PGothic" panose="020B0600070205080204" pitchFamily="34" charset="-128"/>
                  </a:rPr>
                  <a:t>switching</a:t>
                </a:r>
              </a:p>
              <a:p>
                <a:pPr algn="ctr" eaLnBrk="1" hangingPunct="1">
                  <a:lnSpc>
                    <a:spcPct val="85000"/>
                  </a:lnSpc>
                </a:pPr>
                <a:r>
                  <a:rPr lang="en-US" altLang="zh-CN">
                    <a:latin typeface="Arial" panose="020B0604020202020204" pitchFamily="34" charset="0"/>
                    <a:ea typeface="MS PGothic" panose="020B0600070205080204" pitchFamily="34" charset="-128"/>
                  </a:rPr>
                  <a:t>fabric</a:t>
                </a:r>
              </a:p>
            </p:txBody>
          </p:sp>
        </p:grpSp>
        <p:sp>
          <p:nvSpPr>
            <p:cNvPr id="56327" name="Rectangle 46"/>
            <p:cNvSpPr>
              <a:spLocks noChangeArrowheads="1"/>
            </p:cNvSpPr>
            <p:nvPr/>
          </p:nvSpPr>
          <p:spPr bwMode="auto">
            <a:xfrm>
              <a:off x="4418" y="4228"/>
              <a:ext cx="2505" cy="10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56328" name="Text Box 47"/>
            <p:cNvSpPr txBox="1">
              <a:spLocks noChangeArrowheads="1"/>
            </p:cNvSpPr>
            <p:nvPr/>
          </p:nvSpPr>
          <p:spPr bwMode="auto">
            <a:xfrm>
              <a:off x="4698" y="4293"/>
              <a:ext cx="1870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altLang="zh-CN">
                  <a:latin typeface="Arial" panose="020B0604020202020204" pitchFamily="34" charset="0"/>
                  <a:ea typeface="MS PGothic" panose="020B0600070205080204" pitchFamily="34" charset="-128"/>
                </a:rPr>
                <a:t>routing 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altLang="zh-CN">
                  <a:latin typeface="Arial" panose="020B0604020202020204" pitchFamily="34" charset="0"/>
                  <a:ea typeface="MS PGothic" panose="020B0600070205080204" pitchFamily="34" charset="-128"/>
                </a:rPr>
                <a:t>processor</a:t>
              </a:r>
            </a:p>
          </p:txBody>
        </p:sp>
        <p:sp>
          <p:nvSpPr>
            <p:cNvPr id="56329" name="Line 50"/>
            <p:cNvSpPr>
              <a:spLocks noChangeShapeType="1"/>
            </p:cNvSpPr>
            <p:nvPr/>
          </p:nvSpPr>
          <p:spPr bwMode="auto">
            <a:xfrm>
              <a:off x="5565" y="5045"/>
              <a:ext cx="30" cy="9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330" name="Group 17"/>
            <p:cNvGrpSpPr>
              <a:grpSpLocks/>
            </p:cNvGrpSpPr>
            <p:nvPr/>
          </p:nvGrpSpPr>
          <p:grpSpPr bwMode="auto">
            <a:xfrm>
              <a:off x="1172" y="5765"/>
              <a:ext cx="3201" cy="893"/>
              <a:chOff x="930" y="1989"/>
              <a:chExt cx="1482" cy="357"/>
            </a:xfrm>
          </p:grpSpPr>
          <p:sp>
            <p:nvSpPr>
              <p:cNvPr id="56369" name="Rectangle 9"/>
              <p:cNvSpPr>
                <a:spLocks noChangeArrowheads="1"/>
              </p:cNvSpPr>
              <p:nvPr/>
            </p:nvSpPr>
            <p:spPr bwMode="auto">
              <a:xfrm>
                <a:off x="1152" y="1989"/>
                <a:ext cx="1086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56370" name="Rectangle 5"/>
              <p:cNvSpPr>
                <a:spLocks noChangeArrowheads="1"/>
              </p:cNvSpPr>
              <p:nvPr/>
            </p:nvSpPr>
            <p:spPr bwMode="auto">
              <a:xfrm>
                <a:off x="1197" y="2089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56371" name="Rectangle 6"/>
              <p:cNvSpPr>
                <a:spLocks noChangeArrowheads="1"/>
              </p:cNvSpPr>
              <p:nvPr/>
            </p:nvSpPr>
            <p:spPr bwMode="auto">
              <a:xfrm>
                <a:off x="1582" y="2025"/>
                <a:ext cx="273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56372" name="Rectangle 8"/>
              <p:cNvSpPr>
                <a:spLocks noChangeArrowheads="1"/>
              </p:cNvSpPr>
              <p:nvPr/>
            </p:nvSpPr>
            <p:spPr bwMode="auto">
              <a:xfrm>
                <a:off x="1904" y="2023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56373" name="Line 16"/>
              <p:cNvSpPr>
                <a:spLocks noChangeShapeType="1"/>
              </p:cNvSpPr>
              <p:nvPr/>
            </p:nvSpPr>
            <p:spPr bwMode="auto">
              <a:xfrm>
                <a:off x="930" y="2169"/>
                <a:ext cx="14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31" name="Group 18"/>
            <p:cNvGrpSpPr>
              <a:grpSpLocks/>
            </p:cNvGrpSpPr>
            <p:nvPr/>
          </p:nvGrpSpPr>
          <p:grpSpPr bwMode="auto">
            <a:xfrm>
              <a:off x="1155" y="8503"/>
              <a:ext cx="3243" cy="892"/>
              <a:chOff x="930" y="1989"/>
              <a:chExt cx="1482" cy="357"/>
            </a:xfrm>
          </p:grpSpPr>
          <p:sp>
            <p:nvSpPr>
              <p:cNvPr id="56364" name="Rectangle 19"/>
              <p:cNvSpPr>
                <a:spLocks noChangeArrowheads="1"/>
              </p:cNvSpPr>
              <p:nvPr/>
            </p:nvSpPr>
            <p:spPr bwMode="auto">
              <a:xfrm>
                <a:off x="1152" y="1989"/>
                <a:ext cx="1088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56365" name="Rectangle 20"/>
              <p:cNvSpPr>
                <a:spLocks noChangeArrowheads="1"/>
              </p:cNvSpPr>
              <p:nvPr/>
            </p:nvSpPr>
            <p:spPr bwMode="auto">
              <a:xfrm>
                <a:off x="1197" y="2089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56366" name="Rectangle 21"/>
              <p:cNvSpPr>
                <a:spLocks noChangeArrowheads="1"/>
              </p:cNvSpPr>
              <p:nvPr/>
            </p:nvSpPr>
            <p:spPr bwMode="auto">
              <a:xfrm>
                <a:off x="1582" y="2025"/>
                <a:ext cx="273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56367" name="Rectangle 22"/>
              <p:cNvSpPr>
                <a:spLocks noChangeArrowheads="1"/>
              </p:cNvSpPr>
              <p:nvPr/>
            </p:nvSpPr>
            <p:spPr bwMode="auto">
              <a:xfrm>
                <a:off x="1904" y="2023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56368" name="Line 23"/>
              <p:cNvSpPr>
                <a:spLocks noChangeShapeType="1"/>
              </p:cNvSpPr>
              <p:nvPr/>
            </p:nvSpPr>
            <p:spPr bwMode="auto">
              <a:xfrm>
                <a:off x="930" y="2169"/>
                <a:ext cx="14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32" name="Group 29"/>
            <p:cNvGrpSpPr>
              <a:grpSpLocks/>
            </p:cNvGrpSpPr>
            <p:nvPr/>
          </p:nvGrpSpPr>
          <p:grpSpPr bwMode="auto">
            <a:xfrm rot="2656396">
              <a:off x="2145" y="7164"/>
              <a:ext cx="861" cy="860"/>
              <a:chOff x="352" y="2715"/>
              <a:chExt cx="344" cy="344"/>
            </a:xfrm>
          </p:grpSpPr>
          <p:sp>
            <p:nvSpPr>
              <p:cNvPr id="56360" name="Oval 25"/>
              <p:cNvSpPr>
                <a:spLocks noChangeArrowheads="1"/>
              </p:cNvSpPr>
              <p:nvPr/>
            </p:nvSpPr>
            <p:spPr bwMode="auto">
              <a:xfrm>
                <a:off x="352" y="2715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56361" name="Oval 26"/>
              <p:cNvSpPr>
                <a:spLocks noChangeArrowheads="1"/>
              </p:cNvSpPr>
              <p:nvPr/>
            </p:nvSpPr>
            <p:spPr bwMode="auto">
              <a:xfrm>
                <a:off x="450" y="2811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56362" name="Oval 27"/>
              <p:cNvSpPr>
                <a:spLocks noChangeArrowheads="1"/>
              </p:cNvSpPr>
              <p:nvPr/>
            </p:nvSpPr>
            <p:spPr bwMode="auto">
              <a:xfrm>
                <a:off x="545" y="2907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56363" name="Oval 28"/>
              <p:cNvSpPr>
                <a:spLocks noChangeArrowheads="1"/>
              </p:cNvSpPr>
              <p:nvPr/>
            </p:nvSpPr>
            <p:spPr bwMode="auto">
              <a:xfrm>
                <a:off x="640" y="3003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56333" name="Text Box 57"/>
            <p:cNvSpPr txBox="1">
              <a:spLocks noChangeArrowheads="1"/>
            </p:cNvSpPr>
            <p:nvPr/>
          </p:nvSpPr>
          <p:spPr bwMode="auto">
            <a:xfrm>
              <a:off x="1008" y="9520"/>
              <a:ext cx="3010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MS PGothic" panose="020B0600070205080204" pitchFamily="34" charset="-128"/>
                </a:rPr>
                <a:t>router input ports</a:t>
              </a:r>
            </a:p>
          </p:txBody>
        </p:sp>
        <p:grpSp>
          <p:nvGrpSpPr>
            <p:cNvPr id="56334" name="Group 37"/>
            <p:cNvGrpSpPr>
              <a:grpSpLocks/>
            </p:cNvGrpSpPr>
            <p:nvPr/>
          </p:nvGrpSpPr>
          <p:grpSpPr bwMode="auto">
            <a:xfrm>
              <a:off x="6843" y="5773"/>
              <a:ext cx="3081" cy="892"/>
              <a:chOff x="-51" y="2454"/>
              <a:chExt cx="1482" cy="357"/>
            </a:xfrm>
          </p:grpSpPr>
          <p:grpSp>
            <p:nvGrpSpPr>
              <p:cNvPr id="56354" name="Group 36"/>
              <p:cNvGrpSpPr>
                <a:grpSpLocks/>
              </p:cNvGrpSpPr>
              <p:nvPr/>
            </p:nvGrpSpPr>
            <p:grpSpPr bwMode="auto">
              <a:xfrm flipH="1">
                <a:off x="173" y="2454"/>
                <a:ext cx="1084" cy="357"/>
                <a:chOff x="171" y="2454"/>
                <a:chExt cx="1084" cy="357"/>
              </a:xfrm>
            </p:grpSpPr>
            <p:sp>
              <p:nvSpPr>
                <p:cNvPr id="56356" name="Rectangle 31"/>
                <p:cNvSpPr>
                  <a:spLocks noChangeArrowheads="1"/>
                </p:cNvSpPr>
                <p:nvPr/>
              </p:nvSpPr>
              <p:spPr bwMode="auto">
                <a:xfrm>
                  <a:off x="171" y="2454"/>
                  <a:ext cx="1084" cy="35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6357" name="Rectangle 32"/>
                <p:cNvSpPr>
                  <a:spLocks noChangeArrowheads="1"/>
                </p:cNvSpPr>
                <p:nvPr/>
              </p:nvSpPr>
              <p:spPr bwMode="auto">
                <a:xfrm>
                  <a:off x="216" y="2554"/>
                  <a:ext cx="338" cy="16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6358" name="Rectangle 33"/>
                <p:cNvSpPr>
                  <a:spLocks noChangeArrowheads="1"/>
                </p:cNvSpPr>
                <p:nvPr/>
              </p:nvSpPr>
              <p:spPr bwMode="auto">
                <a:xfrm>
                  <a:off x="602" y="2490"/>
                  <a:ext cx="274" cy="27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6359" name="Rectangle 34"/>
                <p:cNvSpPr>
                  <a:spLocks noChangeArrowheads="1"/>
                </p:cNvSpPr>
                <p:nvPr/>
              </p:nvSpPr>
              <p:spPr bwMode="auto">
                <a:xfrm>
                  <a:off x="921" y="2488"/>
                  <a:ext cx="274" cy="27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56355" name="Line 35"/>
              <p:cNvSpPr>
                <a:spLocks noChangeShapeType="1"/>
              </p:cNvSpPr>
              <p:nvPr/>
            </p:nvSpPr>
            <p:spPr bwMode="auto">
              <a:xfrm>
                <a:off x="-51" y="2634"/>
                <a:ext cx="14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35" name="Group 38"/>
            <p:cNvGrpSpPr>
              <a:grpSpLocks/>
            </p:cNvGrpSpPr>
            <p:nvPr/>
          </p:nvGrpSpPr>
          <p:grpSpPr bwMode="auto">
            <a:xfrm>
              <a:off x="6873" y="8503"/>
              <a:ext cx="3167" cy="892"/>
              <a:chOff x="-51" y="2454"/>
              <a:chExt cx="1482" cy="357"/>
            </a:xfrm>
          </p:grpSpPr>
          <p:grpSp>
            <p:nvGrpSpPr>
              <p:cNvPr id="56348" name="Group 39"/>
              <p:cNvGrpSpPr>
                <a:grpSpLocks/>
              </p:cNvGrpSpPr>
              <p:nvPr/>
            </p:nvGrpSpPr>
            <p:grpSpPr bwMode="auto">
              <a:xfrm flipH="1">
                <a:off x="173" y="2454"/>
                <a:ext cx="1084" cy="357"/>
                <a:chOff x="171" y="2454"/>
                <a:chExt cx="1084" cy="357"/>
              </a:xfrm>
            </p:grpSpPr>
            <p:sp>
              <p:nvSpPr>
                <p:cNvPr id="56350" name="Rectangle 40"/>
                <p:cNvSpPr>
                  <a:spLocks noChangeArrowheads="1"/>
                </p:cNvSpPr>
                <p:nvPr/>
              </p:nvSpPr>
              <p:spPr bwMode="auto">
                <a:xfrm>
                  <a:off x="171" y="2454"/>
                  <a:ext cx="1084" cy="35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6351" name="Rectangle 41"/>
                <p:cNvSpPr>
                  <a:spLocks noChangeArrowheads="1"/>
                </p:cNvSpPr>
                <p:nvPr/>
              </p:nvSpPr>
              <p:spPr bwMode="auto">
                <a:xfrm>
                  <a:off x="216" y="2554"/>
                  <a:ext cx="337" cy="16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6352" name="Rectangle 42"/>
                <p:cNvSpPr>
                  <a:spLocks noChangeArrowheads="1"/>
                </p:cNvSpPr>
                <p:nvPr/>
              </p:nvSpPr>
              <p:spPr bwMode="auto">
                <a:xfrm>
                  <a:off x="602" y="2490"/>
                  <a:ext cx="274" cy="27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6353" name="Rectangle 43"/>
                <p:cNvSpPr>
                  <a:spLocks noChangeArrowheads="1"/>
                </p:cNvSpPr>
                <p:nvPr/>
              </p:nvSpPr>
              <p:spPr bwMode="auto">
                <a:xfrm>
                  <a:off x="923" y="2488"/>
                  <a:ext cx="274" cy="27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56349" name="Line 44"/>
              <p:cNvSpPr>
                <a:spLocks noChangeShapeType="1"/>
              </p:cNvSpPr>
              <p:nvPr/>
            </p:nvSpPr>
            <p:spPr bwMode="auto">
              <a:xfrm>
                <a:off x="-51" y="2634"/>
                <a:ext cx="14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36" name="Group 51"/>
            <p:cNvGrpSpPr>
              <a:grpSpLocks/>
            </p:cNvGrpSpPr>
            <p:nvPr/>
          </p:nvGrpSpPr>
          <p:grpSpPr bwMode="auto">
            <a:xfrm rot="2656396">
              <a:off x="8235" y="7149"/>
              <a:ext cx="861" cy="860"/>
              <a:chOff x="352" y="2715"/>
              <a:chExt cx="344" cy="344"/>
            </a:xfrm>
          </p:grpSpPr>
          <p:sp>
            <p:nvSpPr>
              <p:cNvPr id="56344" name="Oval 52"/>
              <p:cNvSpPr>
                <a:spLocks noChangeArrowheads="1"/>
              </p:cNvSpPr>
              <p:nvPr/>
            </p:nvSpPr>
            <p:spPr bwMode="auto">
              <a:xfrm>
                <a:off x="352" y="2715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56345" name="Oval 53"/>
              <p:cNvSpPr>
                <a:spLocks noChangeArrowheads="1"/>
              </p:cNvSpPr>
              <p:nvPr/>
            </p:nvSpPr>
            <p:spPr bwMode="auto">
              <a:xfrm>
                <a:off x="450" y="2811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56346" name="Oval 54"/>
              <p:cNvSpPr>
                <a:spLocks noChangeArrowheads="1"/>
              </p:cNvSpPr>
              <p:nvPr/>
            </p:nvSpPr>
            <p:spPr bwMode="auto">
              <a:xfrm>
                <a:off x="545" y="2907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56347" name="Oval 55"/>
              <p:cNvSpPr>
                <a:spLocks noChangeArrowheads="1"/>
              </p:cNvSpPr>
              <p:nvPr/>
            </p:nvSpPr>
            <p:spPr bwMode="auto">
              <a:xfrm>
                <a:off x="640" y="3003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56337" name="Text Box 58"/>
            <p:cNvSpPr txBox="1">
              <a:spLocks noChangeArrowheads="1"/>
            </p:cNvSpPr>
            <p:nvPr/>
          </p:nvSpPr>
          <p:spPr bwMode="auto">
            <a:xfrm>
              <a:off x="7345" y="9585"/>
              <a:ext cx="3230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MS PGothic" panose="020B0600070205080204" pitchFamily="34" charset="-128"/>
                </a:rPr>
                <a:t>router output ports</a:t>
              </a:r>
            </a:p>
          </p:txBody>
        </p:sp>
        <p:cxnSp>
          <p:nvCxnSpPr>
            <p:cNvPr id="56338" name="Straight Connector 2"/>
            <p:cNvCxnSpPr>
              <a:cxnSpLocks noChangeShapeType="1"/>
            </p:cNvCxnSpPr>
            <p:nvPr/>
          </p:nvCxnSpPr>
          <p:spPr bwMode="auto">
            <a:xfrm>
              <a:off x="1155" y="5443"/>
              <a:ext cx="12288" cy="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39" name="TextBox 4"/>
            <p:cNvSpPr txBox="1">
              <a:spLocks noChangeArrowheads="1"/>
            </p:cNvSpPr>
            <p:nvPr/>
          </p:nvSpPr>
          <p:spPr bwMode="auto">
            <a:xfrm>
              <a:off x="10848" y="5500"/>
              <a:ext cx="3052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>
                  <a:latin typeface="Arial" panose="020B0604020202020204" pitchFamily="34" charset="0"/>
                  <a:ea typeface="MS PGothic" panose="020B0600070205080204" pitchFamily="34" charset="-128"/>
                </a:rPr>
                <a:t>forwarding data plane  (hardware)</a:t>
              </a:r>
            </a:p>
          </p:txBody>
        </p:sp>
        <p:sp>
          <p:nvSpPr>
            <p:cNvPr id="56340" name="Rectangle 5"/>
            <p:cNvSpPr>
              <a:spLocks noChangeArrowheads="1"/>
            </p:cNvSpPr>
            <p:nvPr/>
          </p:nvSpPr>
          <p:spPr bwMode="auto">
            <a:xfrm>
              <a:off x="10020" y="4450"/>
              <a:ext cx="385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>
                  <a:latin typeface="Arial" panose="020B0604020202020204" pitchFamily="34" charset="0"/>
                  <a:ea typeface="MS PGothic" panose="020B0600070205080204" pitchFamily="34" charset="-128"/>
                </a:rPr>
                <a:t>routing, management</a:t>
              </a:r>
            </a:p>
            <a:p>
              <a:pPr algn="r" eaLnBrk="1" hangingPunct="1"/>
              <a:r>
                <a:rPr lang="en-US" altLang="zh-CN" sz="1600">
                  <a:latin typeface="Arial" panose="020B0604020202020204" pitchFamily="34" charset="0"/>
                  <a:ea typeface="MS PGothic" panose="020B0600070205080204" pitchFamily="34" charset="-128"/>
                </a:rPr>
                <a:t>control plane (software)</a:t>
              </a:r>
            </a:p>
          </p:txBody>
        </p:sp>
        <p:sp>
          <p:nvSpPr>
            <p:cNvPr id="56341" name="Freeform 10"/>
            <p:cNvSpPr>
              <a:spLocks noChangeArrowheads="1"/>
            </p:cNvSpPr>
            <p:nvPr/>
          </p:nvSpPr>
          <p:spPr bwMode="auto">
            <a:xfrm>
              <a:off x="3463" y="4693"/>
              <a:ext cx="807" cy="115"/>
            </a:xfrm>
            <a:custGeom>
              <a:avLst/>
              <a:gdLst>
                <a:gd name="T0" fmla="*/ 769 w 512919"/>
                <a:gd name="T1" fmla="*/ 115 h 73266"/>
                <a:gd name="T2" fmla="*/ 807 w 512919"/>
                <a:gd name="T3" fmla="*/ 0 h 73266"/>
                <a:gd name="T4" fmla="*/ 231 w 512919"/>
                <a:gd name="T5" fmla="*/ 19 h 73266"/>
                <a:gd name="T6" fmla="*/ 154 w 512919"/>
                <a:gd name="T7" fmla="*/ 38 h 73266"/>
                <a:gd name="T8" fmla="*/ 0 w 512919"/>
                <a:gd name="T9" fmla="*/ 19 h 73266"/>
                <a:gd name="T10" fmla="*/ 807 w 512919"/>
                <a:gd name="T11" fmla="*/ 19 h 732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2919" h="73266">
                  <a:moveTo>
                    <a:pt x="488494" y="73266"/>
                  </a:moveTo>
                  <a:lnTo>
                    <a:pt x="512919" y="0"/>
                  </a:lnTo>
                  <a:cubicBezTo>
                    <a:pt x="390795" y="4070"/>
                    <a:pt x="268529" y="5036"/>
                    <a:pt x="146548" y="12211"/>
                  </a:cubicBezTo>
                  <a:cubicBezTo>
                    <a:pt x="129793" y="13196"/>
                    <a:pt x="114483" y="24422"/>
                    <a:pt x="97699" y="24422"/>
                  </a:cubicBezTo>
                  <a:cubicBezTo>
                    <a:pt x="64879" y="24422"/>
                    <a:pt x="0" y="12211"/>
                    <a:pt x="0" y="12211"/>
                  </a:cubicBezTo>
                  <a:lnTo>
                    <a:pt x="512919" y="122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6342" name="Elbow Connector 13"/>
            <p:cNvCxnSpPr>
              <a:cxnSpLocks noChangeShapeType="1"/>
              <a:endCxn id="56367" idx="0"/>
            </p:cNvCxnSpPr>
            <p:nvPr/>
          </p:nvCxnSpPr>
          <p:spPr bwMode="auto">
            <a:xfrm rot="5400000">
              <a:off x="1911" y="6363"/>
              <a:ext cx="3895" cy="548"/>
            </a:xfrm>
            <a:prstGeom prst="bentConnector3">
              <a:avLst>
                <a:gd name="adj1" fmla="val -6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43" name="TextBox 21"/>
            <p:cNvSpPr txBox="1">
              <a:spLocks noChangeArrowheads="1"/>
            </p:cNvSpPr>
            <p:nvPr/>
          </p:nvSpPr>
          <p:spPr bwMode="auto">
            <a:xfrm>
              <a:off x="1105" y="4250"/>
              <a:ext cx="3395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forwarding tables computed,</a:t>
              </a:r>
            </a:p>
            <a:p>
              <a:pPr eaLnBrk="1" hangingPunct="1"/>
              <a:r>
                <a:rPr lang="en-US" altLang="zh-CN" sz="12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pushed to input ports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441325" y="308769"/>
            <a:ext cx="7772400" cy="609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端口功能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idx="1"/>
          </p:nvPr>
        </p:nvSpPr>
        <p:spPr>
          <a:xfrm>
            <a:off x="3089275" y="3465513"/>
            <a:ext cx="6054725" cy="33797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分散式转发</a:t>
            </a:r>
            <a:r>
              <a:rPr lang="en-US" altLang="zh-CN" i="1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根据分组中的目的地址</a:t>
            </a:r>
            <a:r>
              <a:rPr lang="en-US" altLang="zh-CN" b="1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在输入端口的缓存中查找转发表得出适当的输出端口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r>
              <a:rPr lang="en-US" altLang="zh-CN" b="1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要求输入端口的处理速度超过线路处理速度 ‘</a:t>
            </a:r>
            <a:r>
              <a:rPr lang="en-US" altLang="zh-CN" b="1" smtClean="0">
                <a:latin typeface="宋体" panose="02010600030101010101" pitchFamily="2" charset="-122"/>
                <a:ea typeface="宋体" panose="02010600030101010101" pitchFamily="2" charset="-122"/>
              </a:rPr>
              <a:t>line speed’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排队</a:t>
            </a:r>
            <a:r>
              <a:rPr lang="en-US" altLang="zh-CN" b="1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如果输入端口分组的到达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快于</a:t>
            </a: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其转发到交换结构的速度</a:t>
            </a:r>
          </a:p>
        </p:txBody>
      </p:sp>
      <p:sp>
        <p:nvSpPr>
          <p:cNvPr id="50179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8AAC69F-EA56-49CB-A937-8AC82CAF1A08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12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pic>
        <p:nvPicPr>
          <p:cNvPr id="58373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860425"/>
            <a:ext cx="54546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1316038" y="3060700"/>
            <a:ext cx="1060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2000" b="1">
                <a:solidFill>
                  <a:schemeClr val="accent2"/>
                </a:solidFill>
                <a:latin typeface="Comic Sans MS" panose="030F0702030302020204" pitchFamily="66" charset="0"/>
              </a:rPr>
              <a:t>物理层</a:t>
            </a:r>
            <a:r>
              <a:rPr lang="en-US" altLang="zh-CN" sz="2000" b="1">
                <a:solidFill>
                  <a:schemeClr val="accent2"/>
                </a:solidFill>
                <a:latin typeface="Comic Sans MS" panose="030F0702030302020204" pitchFamily="66" charset="0"/>
              </a:rPr>
              <a:t>:</a:t>
            </a:r>
            <a:endParaRPr lang="en-US" altLang="zh-CN" sz="2000" b="1">
              <a:latin typeface="Comic Sans MS" panose="030F0702030302020204" pitchFamily="66" charset="0"/>
            </a:endParaRPr>
          </a:p>
          <a:p>
            <a:pPr algn="r"/>
            <a:r>
              <a:rPr lang="en-US" altLang="zh-CN" sz="2000" b="1">
                <a:latin typeface="Comic Sans MS" panose="030F0702030302020204" pitchFamily="66" charset="0"/>
              </a:rPr>
              <a:t>bit</a:t>
            </a:r>
            <a:r>
              <a:rPr lang="zh-CN" altLang="en-US" sz="2000" b="1">
                <a:latin typeface="Comic Sans MS" panose="030F0702030302020204" pitchFamily="66" charset="0"/>
              </a:rPr>
              <a:t>接收</a:t>
            </a:r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928688" y="3768725"/>
            <a:ext cx="14620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2000" b="1">
                <a:solidFill>
                  <a:schemeClr val="accent2"/>
                </a:solidFill>
                <a:latin typeface="Comic Sans MS" panose="030F0702030302020204" pitchFamily="66" charset="0"/>
              </a:rPr>
              <a:t>数据链路层</a:t>
            </a:r>
          </a:p>
          <a:p>
            <a:pPr algn="r"/>
            <a:r>
              <a:rPr lang="zh-CN" altLang="en-US" sz="2000" b="1">
                <a:latin typeface="Comic Sans MS" panose="030F0702030302020204" pitchFamily="66" charset="0"/>
              </a:rPr>
              <a:t>以太网</a:t>
            </a:r>
          </a:p>
          <a:p>
            <a:pPr algn="r"/>
            <a:r>
              <a:rPr lang="zh-CN" altLang="en-US" sz="2000" b="1">
                <a:latin typeface="Comic Sans MS" panose="030F0702030302020204" pitchFamily="66" charset="0"/>
              </a:rPr>
              <a:t>参第五章</a:t>
            </a:r>
          </a:p>
        </p:txBody>
      </p:sp>
      <p:sp>
        <p:nvSpPr>
          <p:cNvPr id="58376" name="Freeform 7"/>
          <p:cNvSpPr>
            <a:spLocks noChangeArrowheads="1"/>
          </p:cNvSpPr>
          <p:nvPr/>
        </p:nvSpPr>
        <p:spPr bwMode="auto">
          <a:xfrm>
            <a:off x="1963738" y="2662238"/>
            <a:ext cx="798512" cy="423862"/>
          </a:xfrm>
          <a:custGeom>
            <a:avLst/>
            <a:gdLst>
              <a:gd name="T0" fmla="*/ 0 w 503"/>
              <a:gd name="T1" fmla="*/ 422275 h 267"/>
              <a:gd name="T2" fmla="*/ 15875 w 503"/>
              <a:gd name="T3" fmla="*/ 411162 h 267"/>
              <a:gd name="T4" fmla="*/ 36512 w 503"/>
              <a:gd name="T5" fmla="*/ 395287 h 267"/>
              <a:gd name="T6" fmla="*/ 61912 w 503"/>
              <a:gd name="T7" fmla="*/ 377825 h 267"/>
              <a:gd name="T8" fmla="*/ 88900 w 503"/>
              <a:gd name="T9" fmla="*/ 357187 h 267"/>
              <a:gd name="T10" fmla="*/ 119062 w 503"/>
              <a:gd name="T11" fmla="*/ 333375 h 267"/>
              <a:gd name="T12" fmla="*/ 152400 w 503"/>
              <a:gd name="T13" fmla="*/ 309562 h 267"/>
              <a:gd name="T14" fmla="*/ 219075 w 503"/>
              <a:gd name="T15" fmla="*/ 258762 h 267"/>
              <a:gd name="T16" fmla="*/ 287337 w 503"/>
              <a:gd name="T17" fmla="*/ 209550 h 267"/>
              <a:gd name="T18" fmla="*/ 320675 w 503"/>
              <a:gd name="T19" fmla="*/ 187325 h 267"/>
              <a:gd name="T20" fmla="*/ 350837 w 503"/>
              <a:gd name="T21" fmla="*/ 166687 h 267"/>
              <a:gd name="T22" fmla="*/ 379412 w 503"/>
              <a:gd name="T23" fmla="*/ 149225 h 267"/>
              <a:gd name="T24" fmla="*/ 404812 w 503"/>
              <a:gd name="T25" fmla="*/ 133350 h 267"/>
              <a:gd name="T26" fmla="*/ 427037 w 503"/>
              <a:gd name="T27" fmla="*/ 123825 h 267"/>
              <a:gd name="T28" fmla="*/ 444500 w 503"/>
              <a:gd name="T29" fmla="*/ 115887 h 267"/>
              <a:gd name="T30" fmla="*/ 457200 w 503"/>
              <a:gd name="T31" fmla="*/ 114300 h 267"/>
              <a:gd name="T32" fmla="*/ 465137 w 503"/>
              <a:gd name="T33" fmla="*/ 117475 h 267"/>
              <a:gd name="T34" fmla="*/ 471487 w 503"/>
              <a:gd name="T35" fmla="*/ 125412 h 267"/>
              <a:gd name="T36" fmla="*/ 474662 w 503"/>
              <a:gd name="T37" fmla="*/ 136525 h 267"/>
              <a:gd name="T38" fmla="*/ 474662 w 503"/>
              <a:gd name="T39" fmla="*/ 149225 h 267"/>
              <a:gd name="T40" fmla="*/ 474662 w 503"/>
              <a:gd name="T41" fmla="*/ 165100 h 267"/>
              <a:gd name="T42" fmla="*/ 468312 w 503"/>
              <a:gd name="T43" fmla="*/ 200025 h 267"/>
              <a:gd name="T44" fmla="*/ 461962 w 503"/>
              <a:gd name="T45" fmla="*/ 233362 h 267"/>
              <a:gd name="T46" fmla="*/ 460375 w 503"/>
              <a:gd name="T47" fmla="*/ 249237 h 267"/>
              <a:gd name="T48" fmla="*/ 458787 w 503"/>
              <a:gd name="T49" fmla="*/ 263525 h 267"/>
              <a:gd name="T50" fmla="*/ 460375 w 503"/>
              <a:gd name="T51" fmla="*/ 274637 h 267"/>
              <a:gd name="T52" fmla="*/ 463550 w 503"/>
              <a:gd name="T53" fmla="*/ 282575 h 267"/>
              <a:gd name="T54" fmla="*/ 468312 w 503"/>
              <a:gd name="T55" fmla="*/ 285750 h 267"/>
              <a:gd name="T56" fmla="*/ 477837 w 503"/>
              <a:gd name="T57" fmla="*/ 284162 h 267"/>
              <a:gd name="T58" fmla="*/ 490537 w 503"/>
              <a:gd name="T59" fmla="*/ 279400 h 267"/>
              <a:gd name="T60" fmla="*/ 506412 w 503"/>
              <a:gd name="T61" fmla="*/ 269875 h 267"/>
              <a:gd name="T62" fmla="*/ 523875 w 503"/>
              <a:gd name="T63" fmla="*/ 257175 h 267"/>
              <a:gd name="T64" fmla="*/ 542925 w 503"/>
              <a:gd name="T65" fmla="*/ 241300 h 267"/>
              <a:gd name="T66" fmla="*/ 565150 w 503"/>
              <a:gd name="T67" fmla="*/ 222250 h 267"/>
              <a:gd name="T68" fmla="*/ 587375 w 503"/>
              <a:gd name="T69" fmla="*/ 201612 h 267"/>
              <a:gd name="T70" fmla="*/ 635000 w 503"/>
              <a:gd name="T71" fmla="*/ 157162 h 267"/>
              <a:gd name="T72" fmla="*/ 682625 w 503"/>
              <a:gd name="T73" fmla="*/ 111125 h 267"/>
              <a:gd name="T74" fmla="*/ 727075 w 503"/>
              <a:gd name="T75" fmla="*/ 66675 h 267"/>
              <a:gd name="T76" fmla="*/ 747712 w 503"/>
              <a:gd name="T77" fmla="*/ 47625 h 267"/>
              <a:gd name="T78" fmla="*/ 766762 w 503"/>
              <a:gd name="T79" fmla="*/ 28575 h 267"/>
              <a:gd name="T80" fmla="*/ 782637 w 503"/>
              <a:gd name="T81" fmla="*/ 12700 h 267"/>
              <a:gd name="T82" fmla="*/ 796925 w 503"/>
              <a:gd name="T83" fmla="*/ 0 h 26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03" h="267">
                <a:moveTo>
                  <a:pt x="0" y="266"/>
                </a:moveTo>
                <a:lnTo>
                  <a:pt x="10" y="259"/>
                </a:lnTo>
                <a:lnTo>
                  <a:pt x="23" y="249"/>
                </a:lnTo>
                <a:lnTo>
                  <a:pt x="39" y="238"/>
                </a:lnTo>
                <a:lnTo>
                  <a:pt x="56" y="225"/>
                </a:lnTo>
                <a:lnTo>
                  <a:pt x="75" y="210"/>
                </a:lnTo>
                <a:lnTo>
                  <a:pt x="96" y="195"/>
                </a:lnTo>
                <a:lnTo>
                  <a:pt x="138" y="163"/>
                </a:lnTo>
                <a:lnTo>
                  <a:pt x="181" y="132"/>
                </a:lnTo>
                <a:lnTo>
                  <a:pt x="202" y="118"/>
                </a:lnTo>
                <a:lnTo>
                  <a:pt x="221" y="105"/>
                </a:lnTo>
                <a:lnTo>
                  <a:pt x="239" y="94"/>
                </a:lnTo>
                <a:lnTo>
                  <a:pt x="255" y="84"/>
                </a:lnTo>
                <a:lnTo>
                  <a:pt x="269" y="78"/>
                </a:lnTo>
                <a:lnTo>
                  <a:pt x="280" y="73"/>
                </a:lnTo>
                <a:lnTo>
                  <a:pt x="288" y="72"/>
                </a:lnTo>
                <a:lnTo>
                  <a:pt x="293" y="74"/>
                </a:lnTo>
                <a:lnTo>
                  <a:pt x="297" y="79"/>
                </a:lnTo>
                <a:lnTo>
                  <a:pt x="299" y="86"/>
                </a:lnTo>
                <a:lnTo>
                  <a:pt x="299" y="94"/>
                </a:lnTo>
                <a:lnTo>
                  <a:pt x="299" y="104"/>
                </a:lnTo>
                <a:lnTo>
                  <a:pt x="295" y="126"/>
                </a:lnTo>
                <a:lnTo>
                  <a:pt x="291" y="147"/>
                </a:lnTo>
                <a:lnTo>
                  <a:pt x="290" y="157"/>
                </a:lnTo>
                <a:lnTo>
                  <a:pt x="289" y="166"/>
                </a:lnTo>
                <a:lnTo>
                  <a:pt x="290" y="173"/>
                </a:lnTo>
                <a:lnTo>
                  <a:pt x="292" y="178"/>
                </a:lnTo>
                <a:lnTo>
                  <a:pt x="295" y="180"/>
                </a:lnTo>
                <a:lnTo>
                  <a:pt x="301" y="179"/>
                </a:lnTo>
                <a:lnTo>
                  <a:pt x="309" y="176"/>
                </a:lnTo>
                <a:lnTo>
                  <a:pt x="319" y="170"/>
                </a:lnTo>
                <a:lnTo>
                  <a:pt x="330" y="162"/>
                </a:lnTo>
                <a:lnTo>
                  <a:pt x="342" y="152"/>
                </a:lnTo>
                <a:lnTo>
                  <a:pt x="356" y="140"/>
                </a:lnTo>
                <a:lnTo>
                  <a:pt x="370" y="127"/>
                </a:lnTo>
                <a:lnTo>
                  <a:pt x="400" y="99"/>
                </a:lnTo>
                <a:lnTo>
                  <a:pt x="430" y="70"/>
                </a:lnTo>
                <a:lnTo>
                  <a:pt x="458" y="42"/>
                </a:lnTo>
                <a:lnTo>
                  <a:pt x="471" y="30"/>
                </a:lnTo>
                <a:lnTo>
                  <a:pt x="483" y="18"/>
                </a:lnTo>
                <a:lnTo>
                  <a:pt x="493" y="8"/>
                </a:lnTo>
                <a:lnTo>
                  <a:pt x="502" y="0"/>
                </a:lnTo>
              </a:path>
            </a:pathLst>
          </a:custGeom>
          <a:noFill/>
          <a:ln w="25400" cap="rnd">
            <a:solidFill>
              <a:srgbClr val="FF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7" name="Freeform 8"/>
          <p:cNvSpPr>
            <a:spLocks noChangeArrowheads="1"/>
          </p:cNvSpPr>
          <p:nvPr/>
        </p:nvSpPr>
        <p:spPr bwMode="auto">
          <a:xfrm>
            <a:off x="2338388" y="2674938"/>
            <a:ext cx="1409700" cy="1200150"/>
          </a:xfrm>
          <a:custGeom>
            <a:avLst/>
            <a:gdLst>
              <a:gd name="T0" fmla="*/ 0 w 888"/>
              <a:gd name="T1" fmla="*/ 1198563 h 756"/>
              <a:gd name="T2" fmla="*/ 28575 w 888"/>
              <a:gd name="T3" fmla="*/ 1166813 h 756"/>
              <a:gd name="T4" fmla="*/ 65088 w 888"/>
              <a:gd name="T5" fmla="*/ 1122363 h 756"/>
              <a:gd name="T6" fmla="*/ 109538 w 888"/>
              <a:gd name="T7" fmla="*/ 1069975 h 756"/>
              <a:gd name="T8" fmla="*/ 157163 w 888"/>
              <a:gd name="T9" fmla="*/ 1011238 h 756"/>
              <a:gd name="T10" fmla="*/ 211138 w 888"/>
              <a:gd name="T11" fmla="*/ 946150 h 756"/>
              <a:gd name="T12" fmla="*/ 268288 w 888"/>
              <a:gd name="T13" fmla="*/ 877888 h 756"/>
              <a:gd name="T14" fmla="*/ 387350 w 888"/>
              <a:gd name="T15" fmla="*/ 735013 h 756"/>
              <a:gd name="T16" fmla="*/ 449263 w 888"/>
              <a:gd name="T17" fmla="*/ 663575 h 756"/>
              <a:gd name="T18" fmla="*/ 508000 w 888"/>
              <a:gd name="T19" fmla="*/ 595313 h 756"/>
              <a:gd name="T20" fmla="*/ 565150 w 888"/>
              <a:gd name="T21" fmla="*/ 531813 h 756"/>
              <a:gd name="T22" fmla="*/ 620713 w 888"/>
              <a:gd name="T23" fmla="*/ 473075 h 756"/>
              <a:gd name="T24" fmla="*/ 669925 w 888"/>
              <a:gd name="T25" fmla="*/ 420688 h 756"/>
              <a:gd name="T26" fmla="*/ 715963 w 888"/>
              <a:gd name="T27" fmla="*/ 379413 h 756"/>
              <a:gd name="T28" fmla="*/ 754063 w 888"/>
              <a:gd name="T29" fmla="*/ 347663 h 756"/>
              <a:gd name="T30" fmla="*/ 769938 w 888"/>
              <a:gd name="T31" fmla="*/ 336550 h 756"/>
              <a:gd name="T32" fmla="*/ 784225 w 888"/>
              <a:gd name="T33" fmla="*/ 330200 h 756"/>
              <a:gd name="T34" fmla="*/ 796925 w 888"/>
              <a:gd name="T35" fmla="*/ 325438 h 756"/>
              <a:gd name="T36" fmla="*/ 806450 w 888"/>
              <a:gd name="T37" fmla="*/ 325438 h 756"/>
              <a:gd name="T38" fmla="*/ 815975 w 888"/>
              <a:gd name="T39" fmla="*/ 327025 h 756"/>
              <a:gd name="T40" fmla="*/ 822325 w 888"/>
              <a:gd name="T41" fmla="*/ 333375 h 756"/>
              <a:gd name="T42" fmla="*/ 833438 w 888"/>
              <a:gd name="T43" fmla="*/ 354013 h 756"/>
              <a:gd name="T44" fmla="*/ 838200 w 888"/>
              <a:gd name="T45" fmla="*/ 384175 h 756"/>
              <a:gd name="T46" fmla="*/ 839788 w 888"/>
              <a:gd name="T47" fmla="*/ 422275 h 756"/>
              <a:gd name="T48" fmla="*/ 838200 w 888"/>
              <a:gd name="T49" fmla="*/ 466725 h 756"/>
              <a:gd name="T50" fmla="*/ 833438 w 888"/>
              <a:gd name="T51" fmla="*/ 514350 h 756"/>
              <a:gd name="T52" fmla="*/ 827088 w 888"/>
              <a:gd name="T53" fmla="*/ 565150 h 756"/>
              <a:gd name="T54" fmla="*/ 822325 w 888"/>
              <a:gd name="T55" fmla="*/ 614363 h 756"/>
              <a:gd name="T56" fmla="*/ 815975 w 888"/>
              <a:gd name="T57" fmla="*/ 663575 h 756"/>
              <a:gd name="T58" fmla="*/ 812800 w 888"/>
              <a:gd name="T59" fmla="*/ 708025 h 756"/>
              <a:gd name="T60" fmla="*/ 811213 w 888"/>
              <a:gd name="T61" fmla="*/ 746125 h 756"/>
              <a:gd name="T62" fmla="*/ 811213 w 888"/>
              <a:gd name="T63" fmla="*/ 777875 h 756"/>
              <a:gd name="T64" fmla="*/ 817563 w 888"/>
              <a:gd name="T65" fmla="*/ 800100 h 756"/>
              <a:gd name="T66" fmla="*/ 828675 w 888"/>
              <a:gd name="T67" fmla="*/ 811213 h 756"/>
              <a:gd name="T68" fmla="*/ 835025 w 888"/>
              <a:gd name="T69" fmla="*/ 811213 h 756"/>
              <a:gd name="T70" fmla="*/ 844550 w 888"/>
              <a:gd name="T71" fmla="*/ 806450 h 756"/>
              <a:gd name="T72" fmla="*/ 866775 w 888"/>
              <a:gd name="T73" fmla="*/ 790575 h 756"/>
              <a:gd name="T74" fmla="*/ 893763 w 888"/>
              <a:gd name="T75" fmla="*/ 763588 h 756"/>
              <a:gd name="T76" fmla="*/ 925513 w 888"/>
              <a:gd name="T77" fmla="*/ 727075 h 756"/>
              <a:gd name="T78" fmla="*/ 960438 w 888"/>
              <a:gd name="T79" fmla="*/ 682625 h 756"/>
              <a:gd name="T80" fmla="*/ 996950 w 888"/>
              <a:gd name="T81" fmla="*/ 630238 h 756"/>
              <a:gd name="T82" fmla="*/ 1038225 w 888"/>
              <a:gd name="T83" fmla="*/ 573088 h 756"/>
              <a:gd name="T84" fmla="*/ 1079500 w 888"/>
              <a:gd name="T85" fmla="*/ 511175 h 756"/>
              <a:gd name="T86" fmla="*/ 1122363 w 888"/>
              <a:gd name="T87" fmla="*/ 447675 h 756"/>
              <a:gd name="T88" fmla="*/ 1206500 w 888"/>
              <a:gd name="T89" fmla="*/ 315913 h 756"/>
              <a:gd name="T90" fmla="*/ 1246188 w 888"/>
              <a:gd name="T91" fmla="*/ 252413 h 756"/>
              <a:gd name="T92" fmla="*/ 1285875 w 888"/>
              <a:gd name="T93" fmla="*/ 190500 h 756"/>
              <a:gd name="T94" fmla="*/ 1320800 w 888"/>
              <a:gd name="T95" fmla="*/ 133350 h 756"/>
              <a:gd name="T96" fmla="*/ 1354138 w 888"/>
              <a:gd name="T97" fmla="*/ 80963 h 756"/>
              <a:gd name="T98" fmla="*/ 1384300 w 888"/>
              <a:gd name="T99" fmla="*/ 36513 h 756"/>
              <a:gd name="T100" fmla="*/ 1408113 w 888"/>
              <a:gd name="T101" fmla="*/ 0 h 75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888" h="756">
                <a:moveTo>
                  <a:pt x="0" y="755"/>
                </a:moveTo>
                <a:lnTo>
                  <a:pt x="18" y="735"/>
                </a:lnTo>
                <a:lnTo>
                  <a:pt x="41" y="707"/>
                </a:lnTo>
                <a:lnTo>
                  <a:pt x="69" y="674"/>
                </a:lnTo>
                <a:lnTo>
                  <a:pt x="99" y="637"/>
                </a:lnTo>
                <a:lnTo>
                  <a:pt x="133" y="596"/>
                </a:lnTo>
                <a:lnTo>
                  <a:pt x="169" y="553"/>
                </a:lnTo>
                <a:lnTo>
                  <a:pt x="244" y="463"/>
                </a:lnTo>
                <a:lnTo>
                  <a:pt x="283" y="418"/>
                </a:lnTo>
                <a:lnTo>
                  <a:pt x="320" y="375"/>
                </a:lnTo>
                <a:lnTo>
                  <a:pt x="356" y="335"/>
                </a:lnTo>
                <a:lnTo>
                  <a:pt x="391" y="298"/>
                </a:lnTo>
                <a:lnTo>
                  <a:pt x="422" y="265"/>
                </a:lnTo>
                <a:lnTo>
                  <a:pt x="451" y="239"/>
                </a:lnTo>
                <a:lnTo>
                  <a:pt x="475" y="219"/>
                </a:lnTo>
                <a:lnTo>
                  <a:pt x="485" y="212"/>
                </a:lnTo>
                <a:lnTo>
                  <a:pt x="494" y="208"/>
                </a:lnTo>
                <a:lnTo>
                  <a:pt x="502" y="205"/>
                </a:lnTo>
                <a:lnTo>
                  <a:pt x="508" y="205"/>
                </a:lnTo>
                <a:lnTo>
                  <a:pt x="514" y="206"/>
                </a:lnTo>
                <a:lnTo>
                  <a:pt x="518" y="210"/>
                </a:lnTo>
                <a:lnTo>
                  <a:pt x="525" y="223"/>
                </a:lnTo>
                <a:lnTo>
                  <a:pt x="528" y="242"/>
                </a:lnTo>
                <a:lnTo>
                  <a:pt x="529" y="266"/>
                </a:lnTo>
                <a:lnTo>
                  <a:pt x="528" y="294"/>
                </a:lnTo>
                <a:lnTo>
                  <a:pt x="525" y="324"/>
                </a:lnTo>
                <a:lnTo>
                  <a:pt x="521" y="356"/>
                </a:lnTo>
                <a:lnTo>
                  <a:pt x="518" y="387"/>
                </a:lnTo>
                <a:lnTo>
                  <a:pt x="514" y="418"/>
                </a:lnTo>
                <a:lnTo>
                  <a:pt x="512" y="446"/>
                </a:lnTo>
                <a:lnTo>
                  <a:pt x="511" y="470"/>
                </a:lnTo>
                <a:lnTo>
                  <a:pt x="511" y="490"/>
                </a:lnTo>
                <a:lnTo>
                  <a:pt x="515" y="504"/>
                </a:lnTo>
                <a:lnTo>
                  <a:pt x="522" y="511"/>
                </a:lnTo>
                <a:lnTo>
                  <a:pt x="526" y="511"/>
                </a:lnTo>
                <a:lnTo>
                  <a:pt x="532" y="508"/>
                </a:lnTo>
                <a:lnTo>
                  <a:pt x="546" y="498"/>
                </a:lnTo>
                <a:lnTo>
                  <a:pt x="563" y="481"/>
                </a:lnTo>
                <a:lnTo>
                  <a:pt x="583" y="458"/>
                </a:lnTo>
                <a:lnTo>
                  <a:pt x="605" y="430"/>
                </a:lnTo>
                <a:lnTo>
                  <a:pt x="628" y="397"/>
                </a:lnTo>
                <a:lnTo>
                  <a:pt x="654" y="361"/>
                </a:lnTo>
                <a:lnTo>
                  <a:pt x="680" y="322"/>
                </a:lnTo>
                <a:lnTo>
                  <a:pt x="707" y="282"/>
                </a:lnTo>
                <a:lnTo>
                  <a:pt x="760" y="199"/>
                </a:lnTo>
                <a:lnTo>
                  <a:pt x="785" y="159"/>
                </a:lnTo>
                <a:lnTo>
                  <a:pt x="810" y="120"/>
                </a:lnTo>
                <a:lnTo>
                  <a:pt x="832" y="84"/>
                </a:lnTo>
                <a:lnTo>
                  <a:pt x="853" y="51"/>
                </a:lnTo>
                <a:lnTo>
                  <a:pt x="872" y="23"/>
                </a:lnTo>
                <a:lnTo>
                  <a:pt x="887" y="0"/>
                </a:lnTo>
              </a:path>
            </a:pathLst>
          </a:custGeom>
          <a:noFill/>
          <a:ln w="25400" cap="rnd">
            <a:solidFill>
              <a:srgbClr val="FF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8" name="Freeform 9"/>
          <p:cNvSpPr>
            <a:spLocks noChangeArrowheads="1"/>
          </p:cNvSpPr>
          <p:nvPr/>
        </p:nvSpPr>
        <p:spPr bwMode="auto">
          <a:xfrm>
            <a:off x="5222875" y="2873375"/>
            <a:ext cx="762000" cy="882650"/>
          </a:xfrm>
          <a:custGeom>
            <a:avLst/>
            <a:gdLst>
              <a:gd name="T0" fmla="*/ 0 w 480"/>
              <a:gd name="T1" fmla="*/ 881063 h 556"/>
              <a:gd name="T2" fmla="*/ 15875 w 480"/>
              <a:gd name="T3" fmla="*/ 857250 h 556"/>
              <a:gd name="T4" fmla="*/ 34925 w 480"/>
              <a:gd name="T5" fmla="*/ 825500 h 556"/>
              <a:gd name="T6" fmla="*/ 58738 w 480"/>
              <a:gd name="T7" fmla="*/ 787400 h 556"/>
              <a:gd name="T8" fmla="*/ 85725 w 480"/>
              <a:gd name="T9" fmla="*/ 742950 h 556"/>
              <a:gd name="T10" fmla="*/ 114300 w 480"/>
              <a:gd name="T11" fmla="*/ 695325 h 556"/>
              <a:gd name="T12" fmla="*/ 144463 w 480"/>
              <a:gd name="T13" fmla="*/ 644525 h 556"/>
              <a:gd name="T14" fmla="*/ 209550 w 480"/>
              <a:gd name="T15" fmla="*/ 539750 h 556"/>
              <a:gd name="T16" fmla="*/ 242888 w 480"/>
              <a:gd name="T17" fmla="*/ 487363 h 556"/>
              <a:gd name="T18" fmla="*/ 274638 w 480"/>
              <a:gd name="T19" fmla="*/ 438150 h 556"/>
              <a:gd name="T20" fmla="*/ 306388 w 480"/>
              <a:gd name="T21" fmla="*/ 390525 h 556"/>
              <a:gd name="T22" fmla="*/ 334963 w 480"/>
              <a:gd name="T23" fmla="*/ 347663 h 556"/>
              <a:gd name="T24" fmla="*/ 361950 w 480"/>
              <a:gd name="T25" fmla="*/ 309563 h 556"/>
              <a:gd name="T26" fmla="*/ 385763 w 480"/>
              <a:gd name="T27" fmla="*/ 279400 h 556"/>
              <a:gd name="T28" fmla="*/ 406400 w 480"/>
              <a:gd name="T29" fmla="*/ 255588 h 556"/>
              <a:gd name="T30" fmla="*/ 415925 w 480"/>
              <a:gd name="T31" fmla="*/ 247650 h 556"/>
              <a:gd name="T32" fmla="*/ 423863 w 480"/>
              <a:gd name="T33" fmla="*/ 242888 h 556"/>
              <a:gd name="T34" fmla="*/ 430213 w 480"/>
              <a:gd name="T35" fmla="*/ 239713 h 556"/>
              <a:gd name="T36" fmla="*/ 436563 w 480"/>
              <a:gd name="T37" fmla="*/ 238125 h 556"/>
              <a:gd name="T38" fmla="*/ 441325 w 480"/>
              <a:gd name="T39" fmla="*/ 241300 h 556"/>
              <a:gd name="T40" fmla="*/ 444500 w 480"/>
              <a:gd name="T41" fmla="*/ 246063 h 556"/>
              <a:gd name="T42" fmla="*/ 450850 w 480"/>
              <a:gd name="T43" fmla="*/ 260350 h 556"/>
              <a:gd name="T44" fmla="*/ 452438 w 480"/>
              <a:gd name="T45" fmla="*/ 282575 h 556"/>
              <a:gd name="T46" fmla="*/ 454025 w 480"/>
              <a:gd name="T47" fmla="*/ 311150 h 556"/>
              <a:gd name="T48" fmla="*/ 452438 w 480"/>
              <a:gd name="T49" fmla="*/ 342900 h 556"/>
              <a:gd name="T50" fmla="*/ 450850 w 480"/>
              <a:gd name="T51" fmla="*/ 377825 h 556"/>
              <a:gd name="T52" fmla="*/ 447675 w 480"/>
              <a:gd name="T53" fmla="*/ 415925 h 556"/>
              <a:gd name="T54" fmla="*/ 444500 w 480"/>
              <a:gd name="T55" fmla="*/ 452438 h 556"/>
              <a:gd name="T56" fmla="*/ 441325 w 480"/>
              <a:gd name="T57" fmla="*/ 487363 h 556"/>
              <a:gd name="T58" fmla="*/ 439738 w 480"/>
              <a:gd name="T59" fmla="*/ 520700 h 556"/>
              <a:gd name="T60" fmla="*/ 438150 w 480"/>
              <a:gd name="T61" fmla="*/ 549275 h 556"/>
              <a:gd name="T62" fmla="*/ 438150 w 480"/>
              <a:gd name="T63" fmla="*/ 571500 h 556"/>
              <a:gd name="T64" fmla="*/ 441325 w 480"/>
              <a:gd name="T65" fmla="*/ 587375 h 556"/>
              <a:gd name="T66" fmla="*/ 444500 w 480"/>
              <a:gd name="T67" fmla="*/ 593725 h 556"/>
              <a:gd name="T68" fmla="*/ 447675 w 480"/>
              <a:gd name="T69" fmla="*/ 595313 h 556"/>
              <a:gd name="T70" fmla="*/ 450850 w 480"/>
              <a:gd name="T71" fmla="*/ 595313 h 556"/>
              <a:gd name="T72" fmla="*/ 455613 w 480"/>
              <a:gd name="T73" fmla="*/ 593725 h 556"/>
              <a:gd name="T74" fmla="*/ 468313 w 480"/>
              <a:gd name="T75" fmla="*/ 581025 h 556"/>
              <a:gd name="T76" fmla="*/ 482600 w 480"/>
              <a:gd name="T77" fmla="*/ 561975 h 556"/>
              <a:gd name="T78" fmla="*/ 500063 w 480"/>
              <a:gd name="T79" fmla="*/ 534988 h 556"/>
              <a:gd name="T80" fmla="*/ 519113 w 480"/>
              <a:gd name="T81" fmla="*/ 501650 h 556"/>
              <a:gd name="T82" fmla="*/ 539750 w 480"/>
              <a:gd name="T83" fmla="*/ 463550 h 556"/>
              <a:gd name="T84" fmla="*/ 560388 w 480"/>
              <a:gd name="T85" fmla="*/ 420688 h 556"/>
              <a:gd name="T86" fmla="*/ 582613 w 480"/>
              <a:gd name="T87" fmla="*/ 376238 h 556"/>
              <a:gd name="T88" fmla="*/ 606425 w 480"/>
              <a:gd name="T89" fmla="*/ 328613 h 556"/>
              <a:gd name="T90" fmla="*/ 650875 w 480"/>
              <a:gd name="T91" fmla="*/ 231775 h 556"/>
              <a:gd name="T92" fmla="*/ 673100 w 480"/>
              <a:gd name="T93" fmla="*/ 185738 h 556"/>
              <a:gd name="T94" fmla="*/ 693738 w 480"/>
              <a:gd name="T95" fmla="*/ 139700 h 556"/>
              <a:gd name="T96" fmla="*/ 714375 w 480"/>
              <a:gd name="T97" fmla="*/ 98425 h 556"/>
              <a:gd name="T98" fmla="*/ 731838 w 480"/>
              <a:gd name="T99" fmla="*/ 60325 h 556"/>
              <a:gd name="T100" fmla="*/ 747713 w 480"/>
              <a:gd name="T101" fmla="*/ 26988 h 556"/>
              <a:gd name="T102" fmla="*/ 760413 w 480"/>
              <a:gd name="T103" fmla="*/ 0 h 55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80" h="556">
                <a:moveTo>
                  <a:pt x="0" y="555"/>
                </a:moveTo>
                <a:lnTo>
                  <a:pt x="10" y="540"/>
                </a:lnTo>
                <a:lnTo>
                  <a:pt x="22" y="520"/>
                </a:lnTo>
                <a:lnTo>
                  <a:pt x="37" y="496"/>
                </a:lnTo>
                <a:lnTo>
                  <a:pt x="54" y="468"/>
                </a:lnTo>
                <a:lnTo>
                  <a:pt x="72" y="438"/>
                </a:lnTo>
                <a:lnTo>
                  <a:pt x="91" y="406"/>
                </a:lnTo>
                <a:lnTo>
                  <a:pt x="132" y="340"/>
                </a:lnTo>
                <a:lnTo>
                  <a:pt x="153" y="307"/>
                </a:lnTo>
                <a:lnTo>
                  <a:pt x="173" y="276"/>
                </a:lnTo>
                <a:lnTo>
                  <a:pt x="193" y="246"/>
                </a:lnTo>
                <a:lnTo>
                  <a:pt x="211" y="219"/>
                </a:lnTo>
                <a:lnTo>
                  <a:pt x="228" y="195"/>
                </a:lnTo>
                <a:lnTo>
                  <a:pt x="243" y="176"/>
                </a:lnTo>
                <a:lnTo>
                  <a:pt x="256" y="161"/>
                </a:lnTo>
                <a:lnTo>
                  <a:pt x="262" y="156"/>
                </a:lnTo>
                <a:lnTo>
                  <a:pt x="267" y="153"/>
                </a:lnTo>
                <a:lnTo>
                  <a:pt x="271" y="151"/>
                </a:lnTo>
                <a:lnTo>
                  <a:pt x="275" y="150"/>
                </a:lnTo>
                <a:lnTo>
                  <a:pt x="278" y="152"/>
                </a:lnTo>
                <a:lnTo>
                  <a:pt x="280" y="155"/>
                </a:lnTo>
                <a:lnTo>
                  <a:pt x="284" y="164"/>
                </a:lnTo>
                <a:lnTo>
                  <a:pt x="285" y="178"/>
                </a:lnTo>
                <a:lnTo>
                  <a:pt x="286" y="196"/>
                </a:lnTo>
                <a:lnTo>
                  <a:pt x="285" y="216"/>
                </a:lnTo>
                <a:lnTo>
                  <a:pt x="284" y="238"/>
                </a:lnTo>
                <a:lnTo>
                  <a:pt x="282" y="262"/>
                </a:lnTo>
                <a:lnTo>
                  <a:pt x="280" y="285"/>
                </a:lnTo>
                <a:lnTo>
                  <a:pt x="278" y="307"/>
                </a:lnTo>
                <a:lnTo>
                  <a:pt x="277" y="328"/>
                </a:lnTo>
                <a:lnTo>
                  <a:pt x="276" y="346"/>
                </a:lnTo>
                <a:lnTo>
                  <a:pt x="276" y="360"/>
                </a:lnTo>
                <a:lnTo>
                  <a:pt x="278" y="370"/>
                </a:lnTo>
                <a:lnTo>
                  <a:pt x="280" y="374"/>
                </a:lnTo>
                <a:lnTo>
                  <a:pt x="282" y="375"/>
                </a:lnTo>
                <a:lnTo>
                  <a:pt x="284" y="375"/>
                </a:lnTo>
                <a:lnTo>
                  <a:pt x="287" y="374"/>
                </a:lnTo>
                <a:lnTo>
                  <a:pt x="295" y="366"/>
                </a:lnTo>
                <a:lnTo>
                  <a:pt x="304" y="354"/>
                </a:lnTo>
                <a:lnTo>
                  <a:pt x="315" y="337"/>
                </a:lnTo>
                <a:lnTo>
                  <a:pt x="327" y="316"/>
                </a:lnTo>
                <a:lnTo>
                  <a:pt x="340" y="292"/>
                </a:lnTo>
                <a:lnTo>
                  <a:pt x="353" y="265"/>
                </a:lnTo>
                <a:lnTo>
                  <a:pt x="367" y="237"/>
                </a:lnTo>
                <a:lnTo>
                  <a:pt x="382" y="207"/>
                </a:lnTo>
                <a:lnTo>
                  <a:pt x="410" y="146"/>
                </a:lnTo>
                <a:lnTo>
                  <a:pt x="424" y="117"/>
                </a:lnTo>
                <a:lnTo>
                  <a:pt x="437" y="88"/>
                </a:lnTo>
                <a:lnTo>
                  <a:pt x="450" y="62"/>
                </a:lnTo>
                <a:lnTo>
                  <a:pt x="461" y="38"/>
                </a:lnTo>
                <a:lnTo>
                  <a:pt x="471" y="17"/>
                </a:lnTo>
                <a:lnTo>
                  <a:pt x="479" y="0"/>
                </a:lnTo>
              </a:path>
            </a:pathLst>
          </a:custGeom>
          <a:noFill/>
          <a:ln w="25400" cap="rnd">
            <a:solidFill>
              <a:srgbClr val="FF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转发</a:t>
            </a:r>
            <a:endParaRPr lang="zh-CN" altLang="en-US" sz="3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14363" y="997745"/>
            <a:ext cx="7781925" cy="2276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在网络层没有呼叫建立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路由器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对于端到端的连接没有状态信息维护</a:t>
            </a:r>
          </a:p>
          <a:p>
            <a:pPr marL="715963" lvl="1" indent="-271463" defTabSz="0" eaLnBrk="1" hangingPunct="1">
              <a:lnSpc>
                <a:spcPct val="90000"/>
              </a:lnSpc>
              <a:spcAft>
                <a:spcPct val="0"/>
              </a:spcAft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没有网络层的“连接”的概念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分组使用目的主机地址进行转发</a:t>
            </a:r>
          </a:p>
          <a:p>
            <a:pPr marL="715963" lvl="1" indent="-271463" defTabSz="0" eaLnBrk="1" hangingPunct="1">
              <a:lnSpc>
                <a:spcPct val="90000"/>
              </a:lnSpc>
              <a:spcAft>
                <a:spcPct val="0"/>
              </a:spcAft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在同一个源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目的主机对中的分组可能走不同的路径</a:t>
            </a:r>
          </a:p>
        </p:txBody>
      </p:sp>
      <p:sp>
        <p:nvSpPr>
          <p:cNvPr id="37891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5F0F25E-16AC-4EBD-A8E3-5B87E0EF62B4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13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>
            <a:off x="1920875" y="5349875"/>
            <a:ext cx="1577975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086" name="Group 15"/>
          <p:cNvGrpSpPr>
            <a:grpSpLocks/>
          </p:cNvGrpSpPr>
          <p:nvPr/>
        </p:nvGrpSpPr>
        <p:grpSpPr bwMode="auto">
          <a:xfrm>
            <a:off x="479425" y="3484563"/>
            <a:ext cx="1566863" cy="1987550"/>
            <a:chOff x="302" y="2357"/>
            <a:chExt cx="987" cy="1252"/>
          </a:xfrm>
        </p:grpSpPr>
        <p:graphicFrame>
          <p:nvGraphicFramePr>
            <p:cNvPr id="46219" name="Object 5"/>
            <p:cNvGraphicFramePr>
              <a:graphicFrameLocks/>
            </p:cNvGraphicFramePr>
            <p:nvPr/>
          </p:nvGraphicFramePr>
          <p:xfrm>
            <a:off x="677" y="2357"/>
            <a:ext cx="34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1" r:id="rId4" imgW="541046" imgH="431888" progId="MS_ClipArt_Gallery.2">
                    <p:embed/>
                  </p:oleObj>
                </mc:Choice>
                <mc:Fallback>
                  <p:oleObj r:id="rId4" imgW="541046" imgH="431888" progId="MS_ClipArt_Gallery.2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" y="2357"/>
                          <a:ext cx="34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220" name="Group 14"/>
            <p:cNvGrpSpPr>
              <a:grpSpLocks/>
            </p:cNvGrpSpPr>
            <p:nvPr/>
          </p:nvGrpSpPr>
          <p:grpSpPr bwMode="auto">
            <a:xfrm>
              <a:off x="302" y="2573"/>
              <a:ext cx="987" cy="1036"/>
              <a:chOff x="302" y="2573"/>
              <a:chExt cx="987" cy="1036"/>
            </a:xfrm>
          </p:grpSpPr>
          <p:sp>
            <p:nvSpPr>
              <p:cNvPr id="46221" name="Rectangle 6"/>
              <p:cNvSpPr>
                <a:spLocks noChangeArrowheads="1"/>
              </p:cNvSpPr>
              <p:nvPr/>
            </p:nvSpPr>
            <p:spPr bwMode="auto">
              <a:xfrm>
                <a:off x="421" y="2573"/>
                <a:ext cx="820" cy="95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222" name="Rectangle 7"/>
              <p:cNvSpPr>
                <a:spLocks noChangeArrowheads="1"/>
              </p:cNvSpPr>
              <p:nvPr/>
            </p:nvSpPr>
            <p:spPr bwMode="auto">
              <a:xfrm>
                <a:off x="381" y="2602"/>
                <a:ext cx="837" cy="98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223" name="Rectangle 8"/>
              <p:cNvSpPr>
                <a:spLocks noChangeArrowheads="1"/>
              </p:cNvSpPr>
              <p:nvPr/>
            </p:nvSpPr>
            <p:spPr bwMode="auto">
              <a:xfrm>
                <a:off x="387" y="2996"/>
                <a:ext cx="831" cy="2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224" name="Rectangle 9"/>
              <p:cNvSpPr>
                <a:spLocks noChangeArrowheads="1"/>
              </p:cNvSpPr>
              <p:nvPr/>
            </p:nvSpPr>
            <p:spPr bwMode="auto">
              <a:xfrm>
                <a:off x="302" y="2591"/>
                <a:ext cx="987" cy="1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>
                    <a:latin typeface="Comic Sans MS" panose="030F0702030302020204" pitchFamily="66" charset="0"/>
                  </a:rPr>
                  <a:t>application</a:t>
                </a:r>
              </a:p>
              <a:p>
                <a:pPr algn="ctr"/>
                <a:r>
                  <a:rPr lang="en-US" altLang="zh-CN" sz="2000" b="1">
                    <a:latin typeface="Comic Sans MS" panose="030F0702030302020204" pitchFamily="66" charset="0"/>
                  </a:rPr>
                  <a:t>transport</a:t>
                </a:r>
              </a:p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  <a:endParaRPr lang="en-US" altLang="zh-CN" sz="2000" b="1"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altLang="zh-CN" sz="2000" b="1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/>
                <a:r>
                  <a:rPr lang="en-US" altLang="zh-CN" sz="2000" b="1">
                    <a:latin typeface="Comic Sans MS" panose="030F0702030302020204" pitchFamily="66" charset="0"/>
                  </a:rPr>
                  <a:t>physical</a:t>
                </a:r>
              </a:p>
            </p:txBody>
          </p:sp>
          <p:sp>
            <p:nvSpPr>
              <p:cNvPr id="46225" name="Line 10"/>
              <p:cNvSpPr>
                <a:spLocks noChangeShapeType="1"/>
              </p:cNvSpPr>
              <p:nvPr/>
            </p:nvSpPr>
            <p:spPr bwMode="auto">
              <a:xfrm>
                <a:off x="381" y="3014"/>
                <a:ext cx="837" cy="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26" name="Line 11"/>
              <p:cNvSpPr>
                <a:spLocks noChangeShapeType="1"/>
              </p:cNvSpPr>
              <p:nvPr/>
            </p:nvSpPr>
            <p:spPr bwMode="auto">
              <a:xfrm>
                <a:off x="392" y="3202"/>
                <a:ext cx="837" cy="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27" name="Line 12"/>
              <p:cNvSpPr>
                <a:spLocks noChangeShapeType="1"/>
              </p:cNvSpPr>
              <p:nvPr/>
            </p:nvSpPr>
            <p:spPr bwMode="auto">
              <a:xfrm>
                <a:off x="392" y="3366"/>
                <a:ext cx="837" cy="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28" name="Line 13"/>
              <p:cNvSpPr>
                <a:spLocks noChangeShapeType="1"/>
              </p:cNvSpPr>
              <p:nvPr/>
            </p:nvSpPr>
            <p:spPr bwMode="auto">
              <a:xfrm>
                <a:off x="392" y="2814"/>
                <a:ext cx="837" cy="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6087" name="Object 16"/>
          <p:cNvGraphicFramePr>
            <a:graphicFrameLocks/>
          </p:cNvGraphicFramePr>
          <p:nvPr/>
        </p:nvGraphicFramePr>
        <p:xfrm>
          <a:off x="7856538" y="3656013"/>
          <a:ext cx="541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2" r:id="rId6" imgW="541046" imgH="431888" progId="MS_ClipArt_Gallery.2">
                  <p:embed/>
                </p:oleObj>
              </mc:Choice>
              <mc:Fallback>
                <p:oleObj r:id="rId6" imgW="541046" imgH="431888" progId="MS_ClipArt_Gallery.2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6538" y="3656013"/>
                        <a:ext cx="5413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8" name="Group 25"/>
          <p:cNvGrpSpPr>
            <a:grpSpLocks/>
          </p:cNvGrpSpPr>
          <p:nvPr/>
        </p:nvGrpSpPr>
        <p:grpSpPr bwMode="auto">
          <a:xfrm>
            <a:off x="7261225" y="3998913"/>
            <a:ext cx="1566863" cy="1644650"/>
            <a:chOff x="4574" y="2681"/>
            <a:chExt cx="987" cy="1036"/>
          </a:xfrm>
        </p:grpSpPr>
        <p:sp>
          <p:nvSpPr>
            <p:cNvPr id="46211" name="Rectangle 17"/>
            <p:cNvSpPr>
              <a:spLocks noChangeArrowheads="1"/>
            </p:cNvSpPr>
            <p:nvPr/>
          </p:nvSpPr>
          <p:spPr bwMode="auto">
            <a:xfrm>
              <a:off x="4693" y="2681"/>
              <a:ext cx="820" cy="9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212" name="Rectangle 18"/>
            <p:cNvSpPr>
              <a:spLocks noChangeArrowheads="1"/>
            </p:cNvSpPr>
            <p:nvPr/>
          </p:nvSpPr>
          <p:spPr bwMode="auto">
            <a:xfrm>
              <a:off x="4653" y="2710"/>
              <a:ext cx="837" cy="9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213" name="Rectangle 19"/>
            <p:cNvSpPr>
              <a:spLocks noChangeArrowheads="1"/>
            </p:cNvSpPr>
            <p:nvPr/>
          </p:nvSpPr>
          <p:spPr bwMode="auto">
            <a:xfrm>
              <a:off x="4659" y="3104"/>
              <a:ext cx="831" cy="2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214" name="Rectangle 20"/>
            <p:cNvSpPr>
              <a:spLocks noChangeArrowheads="1"/>
            </p:cNvSpPr>
            <p:nvPr/>
          </p:nvSpPr>
          <p:spPr bwMode="auto">
            <a:xfrm>
              <a:off x="4574" y="2699"/>
              <a:ext cx="987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Comic Sans MS" panose="030F0702030302020204" pitchFamily="66" charset="0"/>
                </a:rPr>
                <a:t>application</a:t>
              </a:r>
            </a:p>
            <a:p>
              <a:pPr algn="ctr"/>
              <a:r>
                <a:rPr lang="en-US" altLang="zh-CN" sz="2000" b="1">
                  <a:latin typeface="Comic Sans MS" panose="030F0702030302020204" pitchFamily="66" charset="0"/>
                </a:rPr>
                <a:t>transport</a:t>
              </a:r>
            </a:p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Comic Sans MS" panose="030F0702030302020204" pitchFamily="66" charset="0"/>
                </a:rPr>
                <a:t>network</a:t>
              </a:r>
              <a:endParaRPr lang="en-US" altLang="zh-CN" sz="2000" b="1">
                <a:latin typeface="Comic Sans MS" panose="030F0702030302020204" pitchFamily="66" charset="0"/>
              </a:endParaRPr>
            </a:p>
            <a:p>
              <a:pPr algn="ctr"/>
              <a:r>
                <a:rPr lang="en-US" altLang="zh-CN" sz="2000" b="1">
                  <a:latin typeface="Comic Sans MS" panose="030F0702030302020204" pitchFamily="66" charset="0"/>
                </a:rPr>
                <a:t>data link</a:t>
              </a:r>
            </a:p>
            <a:p>
              <a:pPr algn="ctr"/>
              <a:r>
                <a:rPr lang="en-US" altLang="zh-CN" sz="2000" b="1">
                  <a:latin typeface="Comic Sans MS" panose="030F0702030302020204" pitchFamily="66" charset="0"/>
                </a:rPr>
                <a:t>physical</a:t>
              </a:r>
            </a:p>
          </p:txBody>
        </p:sp>
        <p:sp>
          <p:nvSpPr>
            <p:cNvPr id="46215" name="Line 21"/>
            <p:cNvSpPr>
              <a:spLocks noChangeShapeType="1"/>
            </p:cNvSpPr>
            <p:nvPr/>
          </p:nvSpPr>
          <p:spPr bwMode="auto">
            <a:xfrm>
              <a:off x="4653" y="3122"/>
              <a:ext cx="837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16" name="Line 22"/>
            <p:cNvSpPr>
              <a:spLocks noChangeShapeType="1"/>
            </p:cNvSpPr>
            <p:nvPr/>
          </p:nvSpPr>
          <p:spPr bwMode="auto">
            <a:xfrm>
              <a:off x="4664" y="3310"/>
              <a:ext cx="837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17" name="Line 23"/>
            <p:cNvSpPr>
              <a:spLocks noChangeShapeType="1"/>
            </p:cNvSpPr>
            <p:nvPr/>
          </p:nvSpPr>
          <p:spPr bwMode="auto">
            <a:xfrm>
              <a:off x="4664" y="3474"/>
              <a:ext cx="837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18" name="Line 24"/>
            <p:cNvSpPr>
              <a:spLocks noChangeShapeType="1"/>
            </p:cNvSpPr>
            <p:nvPr/>
          </p:nvSpPr>
          <p:spPr bwMode="auto">
            <a:xfrm>
              <a:off x="4664" y="2922"/>
              <a:ext cx="837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089" name="Line 26"/>
          <p:cNvSpPr>
            <a:spLocks noChangeShapeType="1"/>
          </p:cNvSpPr>
          <p:nvPr/>
        </p:nvSpPr>
        <p:spPr bwMode="auto">
          <a:xfrm flipH="1">
            <a:off x="6003925" y="5445125"/>
            <a:ext cx="14033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1919288" y="4689475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>
                <a:latin typeface="Comic Sans MS" panose="030F0702030302020204" pitchFamily="66" charset="0"/>
              </a:rPr>
              <a:t>1. Send data</a:t>
            </a: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5551488" y="4756150"/>
            <a:ext cx="1939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>
                <a:latin typeface="Comic Sans MS" panose="030F0702030302020204" pitchFamily="66" charset="0"/>
              </a:rPr>
              <a:t>2. Receive data</a:t>
            </a:r>
          </a:p>
        </p:txBody>
      </p:sp>
      <p:sp>
        <p:nvSpPr>
          <p:cNvPr id="46092" name="Freeform 29"/>
          <p:cNvSpPr>
            <a:spLocks noChangeArrowheads="1"/>
          </p:cNvSpPr>
          <p:nvPr/>
        </p:nvSpPr>
        <p:spPr bwMode="auto">
          <a:xfrm>
            <a:off x="2028825" y="4657725"/>
            <a:ext cx="306388" cy="658813"/>
          </a:xfrm>
          <a:custGeom>
            <a:avLst/>
            <a:gdLst>
              <a:gd name="T0" fmla="*/ 0 w 193"/>
              <a:gd name="T1" fmla="*/ 0 h 415"/>
              <a:gd name="T2" fmla="*/ 0 w 193"/>
              <a:gd name="T3" fmla="*/ 657225 h 415"/>
              <a:gd name="T4" fmla="*/ 304800 w 193"/>
              <a:gd name="T5" fmla="*/ 647700 h 41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3" h="415">
                <a:moveTo>
                  <a:pt x="0" y="0"/>
                </a:moveTo>
                <a:lnTo>
                  <a:pt x="0" y="414"/>
                </a:lnTo>
                <a:lnTo>
                  <a:pt x="192" y="408"/>
                </a:lnTo>
              </a:path>
            </a:pathLst>
          </a:custGeom>
          <a:noFill/>
          <a:ln w="12700" cap="rnd">
            <a:solidFill>
              <a:srgbClr val="FF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3" name="Freeform 30"/>
          <p:cNvSpPr>
            <a:spLocks noChangeArrowheads="1"/>
          </p:cNvSpPr>
          <p:nvPr/>
        </p:nvSpPr>
        <p:spPr bwMode="auto">
          <a:xfrm>
            <a:off x="6662738" y="5100638"/>
            <a:ext cx="611187" cy="296862"/>
          </a:xfrm>
          <a:custGeom>
            <a:avLst/>
            <a:gdLst>
              <a:gd name="T0" fmla="*/ 0 w 385"/>
              <a:gd name="T1" fmla="*/ 295275 h 187"/>
              <a:gd name="T2" fmla="*/ 609600 w 385"/>
              <a:gd name="T3" fmla="*/ 295275 h 187"/>
              <a:gd name="T4" fmla="*/ 609600 w 385"/>
              <a:gd name="T5" fmla="*/ 0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5" h="187">
                <a:moveTo>
                  <a:pt x="0" y="186"/>
                </a:moveTo>
                <a:lnTo>
                  <a:pt x="384" y="186"/>
                </a:lnTo>
                <a:lnTo>
                  <a:pt x="384" y="0"/>
                </a:lnTo>
              </a:path>
            </a:pathLst>
          </a:custGeom>
          <a:noFill/>
          <a:ln w="12700" cap="rnd">
            <a:solidFill>
              <a:srgbClr val="FF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094" name="Group 34"/>
          <p:cNvGrpSpPr>
            <a:grpSpLocks/>
          </p:cNvGrpSpPr>
          <p:nvPr/>
        </p:nvGrpSpPr>
        <p:grpSpPr bwMode="auto">
          <a:xfrm>
            <a:off x="2387600" y="5095875"/>
            <a:ext cx="360363" cy="260350"/>
            <a:chOff x="1504" y="3372"/>
            <a:chExt cx="227" cy="164"/>
          </a:xfrm>
        </p:grpSpPr>
        <p:sp>
          <p:nvSpPr>
            <p:cNvPr id="46208" name="Rectangle 31"/>
            <p:cNvSpPr>
              <a:spLocks noChangeArrowheads="1"/>
            </p:cNvSpPr>
            <p:nvPr/>
          </p:nvSpPr>
          <p:spPr bwMode="auto">
            <a:xfrm>
              <a:off x="1518" y="3372"/>
              <a:ext cx="102" cy="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209" name="Rectangle 32"/>
            <p:cNvSpPr>
              <a:spLocks noChangeArrowheads="1"/>
            </p:cNvSpPr>
            <p:nvPr/>
          </p:nvSpPr>
          <p:spPr bwMode="auto">
            <a:xfrm>
              <a:off x="1504" y="3388"/>
              <a:ext cx="100" cy="14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210" name="Line 33"/>
            <p:cNvSpPr>
              <a:spLocks noChangeShapeType="1"/>
            </p:cNvSpPr>
            <p:nvPr/>
          </p:nvSpPr>
          <p:spPr bwMode="auto">
            <a:xfrm>
              <a:off x="1605" y="3465"/>
              <a:ext cx="12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095" name="Group 143"/>
          <p:cNvGrpSpPr>
            <a:grpSpLocks/>
          </p:cNvGrpSpPr>
          <p:nvPr/>
        </p:nvGrpSpPr>
        <p:grpSpPr bwMode="auto">
          <a:xfrm>
            <a:off x="3178175" y="4859338"/>
            <a:ext cx="2936875" cy="1438275"/>
            <a:chOff x="2002" y="3223"/>
            <a:chExt cx="1850" cy="906"/>
          </a:xfrm>
        </p:grpSpPr>
        <p:sp>
          <p:nvSpPr>
            <p:cNvPr id="46100" name="Freeform 35"/>
            <p:cNvSpPr>
              <a:spLocks noChangeArrowheads="1"/>
            </p:cNvSpPr>
            <p:nvPr/>
          </p:nvSpPr>
          <p:spPr bwMode="auto">
            <a:xfrm>
              <a:off x="2118" y="3223"/>
              <a:ext cx="1734" cy="906"/>
            </a:xfrm>
            <a:custGeom>
              <a:avLst/>
              <a:gdLst>
                <a:gd name="T0" fmla="*/ 0 w 1734"/>
                <a:gd name="T1" fmla="*/ 412 h 906"/>
                <a:gd name="T2" fmla="*/ 6 w 1734"/>
                <a:gd name="T3" fmla="*/ 311 h 906"/>
                <a:gd name="T4" fmla="*/ 28 w 1734"/>
                <a:gd name="T5" fmla="*/ 211 h 906"/>
                <a:gd name="T6" fmla="*/ 71 w 1734"/>
                <a:gd name="T7" fmla="*/ 130 h 906"/>
                <a:gd name="T8" fmla="*/ 141 w 1734"/>
                <a:gd name="T9" fmla="*/ 83 h 906"/>
                <a:gd name="T10" fmla="*/ 241 w 1734"/>
                <a:gd name="T11" fmla="*/ 69 h 906"/>
                <a:gd name="T12" fmla="*/ 424 w 1734"/>
                <a:gd name="T13" fmla="*/ 78 h 906"/>
                <a:gd name="T14" fmla="*/ 554 w 1734"/>
                <a:gd name="T15" fmla="*/ 77 h 906"/>
                <a:gd name="T16" fmla="*/ 687 w 1734"/>
                <a:gd name="T17" fmla="*/ 54 h 906"/>
                <a:gd name="T18" fmla="*/ 902 w 1734"/>
                <a:gd name="T19" fmla="*/ 11 h 906"/>
                <a:gd name="T20" fmla="*/ 1049 w 1734"/>
                <a:gd name="T21" fmla="*/ 0 h 906"/>
                <a:gd name="T22" fmla="*/ 1200 w 1734"/>
                <a:gd name="T23" fmla="*/ 19 h 906"/>
                <a:gd name="T24" fmla="*/ 1372 w 1734"/>
                <a:gd name="T25" fmla="*/ 61 h 906"/>
                <a:gd name="T26" fmla="*/ 1541 w 1734"/>
                <a:gd name="T27" fmla="*/ 122 h 906"/>
                <a:gd name="T28" fmla="*/ 1644 w 1734"/>
                <a:gd name="T29" fmla="*/ 182 h 906"/>
                <a:gd name="T30" fmla="*/ 1693 w 1734"/>
                <a:gd name="T31" fmla="*/ 227 h 906"/>
                <a:gd name="T32" fmla="*/ 1723 w 1734"/>
                <a:gd name="T33" fmla="*/ 278 h 906"/>
                <a:gd name="T34" fmla="*/ 1733 w 1734"/>
                <a:gd name="T35" fmla="*/ 379 h 906"/>
                <a:gd name="T36" fmla="*/ 1701 w 1734"/>
                <a:gd name="T37" fmla="*/ 537 h 906"/>
                <a:gd name="T38" fmla="*/ 1644 w 1734"/>
                <a:gd name="T39" fmla="*/ 691 h 906"/>
                <a:gd name="T40" fmla="*/ 1602 w 1734"/>
                <a:gd name="T41" fmla="*/ 781 h 906"/>
                <a:gd name="T42" fmla="*/ 1570 w 1734"/>
                <a:gd name="T43" fmla="*/ 837 h 906"/>
                <a:gd name="T44" fmla="*/ 1531 w 1734"/>
                <a:gd name="T45" fmla="*/ 872 h 906"/>
                <a:gd name="T46" fmla="*/ 1484 w 1734"/>
                <a:gd name="T47" fmla="*/ 881 h 906"/>
                <a:gd name="T48" fmla="*/ 1418 w 1734"/>
                <a:gd name="T49" fmla="*/ 883 h 906"/>
                <a:gd name="T50" fmla="*/ 1321 w 1734"/>
                <a:gd name="T51" fmla="*/ 893 h 906"/>
                <a:gd name="T52" fmla="*/ 1191 w 1734"/>
                <a:gd name="T53" fmla="*/ 900 h 906"/>
                <a:gd name="T54" fmla="*/ 969 w 1734"/>
                <a:gd name="T55" fmla="*/ 905 h 906"/>
                <a:gd name="T56" fmla="*/ 834 w 1734"/>
                <a:gd name="T57" fmla="*/ 905 h 906"/>
                <a:gd name="T58" fmla="*/ 605 w 1734"/>
                <a:gd name="T59" fmla="*/ 902 h 906"/>
                <a:gd name="T60" fmla="*/ 409 w 1734"/>
                <a:gd name="T61" fmla="*/ 887 h 906"/>
                <a:gd name="T62" fmla="*/ 255 w 1734"/>
                <a:gd name="T63" fmla="*/ 869 h 906"/>
                <a:gd name="T64" fmla="*/ 192 w 1734"/>
                <a:gd name="T65" fmla="*/ 849 h 906"/>
                <a:gd name="T66" fmla="*/ 137 w 1734"/>
                <a:gd name="T67" fmla="*/ 808 h 906"/>
                <a:gd name="T68" fmla="*/ 87 w 1734"/>
                <a:gd name="T69" fmla="*/ 744 h 906"/>
                <a:gd name="T70" fmla="*/ 43 w 1734"/>
                <a:gd name="T71" fmla="*/ 660 h 906"/>
                <a:gd name="T72" fmla="*/ 11 w 1734"/>
                <a:gd name="T73" fmla="*/ 563 h 906"/>
                <a:gd name="T74" fmla="*/ 0 w 1734"/>
                <a:gd name="T75" fmla="*/ 459 h 9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734" h="906">
                  <a:moveTo>
                    <a:pt x="0" y="459"/>
                  </a:moveTo>
                  <a:lnTo>
                    <a:pt x="0" y="412"/>
                  </a:lnTo>
                  <a:lnTo>
                    <a:pt x="1" y="363"/>
                  </a:lnTo>
                  <a:lnTo>
                    <a:pt x="6" y="311"/>
                  </a:lnTo>
                  <a:lnTo>
                    <a:pt x="15" y="260"/>
                  </a:lnTo>
                  <a:lnTo>
                    <a:pt x="28" y="211"/>
                  </a:lnTo>
                  <a:lnTo>
                    <a:pt x="47" y="168"/>
                  </a:lnTo>
                  <a:lnTo>
                    <a:pt x="71" y="130"/>
                  </a:lnTo>
                  <a:lnTo>
                    <a:pt x="102" y="102"/>
                  </a:lnTo>
                  <a:lnTo>
                    <a:pt x="141" y="83"/>
                  </a:lnTo>
                  <a:lnTo>
                    <a:pt x="188" y="73"/>
                  </a:lnTo>
                  <a:lnTo>
                    <a:pt x="241" y="69"/>
                  </a:lnTo>
                  <a:lnTo>
                    <a:pt x="299" y="71"/>
                  </a:lnTo>
                  <a:lnTo>
                    <a:pt x="424" y="78"/>
                  </a:lnTo>
                  <a:lnTo>
                    <a:pt x="489" y="79"/>
                  </a:lnTo>
                  <a:lnTo>
                    <a:pt x="554" y="77"/>
                  </a:lnTo>
                  <a:lnTo>
                    <a:pt x="619" y="67"/>
                  </a:lnTo>
                  <a:lnTo>
                    <a:pt x="687" y="54"/>
                  </a:lnTo>
                  <a:lnTo>
                    <a:pt x="829" y="24"/>
                  </a:lnTo>
                  <a:lnTo>
                    <a:pt x="902" y="11"/>
                  </a:lnTo>
                  <a:lnTo>
                    <a:pt x="976" y="2"/>
                  </a:lnTo>
                  <a:lnTo>
                    <a:pt x="1049" y="0"/>
                  </a:lnTo>
                  <a:lnTo>
                    <a:pt x="1123" y="5"/>
                  </a:lnTo>
                  <a:lnTo>
                    <a:pt x="1200" y="19"/>
                  </a:lnTo>
                  <a:lnTo>
                    <a:pt x="1285" y="37"/>
                  </a:lnTo>
                  <a:lnTo>
                    <a:pt x="1372" y="61"/>
                  </a:lnTo>
                  <a:lnTo>
                    <a:pt x="1459" y="89"/>
                  </a:lnTo>
                  <a:lnTo>
                    <a:pt x="1541" y="122"/>
                  </a:lnTo>
                  <a:lnTo>
                    <a:pt x="1613" y="161"/>
                  </a:lnTo>
                  <a:lnTo>
                    <a:pt x="1644" y="182"/>
                  </a:lnTo>
                  <a:lnTo>
                    <a:pt x="1671" y="204"/>
                  </a:lnTo>
                  <a:lnTo>
                    <a:pt x="1693" y="227"/>
                  </a:lnTo>
                  <a:lnTo>
                    <a:pt x="1710" y="252"/>
                  </a:lnTo>
                  <a:lnTo>
                    <a:pt x="1723" y="278"/>
                  </a:lnTo>
                  <a:lnTo>
                    <a:pt x="1730" y="309"/>
                  </a:lnTo>
                  <a:lnTo>
                    <a:pt x="1733" y="379"/>
                  </a:lnTo>
                  <a:lnTo>
                    <a:pt x="1722" y="457"/>
                  </a:lnTo>
                  <a:lnTo>
                    <a:pt x="1701" y="537"/>
                  </a:lnTo>
                  <a:lnTo>
                    <a:pt x="1674" y="617"/>
                  </a:lnTo>
                  <a:lnTo>
                    <a:pt x="1644" y="691"/>
                  </a:lnTo>
                  <a:lnTo>
                    <a:pt x="1615" y="755"/>
                  </a:lnTo>
                  <a:lnTo>
                    <a:pt x="1602" y="781"/>
                  </a:lnTo>
                  <a:lnTo>
                    <a:pt x="1591" y="803"/>
                  </a:lnTo>
                  <a:lnTo>
                    <a:pt x="1570" y="837"/>
                  </a:lnTo>
                  <a:lnTo>
                    <a:pt x="1551" y="859"/>
                  </a:lnTo>
                  <a:lnTo>
                    <a:pt x="1531" y="872"/>
                  </a:lnTo>
                  <a:lnTo>
                    <a:pt x="1509" y="879"/>
                  </a:lnTo>
                  <a:lnTo>
                    <a:pt x="1484" y="881"/>
                  </a:lnTo>
                  <a:lnTo>
                    <a:pt x="1453" y="882"/>
                  </a:lnTo>
                  <a:lnTo>
                    <a:pt x="1418" y="883"/>
                  </a:lnTo>
                  <a:lnTo>
                    <a:pt x="1375" y="887"/>
                  </a:lnTo>
                  <a:lnTo>
                    <a:pt x="1321" y="893"/>
                  </a:lnTo>
                  <a:lnTo>
                    <a:pt x="1260" y="897"/>
                  </a:lnTo>
                  <a:lnTo>
                    <a:pt x="1191" y="900"/>
                  </a:lnTo>
                  <a:lnTo>
                    <a:pt x="1118" y="903"/>
                  </a:lnTo>
                  <a:lnTo>
                    <a:pt x="969" y="905"/>
                  </a:lnTo>
                  <a:lnTo>
                    <a:pt x="899" y="905"/>
                  </a:lnTo>
                  <a:lnTo>
                    <a:pt x="834" y="905"/>
                  </a:lnTo>
                  <a:lnTo>
                    <a:pt x="716" y="905"/>
                  </a:lnTo>
                  <a:lnTo>
                    <a:pt x="605" y="902"/>
                  </a:lnTo>
                  <a:lnTo>
                    <a:pt x="501" y="897"/>
                  </a:lnTo>
                  <a:lnTo>
                    <a:pt x="409" y="887"/>
                  </a:lnTo>
                  <a:lnTo>
                    <a:pt x="327" y="878"/>
                  </a:lnTo>
                  <a:lnTo>
                    <a:pt x="255" y="869"/>
                  </a:lnTo>
                  <a:lnTo>
                    <a:pt x="223" y="861"/>
                  </a:lnTo>
                  <a:lnTo>
                    <a:pt x="192" y="849"/>
                  </a:lnTo>
                  <a:lnTo>
                    <a:pt x="164" y="831"/>
                  </a:lnTo>
                  <a:lnTo>
                    <a:pt x="137" y="808"/>
                  </a:lnTo>
                  <a:lnTo>
                    <a:pt x="112" y="779"/>
                  </a:lnTo>
                  <a:lnTo>
                    <a:pt x="87" y="744"/>
                  </a:lnTo>
                  <a:lnTo>
                    <a:pt x="64" y="704"/>
                  </a:lnTo>
                  <a:lnTo>
                    <a:pt x="43" y="660"/>
                  </a:lnTo>
                  <a:lnTo>
                    <a:pt x="25" y="613"/>
                  </a:lnTo>
                  <a:lnTo>
                    <a:pt x="11" y="563"/>
                  </a:lnTo>
                  <a:lnTo>
                    <a:pt x="3" y="511"/>
                  </a:lnTo>
                  <a:lnTo>
                    <a:pt x="0" y="45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1" name="Freeform 36"/>
            <p:cNvSpPr>
              <a:spLocks noChangeArrowheads="1"/>
            </p:cNvSpPr>
            <p:nvPr/>
          </p:nvSpPr>
          <p:spPr bwMode="auto">
            <a:xfrm>
              <a:off x="2514" y="3384"/>
              <a:ext cx="343" cy="187"/>
            </a:xfrm>
            <a:custGeom>
              <a:avLst/>
              <a:gdLst>
                <a:gd name="T0" fmla="*/ 0 w 343"/>
                <a:gd name="T1" fmla="*/ 186 h 187"/>
                <a:gd name="T2" fmla="*/ 342 w 343"/>
                <a:gd name="T3" fmla="*/ 0 h 18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3" h="187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102" name="Group 50"/>
            <p:cNvGrpSpPr>
              <a:grpSpLocks/>
            </p:cNvGrpSpPr>
            <p:nvPr/>
          </p:nvGrpSpPr>
          <p:grpSpPr bwMode="auto">
            <a:xfrm>
              <a:off x="2203" y="3494"/>
              <a:ext cx="316" cy="147"/>
              <a:chOff x="2203" y="3494"/>
              <a:chExt cx="316" cy="147"/>
            </a:xfrm>
          </p:grpSpPr>
          <p:sp>
            <p:nvSpPr>
              <p:cNvPr id="46195" name="Oval 37"/>
              <p:cNvSpPr>
                <a:spLocks noChangeArrowheads="1"/>
              </p:cNvSpPr>
              <p:nvPr/>
            </p:nvSpPr>
            <p:spPr bwMode="auto">
              <a:xfrm>
                <a:off x="2206" y="356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96" name="Line 38"/>
              <p:cNvSpPr>
                <a:spLocks noChangeShapeType="1"/>
              </p:cNvSpPr>
              <p:nvPr/>
            </p:nvSpPr>
            <p:spPr bwMode="auto">
              <a:xfrm>
                <a:off x="2206" y="355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97" name="Line 39"/>
              <p:cNvSpPr>
                <a:spLocks noChangeShapeType="1"/>
              </p:cNvSpPr>
              <p:nvPr/>
            </p:nvSpPr>
            <p:spPr bwMode="auto">
              <a:xfrm>
                <a:off x="2519" y="355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98" name="Rectangle 40"/>
              <p:cNvSpPr>
                <a:spLocks noChangeArrowheads="1"/>
              </p:cNvSpPr>
              <p:nvPr/>
            </p:nvSpPr>
            <p:spPr bwMode="auto">
              <a:xfrm>
                <a:off x="2206" y="355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6199" name="Oval 41"/>
              <p:cNvSpPr>
                <a:spLocks noChangeArrowheads="1"/>
              </p:cNvSpPr>
              <p:nvPr/>
            </p:nvSpPr>
            <p:spPr bwMode="auto">
              <a:xfrm>
                <a:off x="2203" y="349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6200" name="Group 45"/>
              <p:cNvGrpSpPr>
                <a:grpSpLocks/>
              </p:cNvGrpSpPr>
              <p:nvPr/>
            </p:nvGrpSpPr>
            <p:grpSpPr bwMode="auto">
              <a:xfrm>
                <a:off x="2278" y="3514"/>
                <a:ext cx="156" cy="56"/>
                <a:chOff x="2278" y="3514"/>
                <a:chExt cx="156" cy="56"/>
              </a:xfrm>
            </p:grpSpPr>
            <p:sp>
              <p:nvSpPr>
                <p:cNvPr id="46205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278" y="3514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206" name="Line 43"/>
                <p:cNvSpPr>
                  <a:spLocks noChangeShapeType="1"/>
                </p:cNvSpPr>
                <p:nvPr/>
              </p:nvSpPr>
              <p:spPr bwMode="auto">
                <a:xfrm>
                  <a:off x="2385" y="3570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207" name="Line 44"/>
                <p:cNvSpPr>
                  <a:spLocks noChangeShapeType="1"/>
                </p:cNvSpPr>
                <p:nvPr/>
              </p:nvSpPr>
              <p:spPr bwMode="auto">
                <a:xfrm>
                  <a:off x="2329" y="3516"/>
                  <a:ext cx="58" cy="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201" name="Group 49"/>
              <p:cNvGrpSpPr>
                <a:grpSpLocks/>
              </p:cNvGrpSpPr>
              <p:nvPr/>
            </p:nvGrpSpPr>
            <p:grpSpPr bwMode="auto">
              <a:xfrm>
                <a:off x="2278" y="3513"/>
                <a:ext cx="155" cy="57"/>
                <a:chOff x="2278" y="3513"/>
                <a:chExt cx="155" cy="57"/>
              </a:xfrm>
            </p:grpSpPr>
            <p:sp>
              <p:nvSpPr>
                <p:cNvPr id="46202" name="Line 46"/>
                <p:cNvSpPr>
                  <a:spLocks noChangeShapeType="1"/>
                </p:cNvSpPr>
                <p:nvPr/>
              </p:nvSpPr>
              <p:spPr bwMode="auto">
                <a:xfrm>
                  <a:off x="2278" y="3569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203" name="Line 47"/>
                <p:cNvSpPr>
                  <a:spLocks noChangeShapeType="1"/>
                </p:cNvSpPr>
                <p:nvPr/>
              </p:nvSpPr>
              <p:spPr bwMode="auto">
                <a:xfrm>
                  <a:off x="2384" y="3514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204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329" y="3513"/>
                  <a:ext cx="58" cy="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6103" name="Group 64"/>
            <p:cNvGrpSpPr>
              <a:grpSpLocks/>
            </p:cNvGrpSpPr>
            <p:nvPr/>
          </p:nvGrpSpPr>
          <p:grpSpPr bwMode="auto">
            <a:xfrm>
              <a:off x="2425" y="3896"/>
              <a:ext cx="316" cy="147"/>
              <a:chOff x="2425" y="3896"/>
              <a:chExt cx="316" cy="147"/>
            </a:xfrm>
          </p:grpSpPr>
          <p:sp>
            <p:nvSpPr>
              <p:cNvPr id="46182" name="Oval 51"/>
              <p:cNvSpPr>
                <a:spLocks noChangeArrowheads="1"/>
              </p:cNvSpPr>
              <p:nvPr/>
            </p:nvSpPr>
            <p:spPr bwMode="auto">
              <a:xfrm>
                <a:off x="2428" y="396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83" name="Line 52"/>
              <p:cNvSpPr>
                <a:spLocks noChangeShapeType="1"/>
              </p:cNvSpPr>
              <p:nvPr/>
            </p:nvSpPr>
            <p:spPr bwMode="auto">
              <a:xfrm>
                <a:off x="2428" y="395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4" name="Line 53"/>
              <p:cNvSpPr>
                <a:spLocks noChangeShapeType="1"/>
              </p:cNvSpPr>
              <p:nvPr/>
            </p:nvSpPr>
            <p:spPr bwMode="auto">
              <a:xfrm>
                <a:off x="2741" y="395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5" name="Rectangle 54"/>
              <p:cNvSpPr>
                <a:spLocks noChangeArrowheads="1"/>
              </p:cNvSpPr>
              <p:nvPr/>
            </p:nvSpPr>
            <p:spPr bwMode="auto">
              <a:xfrm>
                <a:off x="2428" y="395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6186" name="Oval 55"/>
              <p:cNvSpPr>
                <a:spLocks noChangeArrowheads="1"/>
              </p:cNvSpPr>
              <p:nvPr/>
            </p:nvSpPr>
            <p:spPr bwMode="auto">
              <a:xfrm>
                <a:off x="2425" y="389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6187" name="Group 59"/>
              <p:cNvGrpSpPr>
                <a:grpSpLocks/>
              </p:cNvGrpSpPr>
              <p:nvPr/>
            </p:nvGrpSpPr>
            <p:grpSpPr bwMode="auto">
              <a:xfrm>
                <a:off x="2500" y="3916"/>
                <a:ext cx="156" cy="56"/>
                <a:chOff x="2500" y="3916"/>
                <a:chExt cx="156" cy="56"/>
              </a:xfrm>
            </p:grpSpPr>
            <p:sp>
              <p:nvSpPr>
                <p:cNvPr id="46192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500" y="3916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93" name="Line 57"/>
                <p:cNvSpPr>
                  <a:spLocks noChangeShapeType="1"/>
                </p:cNvSpPr>
                <p:nvPr/>
              </p:nvSpPr>
              <p:spPr bwMode="auto">
                <a:xfrm>
                  <a:off x="2607" y="3972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94" name="Line 58"/>
                <p:cNvSpPr>
                  <a:spLocks noChangeShapeType="1"/>
                </p:cNvSpPr>
                <p:nvPr/>
              </p:nvSpPr>
              <p:spPr bwMode="auto">
                <a:xfrm>
                  <a:off x="2551" y="3918"/>
                  <a:ext cx="58" cy="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188" name="Group 63"/>
              <p:cNvGrpSpPr>
                <a:grpSpLocks/>
              </p:cNvGrpSpPr>
              <p:nvPr/>
            </p:nvGrpSpPr>
            <p:grpSpPr bwMode="auto">
              <a:xfrm>
                <a:off x="2500" y="3915"/>
                <a:ext cx="155" cy="57"/>
                <a:chOff x="2500" y="3915"/>
                <a:chExt cx="155" cy="57"/>
              </a:xfrm>
            </p:grpSpPr>
            <p:sp>
              <p:nvSpPr>
                <p:cNvPr id="46189" name="Line 60"/>
                <p:cNvSpPr>
                  <a:spLocks noChangeShapeType="1"/>
                </p:cNvSpPr>
                <p:nvPr/>
              </p:nvSpPr>
              <p:spPr bwMode="auto">
                <a:xfrm>
                  <a:off x="2500" y="3971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90" name="Line 61"/>
                <p:cNvSpPr>
                  <a:spLocks noChangeShapeType="1"/>
                </p:cNvSpPr>
                <p:nvPr/>
              </p:nvSpPr>
              <p:spPr bwMode="auto">
                <a:xfrm>
                  <a:off x="2606" y="3916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91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551" y="3915"/>
                  <a:ext cx="58" cy="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6104" name="Group 78"/>
            <p:cNvGrpSpPr>
              <a:grpSpLocks/>
            </p:cNvGrpSpPr>
            <p:nvPr/>
          </p:nvGrpSpPr>
          <p:grpSpPr bwMode="auto">
            <a:xfrm>
              <a:off x="2850" y="3302"/>
              <a:ext cx="316" cy="147"/>
              <a:chOff x="2850" y="3302"/>
              <a:chExt cx="316" cy="147"/>
            </a:xfrm>
          </p:grpSpPr>
          <p:sp>
            <p:nvSpPr>
              <p:cNvPr id="46169" name="Oval 65"/>
              <p:cNvSpPr>
                <a:spLocks noChangeArrowheads="1"/>
              </p:cNvSpPr>
              <p:nvPr/>
            </p:nvSpPr>
            <p:spPr bwMode="auto">
              <a:xfrm>
                <a:off x="2853" y="336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70" name="Line 66"/>
              <p:cNvSpPr>
                <a:spLocks noChangeShapeType="1"/>
              </p:cNvSpPr>
              <p:nvPr/>
            </p:nvSpPr>
            <p:spPr bwMode="auto">
              <a:xfrm>
                <a:off x="2853" y="336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1" name="Line 67"/>
              <p:cNvSpPr>
                <a:spLocks noChangeShapeType="1"/>
              </p:cNvSpPr>
              <p:nvPr/>
            </p:nvSpPr>
            <p:spPr bwMode="auto">
              <a:xfrm>
                <a:off x="3166" y="336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2" name="Rectangle 68"/>
              <p:cNvSpPr>
                <a:spLocks noChangeArrowheads="1"/>
              </p:cNvSpPr>
              <p:nvPr/>
            </p:nvSpPr>
            <p:spPr bwMode="auto">
              <a:xfrm>
                <a:off x="2853" y="336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6173" name="Oval 69"/>
              <p:cNvSpPr>
                <a:spLocks noChangeArrowheads="1"/>
              </p:cNvSpPr>
              <p:nvPr/>
            </p:nvSpPr>
            <p:spPr bwMode="auto">
              <a:xfrm>
                <a:off x="2850" y="330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6174" name="Group 73"/>
              <p:cNvGrpSpPr>
                <a:grpSpLocks/>
              </p:cNvGrpSpPr>
              <p:nvPr/>
            </p:nvGrpSpPr>
            <p:grpSpPr bwMode="auto">
              <a:xfrm>
                <a:off x="2925" y="3322"/>
                <a:ext cx="156" cy="56"/>
                <a:chOff x="2925" y="3322"/>
                <a:chExt cx="156" cy="56"/>
              </a:xfrm>
            </p:grpSpPr>
            <p:sp>
              <p:nvSpPr>
                <p:cNvPr id="46179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925" y="3322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80" name="Line 71"/>
                <p:cNvSpPr>
                  <a:spLocks noChangeShapeType="1"/>
                </p:cNvSpPr>
                <p:nvPr/>
              </p:nvSpPr>
              <p:spPr bwMode="auto">
                <a:xfrm>
                  <a:off x="3032" y="3378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81" name="Line 72"/>
                <p:cNvSpPr>
                  <a:spLocks noChangeShapeType="1"/>
                </p:cNvSpPr>
                <p:nvPr/>
              </p:nvSpPr>
              <p:spPr bwMode="auto">
                <a:xfrm>
                  <a:off x="2976" y="3324"/>
                  <a:ext cx="58" cy="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175" name="Group 77"/>
              <p:cNvGrpSpPr>
                <a:grpSpLocks/>
              </p:cNvGrpSpPr>
              <p:nvPr/>
            </p:nvGrpSpPr>
            <p:grpSpPr bwMode="auto">
              <a:xfrm>
                <a:off x="2925" y="3321"/>
                <a:ext cx="155" cy="57"/>
                <a:chOff x="2925" y="3321"/>
                <a:chExt cx="155" cy="57"/>
              </a:xfrm>
            </p:grpSpPr>
            <p:sp>
              <p:nvSpPr>
                <p:cNvPr id="46176" name="Line 74"/>
                <p:cNvSpPr>
                  <a:spLocks noChangeShapeType="1"/>
                </p:cNvSpPr>
                <p:nvPr/>
              </p:nvSpPr>
              <p:spPr bwMode="auto">
                <a:xfrm>
                  <a:off x="2925" y="3377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77" name="Line 75"/>
                <p:cNvSpPr>
                  <a:spLocks noChangeShapeType="1"/>
                </p:cNvSpPr>
                <p:nvPr/>
              </p:nvSpPr>
              <p:spPr bwMode="auto">
                <a:xfrm>
                  <a:off x="3031" y="3322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78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976" y="3321"/>
                  <a:ext cx="58" cy="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6105" name="Group 92"/>
            <p:cNvGrpSpPr>
              <a:grpSpLocks/>
            </p:cNvGrpSpPr>
            <p:nvPr/>
          </p:nvGrpSpPr>
          <p:grpSpPr bwMode="auto">
            <a:xfrm>
              <a:off x="2801" y="3721"/>
              <a:ext cx="315" cy="147"/>
              <a:chOff x="2801" y="3721"/>
              <a:chExt cx="315" cy="147"/>
            </a:xfrm>
          </p:grpSpPr>
          <p:sp>
            <p:nvSpPr>
              <p:cNvPr id="46156" name="Oval 79"/>
              <p:cNvSpPr>
                <a:spLocks noChangeArrowheads="1"/>
              </p:cNvSpPr>
              <p:nvPr/>
            </p:nvSpPr>
            <p:spPr bwMode="auto">
              <a:xfrm>
                <a:off x="2804" y="3787"/>
                <a:ext cx="312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57" name="Line 80"/>
              <p:cNvSpPr>
                <a:spLocks noChangeShapeType="1"/>
              </p:cNvSpPr>
              <p:nvPr/>
            </p:nvSpPr>
            <p:spPr bwMode="auto">
              <a:xfrm>
                <a:off x="2804" y="378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8" name="Line 81"/>
              <p:cNvSpPr>
                <a:spLocks noChangeShapeType="1"/>
              </p:cNvSpPr>
              <p:nvPr/>
            </p:nvSpPr>
            <p:spPr bwMode="auto">
              <a:xfrm>
                <a:off x="3116" y="378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9" name="Rectangle 82"/>
              <p:cNvSpPr>
                <a:spLocks noChangeArrowheads="1"/>
              </p:cNvSpPr>
              <p:nvPr/>
            </p:nvSpPr>
            <p:spPr bwMode="auto">
              <a:xfrm>
                <a:off x="2804" y="3780"/>
                <a:ext cx="309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6160" name="Oval 83"/>
              <p:cNvSpPr>
                <a:spLocks noChangeArrowheads="1"/>
              </p:cNvSpPr>
              <p:nvPr/>
            </p:nvSpPr>
            <p:spPr bwMode="auto">
              <a:xfrm>
                <a:off x="2801" y="3721"/>
                <a:ext cx="312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6161" name="Group 87"/>
              <p:cNvGrpSpPr>
                <a:grpSpLocks/>
              </p:cNvGrpSpPr>
              <p:nvPr/>
            </p:nvGrpSpPr>
            <p:grpSpPr bwMode="auto">
              <a:xfrm>
                <a:off x="2875" y="3741"/>
                <a:ext cx="156" cy="56"/>
                <a:chOff x="2875" y="3741"/>
                <a:chExt cx="156" cy="56"/>
              </a:xfrm>
            </p:grpSpPr>
            <p:sp>
              <p:nvSpPr>
                <p:cNvPr id="46166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75" y="3741"/>
                  <a:ext cx="55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67" name="Line 85"/>
                <p:cNvSpPr>
                  <a:spLocks noChangeShapeType="1"/>
                </p:cNvSpPr>
                <p:nvPr/>
              </p:nvSpPr>
              <p:spPr bwMode="auto">
                <a:xfrm>
                  <a:off x="2982" y="3797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68" name="Line 86"/>
                <p:cNvSpPr>
                  <a:spLocks noChangeShapeType="1"/>
                </p:cNvSpPr>
                <p:nvPr/>
              </p:nvSpPr>
              <p:spPr bwMode="auto">
                <a:xfrm>
                  <a:off x="2927" y="3743"/>
                  <a:ext cx="58" cy="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162" name="Group 91"/>
              <p:cNvGrpSpPr>
                <a:grpSpLocks/>
              </p:cNvGrpSpPr>
              <p:nvPr/>
            </p:nvGrpSpPr>
            <p:grpSpPr bwMode="auto">
              <a:xfrm>
                <a:off x="2876" y="3740"/>
                <a:ext cx="154" cy="57"/>
                <a:chOff x="2876" y="3740"/>
                <a:chExt cx="154" cy="57"/>
              </a:xfrm>
            </p:grpSpPr>
            <p:sp>
              <p:nvSpPr>
                <p:cNvPr id="46163" name="Line 88"/>
                <p:cNvSpPr>
                  <a:spLocks noChangeShapeType="1"/>
                </p:cNvSpPr>
                <p:nvPr/>
              </p:nvSpPr>
              <p:spPr bwMode="auto">
                <a:xfrm>
                  <a:off x="2876" y="3796"/>
                  <a:ext cx="55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64" name="Line 89"/>
                <p:cNvSpPr>
                  <a:spLocks noChangeShapeType="1"/>
                </p:cNvSpPr>
                <p:nvPr/>
              </p:nvSpPr>
              <p:spPr bwMode="auto">
                <a:xfrm>
                  <a:off x="2981" y="3741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65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927" y="3740"/>
                  <a:ext cx="58" cy="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6106" name="Group 106"/>
            <p:cNvGrpSpPr>
              <a:grpSpLocks/>
            </p:cNvGrpSpPr>
            <p:nvPr/>
          </p:nvGrpSpPr>
          <p:grpSpPr bwMode="auto">
            <a:xfrm>
              <a:off x="3201" y="3908"/>
              <a:ext cx="316" cy="147"/>
              <a:chOff x="3201" y="3908"/>
              <a:chExt cx="316" cy="147"/>
            </a:xfrm>
          </p:grpSpPr>
          <p:sp>
            <p:nvSpPr>
              <p:cNvPr id="46143" name="Oval 93"/>
              <p:cNvSpPr>
                <a:spLocks noChangeArrowheads="1"/>
              </p:cNvSpPr>
              <p:nvPr/>
            </p:nvSpPr>
            <p:spPr bwMode="auto">
              <a:xfrm>
                <a:off x="3204" y="397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44" name="Line 94"/>
              <p:cNvSpPr>
                <a:spLocks noChangeShapeType="1"/>
              </p:cNvSpPr>
              <p:nvPr/>
            </p:nvSpPr>
            <p:spPr bwMode="auto">
              <a:xfrm>
                <a:off x="3204" y="396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5" name="Line 95"/>
              <p:cNvSpPr>
                <a:spLocks noChangeShapeType="1"/>
              </p:cNvSpPr>
              <p:nvPr/>
            </p:nvSpPr>
            <p:spPr bwMode="auto">
              <a:xfrm>
                <a:off x="3517" y="396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6" name="Rectangle 96"/>
              <p:cNvSpPr>
                <a:spLocks noChangeArrowheads="1"/>
              </p:cNvSpPr>
              <p:nvPr/>
            </p:nvSpPr>
            <p:spPr bwMode="auto">
              <a:xfrm>
                <a:off x="3204" y="396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6147" name="Oval 97"/>
              <p:cNvSpPr>
                <a:spLocks noChangeArrowheads="1"/>
              </p:cNvSpPr>
              <p:nvPr/>
            </p:nvSpPr>
            <p:spPr bwMode="auto">
              <a:xfrm>
                <a:off x="3201" y="390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6148" name="Group 101"/>
              <p:cNvGrpSpPr>
                <a:grpSpLocks/>
              </p:cNvGrpSpPr>
              <p:nvPr/>
            </p:nvGrpSpPr>
            <p:grpSpPr bwMode="auto">
              <a:xfrm>
                <a:off x="3276" y="3928"/>
                <a:ext cx="156" cy="56"/>
                <a:chOff x="3276" y="3928"/>
                <a:chExt cx="156" cy="56"/>
              </a:xfrm>
            </p:grpSpPr>
            <p:sp>
              <p:nvSpPr>
                <p:cNvPr id="4615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276" y="3928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4" name="Line 99"/>
                <p:cNvSpPr>
                  <a:spLocks noChangeShapeType="1"/>
                </p:cNvSpPr>
                <p:nvPr/>
              </p:nvSpPr>
              <p:spPr bwMode="auto">
                <a:xfrm>
                  <a:off x="3383" y="3984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5" name="Line 100"/>
                <p:cNvSpPr>
                  <a:spLocks noChangeShapeType="1"/>
                </p:cNvSpPr>
                <p:nvPr/>
              </p:nvSpPr>
              <p:spPr bwMode="auto">
                <a:xfrm>
                  <a:off x="3327" y="3930"/>
                  <a:ext cx="58" cy="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149" name="Group 105"/>
              <p:cNvGrpSpPr>
                <a:grpSpLocks/>
              </p:cNvGrpSpPr>
              <p:nvPr/>
            </p:nvGrpSpPr>
            <p:grpSpPr bwMode="auto">
              <a:xfrm>
                <a:off x="3276" y="3927"/>
                <a:ext cx="155" cy="57"/>
                <a:chOff x="3276" y="3927"/>
                <a:chExt cx="155" cy="57"/>
              </a:xfrm>
            </p:grpSpPr>
            <p:sp>
              <p:nvSpPr>
                <p:cNvPr id="46150" name="Line 102"/>
                <p:cNvSpPr>
                  <a:spLocks noChangeShapeType="1"/>
                </p:cNvSpPr>
                <p:nvPr/>
              </p:nvSpPr>
              <p:spPr bwMode="auto">
                <a:xfrm>
                  <a:off x="3276" y="3983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1" name="Line 103"/>
                <p:cNvSpPr>
                  <a:spLocks noChangeShapeType="1"/>
                </p:cNvSpPr>
                <p:nvPr/>
              </p:nvSpPr>
              <p:spPr bwMode="auto">
                <a:xfrm>
                  <a:off x="3382" y="3928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2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3327" y="3927"/>
                  <a:ext cx="58" cy="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6107" name="Group 120"/>
            <p:cNvGrpSpPr>
              <a:grpSpLocks/>
            </p:cNvGrpSpPr>
            <p:nvPr/>
          </p:nvGrpSpPr>
          <p:grpSpPr bwMode="auto">
            <a:xfrm>
              <a:off x="3481" y="3495"/>
              <a:ext cx="316" cy="147"/>
              <a:chOff x="3481" y="3495"/>
              <a:chExt cx="316" cy="147"/>
            </a:xfrm>
          </p:grpSpPr>
          <p:sp>
            <p:nvSpPr>
              <p:cNvPr id="46130" name="Oval 107"/>
              <p:cNvSpPr>
                <a:spLocks noChangeArrowheads="1"/>
              </p:cNvSpPr>
              <p:nvPr/>
            </p:nvSpPr>
            <p:spPr bwMode="auto">
              <a:xfrm>
                <a:off x="3484" y="356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31" name="Line 108"/>
              <p:cNvSpPr>
                <a:spLocks noChangeShapeType="1"/>
              </p:cNvSpPr>
              <p:nvPr/>
            </p:nvSpPr>
            <p:spPr bwMode="auto">
              <a:xfrm>
                <a:off x="3484" y="355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2" name="Line 109"/>
              <p:cNvSpPr>
                <a:spLocks noChangeShapeType="1"/>
              </p:cNvSpPr>
              <p:nvPr/>
            </p:nvSpPr>
            <p:spPr bwMode="auto">
              <a:xfrm>
                <a:off x="3797" y="355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3" name="Rectangle 110"/>
              <p:cNvSpPr>
                <a:spLocks noChangeArrowheads="1"/>
              </p:cNvSpPr>
              <p:nvPr/>
            </p:nvSpPr>
            <p:spPr bwMode="auto">
              <a:xfrm>
                <a:off x="3484" y="355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6134" name="Oval 111"/>
              <p:cNvSpPr>
                <a:spLocks noChangeArrowheads="1"/>
              </p:cNvSpPr>
              <p:nvPr/>
            </p:nvSpPr>
            <p:spPr bwMode="auto">
              <a:xfrm>
                <a:off x="3481" y="349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6135" name="Group 115"/>
              <p:cNvGrpSpPr>
                <a:grpSpLocks/>
              </p:cNvGrpSpPr>
              <p:nvPr/>
            </p:nvGrpSpPr>
            <p:grpSpPr bwMode="auto">
              <a:xfrm>
                <a:off x="3556" y="3515"/>
                <a:ext cx="156" cy="56"/>
                <a:chOff x="3556" y="3515"/>
                <a:chExt cx="156" cy="56"/>
              </a:xfrm>
            </p:grpSpPr>
            <p:sp>
              <p:nvSpPr>
                <p:cNvPr id="46140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3556" y="3515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41" name="Line 113"/>
                <p:cNvSpPr>
                  <a:spLocks noChangeShapeType="1"/>
                </p:cNvSpPr>
                <p:nvPr/>
              </p:nvSpPr>
              <p:spPr bwMode="auto">
                <a:xfrm>
                  <a:off x="3663" y="3571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42" name="Line 114"/>
                <p:cNvSpPr>
                  <a:spLocks noChangeShapeType="1"/>
                </p:cNvSpPr>
                <p:nvPr/>
              </p:nvSpPr>
              <p:spPr bwMode="auto">
                <a:xfrm>
                  <a:off x="3607" y="3517"/>
                  <a:ext cx="58" cy="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136" name="Group 119"/>
              <p:cNvGrpSpPr>
                <a:grpSpLocks/>
              </p:cNvGrpSpPr>
              <p:nvPr/>
            </p:nvGrpSpPr>
            <p:grpSpPr bwMode="auto">
              <a:xfrm>
                <a:off x="3556" y="3514"/>
                <a:ext cx="155" cy="57"/>
                <a:chOff x="3556" y="3514"/>
                <a:chExt cx="155" cy="57"/>
              </a:xfrm>
            </p:grpSpPr>
            <p:sp>
              <p:nvSpPr>
                <p:cNvPr id="46137" name="Line 116"/>
                <p:cNvSpPr>
                  <a:spLocks noChangeShapeType="1"/>
                </p:cNvSpPr>
                <p:nvPr/>
              </p:nvSpPr>
              <p:spPr bwMode="auto">
                <a:xfrm>
                  <a:off x="3556" y="3570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38" name="Line 117"/>
                <p:cNvSpPr>
                  <a:spLocks noChangeShapeType="1"/>
                </p:cNvSpPr>
                <p:nvPr/>
              </p:nvSpPr>
              <p:spPr bwMode="auto">
                <a:xfrm>
                  <a:off x="3662" y="3515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39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3607" y="3514"/>
                  <a:ext cx="58" cy="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6108" name="Freeform 121"/>
            <p:cNvSpPr>
              <a:spLocks noChangeArrowheads="1"/>
            </p:cNvSpPr>
            <p:nvPr/>
          </p:nvSpPr>
          <p:spPr bwMode="auto">
            <a:xfrm>
              <a:off x="3170" y="3380"/>
              <a:ext cx="319" cy="195"/>
            </a:xfrm>
            <a:custGeom>
              <a:avLst/>
              <a:gdLst>
                <a:gd name="T0" fmla="*/ 0 w 319"/>
                <a:gd name="T1" fmla="*/ 0 h 195"/>
                <a:gd name="T2" fmla="*/ 318 w 319"/>
                <a:gd name="T3" fmla="*/ 194 h 19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9" h="195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Freeform 122"/>
            <p:cNvSpPr>
              <a:spLocks noChangeArrowheads="1"/>
            </p:cNvSpPr>
            <p:nvPr/>
          </p:nvSpPr>
          <p:spPr bwMode="auto">
            <a:xfrm>
              <a:off x="2499" y="3627"/>
              <a:ext cx="304" cy="151"/>
            </a:xfrm>
            <a:custGeom>
              <a:avLst/>
              <a:gdLst>
                <a:gd name="T0" fmla="*/ 0 w 304"/>
                <a:gd name="T1" fmla="*/ 0 h 151"/>
                <a:gd name="T2" fmla="*/ 303 w 304"/>
                <a:gd name="T3" fmla="*/ 150 h 15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4" h="151">
                  <a:moveTo>
                    <a:pt x="0" y="0"/>
                  </a:moveTo>
                  <a:lnTo>
                    <a:pt x="303" y="15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0" name="Freeform 123"/>
            <p:cNvSpPr>
              <a:spLocks noChangeArrowheads="1"/>
            </p:cNvSpPr>
            <p:nvPr/>
          </p:nvSpPr>
          <p:spPr bwMode="auto">
            <a:xfrm>
              <a:off x="3096" y="3612"/>
              <a:ext cx="397" cy="157"/>
            </a:xfrm>
            <a:custGeom>
              <a:avLst/>
              <a:gdLst>
                <a:gd name="T0" fmla="*/ 0 w 397"/>
                <a:gd name="T1" fmla="*/ 156 h 157"/>
                <a:gd name="T2" fmla="*/ 396 w 397"/>
                <a:gd name="T3" fmla="*/ 0 h 15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7" h="157">
                  <a:moveTo>
                    <a:pt x="0" y="156"/>
                  </a:moveTo>
                  <a:lnTo>
                    <a:pt x="396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1" name="Freeform 124"/>
            <p:cNvSpPr>
              <a:spLocks noChangeArrowheads="1"/>
            </p:cNvSpPr>
            <p:nvPr/>
          </p:nvSpPr>
          <p:spPr bwMode="auto">
            <a:xfrm>
              <a:off x="3516" y="3646"/>
              <a:ext cx="131" cy="321"/>
            </a:xfrm>
            <a:custGeom>
              <a:avLst/>
              <a:gdLst>
                <a:gd name="T0" fmla="*/ 0 w 131"/>
                <a:gd name="T1" fmla="*/ 320 h 321"/>
                <a:gd name="T2" fmla="*/ 130 w 131"/>
                <a:gd name="T3" fmla="*/ 0 h 3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321">
                  <a:moveTo>
                    <a:pt x="0" y="320"/>
                  </a:moveTo>
                  <a:lnTo>
                    <a:pt x="13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2" name="Freeform 125"/>
            <p:cNvSpPr>
              <a:spLocks noChangeArrowheads="1"/>
            </p:cNvSpPr>
            <p:nvPr/>
          </p:nvSpPr>
          <p:spPr bwMode="auto">
            <a:xfrm>
              <a:off x="2738" y="3982"/>
              <a:ext cx="465" cy="48"/>
            </a:xfrm>
            <a:custGeom>
              <a:avLst/>
              <a:gdLst>
                <a:gd name="T0" fmla="*/ 464 w 465"/>
                <a:gd name="T1" fmla="*/ 47 h 48"/>
                <a:gd name="T2" fmla="*/ 0 w 465"/>
                <a:gd name="T3" fmla="*/ 0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5" h="48">
                  <a:moveTo>
                    <a:pt x="464" y="47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3" name="Freeform 126"/>
            <p:cNvSpPr>
              <a:spLocks noChangeArrowheads="1"/>
            </p:cNvSpPr>
            <p:nvPr/>
          </p:nvSpPr>
          <p:spPr bwMode="auto">
            <a:xfrm>
              <a:off x="2400" y="3642"/>
              <a:ext cx="123" cy="269"/>
            </a:xfrm>
            <a:custGeom>
              <a:avLst/>
              <a:gdLst>
                <a:gd name="T0" fmla="*/ 112 w 123"/>
                <a:gd name="T1" fmla="*/ 265 h 269"/>
                <a:gd name="T2" fmla="*/ 122 w 123"/>
                <a:gd name="T3" fmla="*/ 268 h 269"/>
                <a:gd name="T4" fmla="*/ 0 w 123"/>
                <a:gd name="T5" fmla="*/ 0 h 2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3" h="269">
                  <a:moveTo>
                    <a:pt x="112" y="265"/>
                  </a:moveTo>
                  <a:lnTo>
                    <a:pt x="122" y="26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114" name="Group 130"/>
            <p:cNvGrpSpPr>
              <a:grpSpLocks/>
            </p:cNvGrpSpPr>
            <p:nvPr/>
          </p:nvGrpSpPr>
          <p:grpSpPr bwMode="auto">
            <a:xfrm>
              <a:off x="2002" y="3375"/>
              <a:ext cx="227" cy="164"/>
              <a:chOff x="2002" y="3375"/>
              <a:chExt cx="227" cy="164"/>
            </a:xfrm>
          </p:grpSpPr>
          <p:sp>
            <p:nvSpPr>
              <p:cNvPr id="46127" name="Rectangle 127"/>
              <p:cNvSpPr>
                <a:spLocks noChangeArrowheads="1"/>
              </p:cNvSpPr>
              <p:nvPr/>
            </p:nvSpPr>
            <p:spPr bwMode="auto">
              <a:xfrm>
                <a:off x="2016" y="3375"/>
                <a:ext cx="102" cy="1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28" name="Rectangle 128"/>
              <p:cNvSpPr>
                <a:spLocks noChangeArrowheads="1"/>
              </p:cNvSpPr>
              <p:nvPr/>
            </p:nvSpPr>
            <p:spPr bwMode="auto">
              <a:xfrm>
                <a:off x="2002" y="3391"/>
                <a:ext cx="100" cy="14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29" name="Line 129"/>
              <p:cNvSpPr>
                <a:spLocks noChangeShapeType="1"/>
              </p:cNvSpPr>
              <p:nvPr/>
            </p:nvSpPr>
            <p:spPr bwMode="auto">
              <a:xfrm>
                <a:off x="2103" y="3468"/>
                <a:ext cx="12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115" name="Group 134"/>
            <p:cNvGrpSpPr>
              <a:grpSpLocks/>
            </p:cNvGrpSpPr>
            <p:nvPr/>
          </p:nvGrpSpPr>
          <p:grpSpPr bwMode="auto">
            <a:xfrm>
              <a:off x="3181" y="3306"/>
              <a:ext cx="227" cy="164"/>
              <a:chOff x="3181" y="3306"/>
              <a:chExt cx="227" cy="164"/>
            </a:xfrm>
          </p:grpSpPr>
          <p:sp>
            <p:nvSpPr>
              <p:cNvPr id="46124" name="Rectangle 131"/>
              <p:cNvSpPr>
                <a:spLocks noChangeArrowheads="1"/>
              </p:cNvSpPr>
              <p:nvPr/>
            </p:nvSpPr>
            <p:spPr bwMode="auto">
              <a:xfrm>
                <a:off x="3195" y="3306"/>
                <a:ext cx="102" cy="1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25" name="Rectangle 132"/>
              <p:cNvSpPr>
                <a:spLocks noChangeArrowheads="1"/>
              </p:cNvSpPr>
              <p:nvPr/>
            </p:nvSpPr>
            <p:spPr bwMode="auto">
              <a:xfrm>
                <a:off x="3181" y="3322"/>
                <a:ext cx="100" cy="14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26" name="Line 133"/>
              <p:cNvSpPr>
                <a:spLocks noChangeShapeType="1"/>
              </p:cNvSpPr>
              <p:nvPr/>
            </p:nvSpPr>
            <p:spPr bwMode="auto">
              <a:xfrm>
                <a:off x="3282" y="3399"/>
                <a:ext cx="12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116" name="Group 138"/>
            <p:cNvGrpSpPr>
              <a:grpSpLocks/>
            </p:cNvGrpSpPr>
            <p:nvPr/>
          </p:nvGrpSpPr>
          <p:grpSpPr bwMode="auto">
            <a:xfrm>
              <a:off x="2851" y="3897"/>
              <a:ext cx="227" cy="164"/>
              <a:chOff x="2851" y="3897"/>
              <a:chExt cx="227" cy="164"/>
            </a:xfrm>
          </p:grpSpPr>
          <p:sp>
            <p:nvSpPr>
              <p:cNvPr id="46121" name="Rectangle 135"/>
              <p:cNvSpPr>
                <a:spLocks noChangeArrowheads="1"/>
              </p:cNvSpPr>
              <p:nvPr/>
            </p:nvSpPr>
            <p:spPr bwMode="auto">
              <a:xfrm>
                <a:off x="2865" y="3897"/>
                <a:ext cx="102" cy="1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22" name="Rectangle 136"/>
              <p:cNvSpPr>
                <a:spLocks noChangeArrowheads="1"/>
              </p:cNvSpPr>
              <p:nvPr/>
            </p:nvSpPr>
            <p:spPr bwMode="auto">
              <a:xfrm>
                <a:off x="2851" y="3913"/>
                <a:ext cx="100" cy="14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23" name="Line 137"/>
              <p:cNvSpPr>
                <a:spLocks noChangeShapeType="1"/>
              </p:cNvSpPr>
              <p:nvPr/>
            </p:nvSpPr>
            <p:spPr bwMode="auto">
              <a:xfrm>
                <a:off x="2952" y="3990"/>
                <a:ext cx="12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117" name="Group 142"/>
            <p:cNvGrpSpPr>
              <a:grpSpLocks/>
            </p:cNvGrpSpPr>
            <p:nvPr/>
          </p:nvGrpSpPr>
          <p:grpSpPr bwMode="auto">
            <a:xfrm>
              <a:off x="2587" y="3597"/>
              <a:ext cx="227" cy="164"/>
              <a:chOff x="2587" y="3597"/>
              <a:chExt cx="227" cy="164"/>
            </a:xfrm>
          </p:grpSpPr>
          <p:sp>
            <p:nvSpPr>
              <p:cNvPr id="46118" name="Rectangle 139"/>
              <p:cNvSpPr>
                <a:spLocks noChangeArrowheads="1"/>
              </p:cNvSpPr>
              <p:nvPr/>
            </p:nvSpPr>
            <p:spPr bwMode="auto">
              <a:xfrm>
                <a:off x="2601" y="3597"/>
                <a:ext cx="102" cy="1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19" name="Rectangle 140"/>
              <p:cNvSpPr>
                <a:spLocks noChangeArrowheads="1"/>
              </p:cNvSpPr>
              <p:nvPr/>
            </p:nvSpPr>
            <p:spPr bwMode="auto">
              <a:xfrm>
                <a:off x="2587" y="3613"/>
                <a:ext cx="100" cy="14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20" name="Line 141"/>
              <p:cNvSpPr>
                <a:spLocks noChangeShapeType="1"/>
              </p:cNvSpPr>
              <p:nvPr/>
            </p:nvSpPr>
            <p:spPr bwMode="auto">
              <a:xfrm>
                <a:off x="2688" y="3690"/>
                <a:ext cx="12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6096" name="Group 147"/>
          <p:cNvGrpSpPr>
            <a:grpSpLocks/>
          </p:cNvGrpSpPr>
          <p:nvPr/>
        </p:nvGrpSpPr>
        <p:grpSpPr bwMode="auto">
          <a:xfrm>
            <a:off x="6459538" y="5176838"/>
            <a:ext cx="360362" cy="260350"/>
            <a:chOff x="4069" y="3423"/>
            <a:chExt cx="227" cy="164"/>
          </a:xfrm>
        </p:grpSpPr>
        <p:sp>
          <p:nvSpPr>
            <p:cNvPr id="46097" name="Rectangle 144"/>
            <p:cNvSpPr>
              <a:spLocks noChangeArrowheads="1"/>
            </p:cNvSpPr>
            <p:nvPr/>
          </p:nvSpPr>
          <p:spPr bwMode="auto">
            <a:xfrm>
              <a:off x="4083" y="3423"/>
              <a:ext cx="102" cy="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098" name="Rectangle 145"/>
            <p:cNvSpPr>
              <a:spLocks noChangeArrowheads="1"/>
            </p:cNvSpPr>
            <p:nvPr/>
          </p:nvSpPr>
          <p:spPr bwMode="auto">
            <a:xfrm>
              <a:off x="4069" y="3439"/>
              <a:ext cx="100" cy="14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099" name="Line 146"/>
            <p:cNvSpPr>
              <a:spLocks noChangeShapeType="1"/>
            </p:cNvSpPr>
            <p:nvPr/>
          </p:nvSpPr>
          <p:spPr bwMode="auto">
            <a:xfrm>
              <a:off x="4170" y="3516"/>
              <a:ext cx="12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7" grpId="0"/>
      <p:bldP spid="358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-42863"/>
            <a:ext cx="7726363" cy="114300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转发表</a:t>
            </a:r>
          </a:p>
        </p:txBody>
      </p:sp>
      <p:sp>
        <p:nvSpPr>
          <p:cNvPr id="39938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7449883-94C6-4DBE-99A6-37AEF35306A4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14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277813" y="1476375"/>
            <a:ext cx="7956550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 dirty="0">
                <a:latin typeface="Comic Sans MS" panose="030F0702030302020204" pitchFamily="66" charset="0"/>
              </a:rPr>
              <a:t>             </a:t>
            </a:r>
            <a:r>
              <a:rPr lang="zh-CN" altLang="en-US" sz="2400" b="1" u="sng" dirty="0">
                <a:latin typeface="Times" panose="02020603050405020304" pitchFamily="18" charset="0"/>
              </a:rPr>
              <a:t>目的地址范围</a:t>
            </a:r>
            <a:r>
              <a:rPr lang="zh-CN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                                                           </a:t>
            </a:r>
            <a:r>
              <a:rPr lang="zh-CN" altLang="en-US" sz="2400" b="1" u="sng" dirty="0">
                <a:latin typeface="Times" panose="02020603050405020304" pitchFamily="18" charset="0"/>
              </a:rPr>
              <a:t>链路接口</a:t>
            </a:r>
          </a:p>
          <a:p>
            <a:pPr algn="just"/>
            <a:endParaRPr lang="zh-CN" altLang="en-US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zh-CN" altLang="en-US" b="1" dirty="0">
                <a:latin typeface="Times" panose="02020603050405020304" pitchFamily="18" charset="0"/>
              </a:rPr>
              <a:t>         </a:t>
            </a:r>
            <a:r>
              <a:rPr lang="en-US" altLang="zh-CN" b="1" dirty="0">
                <a:latin typeface="Times" panose="02020603050405020304" pitchFamily="18" charset="0"/>
              </a:rPr>
              <a:t>11001000 00010111 00010000 00000000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algn="just"/>
            <a:r>
              <a:rPr lang="en-US" altLang="zh-CN" b="1" dirty="0">
                <a:latin typeface="Times" panose="02020603050405020304" pitchFamily="18" charset="0"/>
              </a:rPr>
              <a:t>                                      </a:t>
            </a:r>
            <a:r>
              <a:rPr lang="zh-CN" altLang="en-US" b="1" dirty="0">
                <a:latin typeface="Times" panose="02020603050405020304" pitchFamily="18" charset="0"/>
              </a:rPr>
              <a:t>到                                                                          </a:t>
            </a:r>
            <a:r>
              <a:rPr lang="en-US" altLang="zh-CN" b="1" dirty="0">
                <a:latin typeface="Times" panose="02020603050405020304" pitchFamily="18" charset="0"/>
              </a:rPr>
              <a:t>0  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algn="just"/>
            <a:r>
              <a:rPr lang="en-US" altLang="zh-CN" b="1" dirty="0">
                <a:latin typeface="Times" panose="02020603050405020304" pitchFamily="18" charset="0"/>
              </a:rPr>
              <a:t>         11001000 00010111 00010111 11111111</a:t>
            </a:r>
          </a:p>
          <a:p>
            <a:pPr algn="just"/>
            <a:endParaRPr lang="en-US" altLang="zh-CN" sz="2000" b="1" dirty="0">
              <a:latin typeface="Comic Sans MS" panose="030F0702030302020204" pitchFamily="66" charset="0"/>
            </a:endParaRPr>
          </a:p>
          <a:p>
            <a:pPr algn="just"/>
            <a:r>
              <a:rPr lang="en-US" altLang="zh-CN" b="1" dirty="0">
                <a:latin typeface="Times" panose="02020603050405020304" pitchFamily="18" charset="0"/>
              </a:rPr>
              <a:t>         </a:t>
            </a:r>
            <a:r>
              <a:rPr lang="en-US" altLang="zh-CN" b="1" dirty="0">
                <a:solidFill>
                  <a:schemeClr val="accent2"/>
                </a:solidFill>
                <a:latin typeface="Times" panose="02020603050405020304" pitchFamily="18" charset="0"/>
              </a:rPr>
              <a:t>11001000 00010111 00011000 00000000</a:t>
            </a:r>
            <a:endParaRPr lang="en-US" altLang="zh-CN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altLang="zh-CN" b="1" dirty="0">
                <a:solidFill>
                  <a:schemeClr val="accent2"/>
                </a:solidFill>
                <a:latin typeface="Times" panose="02020603050405020304" pitchFamily="18" charset="0"/>
              </a:rPr>
              <a:t>                                      </a:t>
            </a:r>
            <a:r>
              <a:rPr lang="zh-CN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到                                                                          </a:t>
            </a:r>
            <a:r>
              <a:rPr lang="en-US" altLang="zh-CN" b="1" dirty="0">
                <a:solidFill>
                  <a:schemeClr val="accent2"/>
                </a:solidFill>
                <a:latin typeface="Times" panose="02020603050405020304" pitchFamily="18" charset="0"/>
              </a:rPr>
              <a:t>1</a:t>
            </a:r>
            <a:endParaRPr lang="en-US" altLang="zh-CN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altLang="zh-CN" b="1" dirty="0">
                <a:solidFill>
                  <a:schemeClr val="accent2"/>
                </a:solidFill>
                <a:latin typeface="Times" panose="02020603050405020304" pitchFamily="18" charset="0"/>
              </a:rPr>
              <a:t>         11001000 00010111 00011000 11111111  </a:t>
            </a:r>
          </a:p>
          <a:p>
            <a:pPr algn="just"/>
            <a:endParaRPr lang="en-US" altLang="zh-CN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altLang="zh-CN" b="1" dirty="0">
                <a:latin typeface="Times" panose="02020603050405020304" pitchFamily="18" charset="0"/>
              </a:rPr>
              <a:t>         11001000 00010111 00011001 00000000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algn="just"/>
            <a:r>
              <a:rPr lang="en-US" altLang="zh-CN" b="1" dirty="0">
                <a:latin typeface="Times" panose="02020603050405020304" pitchFamily="18" charset="0"/>
              </a:rPr>
              <a:t>                                      </a:t>
            </a:r>
            <a:r>
              <a:rPr lang="zh-CN" altLang="en-US" b="1" dirty="0">
                <a:latin typeface="Times" panose="02020603050405020304" pitchFamily="18" charset="0"/>
              </a:rPr>
              <a:t>到                                                                          </a:t>
            </a:r>
            <a:r>
              <a:rPr lang="en-US" altLang="zh-CN" b="1" dirty="0">
                <a:latin typeface="Times" panose="02020603050405020304" pitchFamily="18" charset="0"/>
              </a:rPr>
              <a:t>2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algn="just"/>
            <a:r>
              <a:rPr lang="en-US" altLang="zh-CN" b="1" dirty="0">
                <a:latin typeface="Times" panose="02020603050405020304" pitchFamily="18" charset="0"/>
              </a:rPr>
              <a:t>         11001000 00010111 00011111 11111111  </a:t>
            </a:r>
          </a:p>
          <a:p>
            <a:pPr algn="just"/>
            <a:endParaRPr lang="en-US" altLang="zh-CN" sz="2000" b="1" dirty="0">
              <a:latin typeface="Comic Sans MS" panose="030F0702030302020204" pitchFamily="66" charset="0"/>
            </a:endParaRPr>
          </a:p>
          <a:p>
            <a:pPr algn="just"/>
            <a:r>
              <a:rPr lang="en-US" altLang="zh-CN" b="1" dirty="0">
                <a:latin typeface="Times" panose="02020603050405020304" pitchFamily="18" charset="0"/>
              </a:rPr>
              <a:t>                                    </a:t>
            </a:r>
            <a:r>
              <a:rPr lang="zh-CN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其他                                                                        </a:t>
            </a:r>
            <a:r>
              <a:rPr lang="en-US" altLang="zh-CN" b="1" dirty="0">
                <a:solidFill>
                  <a:schemeClr val="accent2"/>
                </a:solidFill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5461000" y="400050"/>
            <a:ext cx="3625850" cy="828675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Comic Sans MS" panose="030F0702030302020204" pitchFamily="66" charset="0"/>
              </a:rPr>
              <a:t>有超过</a:t>
            </a:r>
            <a:r>
              <a:rPr lang="en-US" altLang="zh-CN" sz="2400" b="1">
                <a:latin typeface="Comic Sans MS" panose="030F0702030302020204" pitchFamily="66" charset="0"/>
              </a:rPr>
              <a:t>40</a:t>
            </a:r>
            <a:r>
              <a:rPr lang="zh-CN" altLang="en-US" sz="2400" b="1">
                <a:latin typeface="Comic Sans MS" panose="030F0702030302020204" pitchFamily="66" charset="0"/>
              </a:rPr>
              <a:t>亿</a:t>
            </a:r>
            <a:r>
              <a:rPr lang="en-US" altLang="zh-CN" sz="2400" b="1">
                <a:latin typeface="Comic Sans MS" panose="030F0702030302020204" pitchFamily="66" charset="0"/>
              </a:rPr>
              <a:t>IP</a:t>
            </a:r>
            <a:r>
              <a:rPr lang="zh-CN" altLang="en-US" sz="2400" b="1">
                <a:latin typeface="Comic Sans MS" panose="030F0702030302020204" pitchFamily="66" charset="0"/>
              </a:rPr>
              <a:t>地址，</a:t>
            </a:r>
          </a:p>
          <a:p>
            <a:r>
              <a:rPr lang="zh-CN" altLang="en-US" sz="2400" b="1">
                <a:latin typeface="Comic Sans MS" panose="030F0702030302020204" pitchFamily="66" charset="0"/>
              </a:rPr>
              <a:t>转发表就需要</a:t>
            </a:r>
            <a:r>
              <a:rPr lang="en-US" altLang="zh-CN" sz="2400" b="1">
                <a:latin typeface="Comic Sans MS" panose="030F0702030302020204" pitchFamily="66" charset="0"/>
              </a:rPr>
              <a:t>40</a:t>
            </a:r>
            <a:r>
              <a:rPr lang="zh-CN" altLang="en-US" sz="2400" b="1">
                <a:latin typeface="Comic Sans MS" panose="030F0702030302020204" pitchFamily="66" charset="0"/>
              </a:rPr>
              <a:t>亿项吗？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6270" y="455613"/>
            <a:ext cx="6677025" cy="70008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最长前缀匹配</a:t>
            </a:r>
          </a:p>
        </p:txBody>
      </p:sp>
      <p:sp>
        <p:nvSpPr>
          <p:cNvPr id="41986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CBB1890-B641-401C-B8AC-42E7175F1B89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15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715963" y="5126038"/>
            <a:ext cx="6430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Comic Sans MS" panose="030F0702030302020204" pitchFamily="66" charset="0"/>
              </a:rPr>
              <a:t>目的地址</a:t>
            </a:r>
            <a:r>
              <a:rPr lang="en-US" altLang="zh-CN" b="1">
                <a:latin typeface="Comic Sans MS" panose="030F0702030302020204" pitchFamily="66" charset="0"/>
              </a:rPr>
              <a:t>: 11001000  00010111  00011000  10101010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028700" y="3844925"/>
            <a:ext cx="1190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Comic Sans MS" panose="030F0702030302020204" pitchFamily="66" charset="0"/>
              </a:rPr>
              <a:t>Examples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698500" y="4383088"/>
            <a:ext cx="6461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Comic Sans MS" panose="030F0702030302020204" pitchFamily="66" charset="0"/>
              </a:rPr>
              <a:t>目的地址</a:t>
            </a:r>
            <a:r>
              <a:rPr lang="en-US" altLang="zh-CN" b="1">
                <a:latin typeface="Comic Sans MS" panose="030F0702030302020204" pitchFamily="66" charset="0"/>
              </a:rPr>
              <a:t>: 11001000  00010111  00010110  10100001 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7264400" y="4346575"/>
            <a:ext cx="1233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Comic Sans MS" panose="030F0702030302020204" pitchFamily="66" charset="0"/>
              </a:rPr>
              <a:t>哪个接口</a:t>
            </a:r>
            <a:r>
              <a:rPr lang="en-US" altLang="zh-CN" b="1"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7389813" y="5092700"/>
            <a:ext cx="1233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Comic Sans MS" panose="030F0702030302020204" pitchFamily="66" charset="0"/>
              </a:rPr>
              <a:t>哪个接口</a:t>
            </a:r>
            <a:r>
              <a:rPr lang="en-US" altLang="zh-CN" b="1"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50185" name="Rectangle 24"/>
          <p:cNvSpPr>
            <a:spLocks noChangeArrowheads="1"/>
          </p:cNvSpPr>
          <p:nvPr/>
        </p:nvSpPr>
        <p:spPr bwMode="auto">
          <a:xfrm>
            <a:off x="812800" y="1498600"/>
            <a:ext cx="7459663" cy="210661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MS PGothic" panose="020B0600070205080204" pitchFamily="34" charset="-128"/>
            </a:endParaRPr>
          </a:p>
        </p:txBody>
      </p:sp>
      <p:sp>
        <p:nvSpPr>
          <p:cNvPr id="50186" name="Rectangle 5"/>
          <p:cNvSpPr>
            <a:spLocks noChangeArrowheads="1"/>
          </p:cNvSpPr>
          <p:nvPr/>
        </p:nvSpPr>
        <p:spPr bwMode="auto">
          <a:xfrm>
            <a:off x="877888" y="1498600"/>
            <a:ext cx="523557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cs typeface="Times New Roman" panose="02020603050405020304" pitchFamily="18" charset="0"/>
              </a:rPr>
              <a:t>Destination Address Range                     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00010*** ********* </a:t>
            </a:r>
            <a:endParaRPr lang="en-US" altLang="zh-CN" sz="2000">
              <a:latin typeface="Courier New" panose="02070309020205020404" pitchFamily="49" charset="0"/>
              <a:ea typeface="MS PGothic" panose="020B0600070205080204" pitchFamily="34" charset="-128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00011000 *********</a:t>
            </a:r>
            <a:endParaRPr lang="en-US" altLang="zh-CN" sz="2000">
              <a:latin typeface="Courier New" panose="02070309020205020404" pitchFamily="49" charset="0"/>
              <a:ea typeface="MS PGothic" panose="020B0600070205080204" pitchFamily="34" charset="-128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00011*** *********</a:t>
            </a:r>
            <a:endParaRPr lang="en-US" altLang="zh-CN" sz="200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cs typeface="Times New Roman" panose="02020603050405020304" pitchFamily="18" charset="0"/>
              </a:rPr>
              <a:t>otherwise  </a:t>
            </a:r>
            <a:r>
              <a:rPr lang="en-US" altLang="zh-CN">
                <a:latin typeface="Times" panose="02020603050405020304" pitchFamily="18" charset="0"/>
                <a:cs typeface="Times New Roman" panose="02020603050405020304" pitchFamily="18" charset="0"/>
              </a:rPr>
              <a:t>           </a:t>
            </a:r>
          </a:p>
        </p:txBody>
      </p:sp>
      <p:sp>
        <p:nvSpPr>
          <p:cNvPr id="50187" name="Text Box 30"/>
          <p:cNvSpPr txBox="1">
            <a:spLocks noChangeArrowheads="1"/>
          </p:cNvSpPr>
          <p:nvPr/>
        </p:nvSpPr>
        <p:spPr bwMode="auto">
          <a:xfrm>
            <a:off x="6178550" y="1512888"/>
            <a:ext cx="15430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MS PGothic" panose="020B0600070205080204" pitchFamily="34" charset="-128"/>
              </a:rPr>
              <a:t>Link interface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MS PGothic" panose="020B0600070205080204" pitchFamily="34" charset="-128"/>
              </a:rPr>
              <a:t>3</a:t>
            </a:r>
          </a:p>
        </p:txBody>
      </p:sp>
      <p:sp>
        <p:nvSpPr>
          <p:cNvPr id="50188" name="Line 25"/>
          <p:cNvSpPr>
            <a:spLocks noChangeShapeType="1"/>
          </p:cNvSpPr>
          <p:nvPr/>
        </p:nvSpPr>
        <p:spPr bwMode="auto">
          <a:xfrm>
            <a:off x="823913" y="1998663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9" name="Line 25"/>
          <p:cNvSpPr>
            <a:spLocks noChangeShapeType="1"/>
          </p:cNvSpPr>
          <p:nvPr/>
        </p:nvSpPr>
        <p:spPr bwMode="auto">
          <a:xfrm>
            <a:off x="823913" y="2411413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0" name="Line 25"/>
          <p:cNvSpPr>
            <a:spLocks noChangeShapeType="1"/>
          </p:cNvSpPr>
          <p:nvPr/>
        </p:nvSpPr>
        <p:spPr bwMode="auto">
          <a:xfrm>
            <a:off x="823913" y="2811463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1" name="Line 25"/>
          <p:cNvSpPr>
            <a:spLocks noChangeShapeType="1"/>
          </p:cNvSpPr>
          <p:nvPr/>
        </p:nvSpPr>
        <p:spPr bwMode="auto">
          <a:xfrm>
            <a:off x="823913" y="3248025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>
          <a:xfrm>
            <a:off x="574725" y="312940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交换结构</a:t>
            </a:r>
          </a:p>
        </p:txBody>
      </p:sp>
      <p:sp>
        <p:nvSpPr>
          <p:cNvPr id="52226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466070F-370D-4FEE-AC5D-B773D8EA2583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16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685800" y="1104900"/>
            <a:ext cx="7772400" cy="14192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Sans Guilt MB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Sans Guilt MB" pitchFamily="34" charset="0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charset="0"/>
              <a:buChar char="v"/>
              <a:defRPr/>
            </a:pPr>
            <a:r>
              <a:rPr lang="zh-CN" altLang="en-US" sz="2400" b="1" kern="0" dirty="0" smtClean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将分组从输入缓冲区交换到适当的输出缓冲区</a:t>
            </a:r>
            <a:endParaRPr lang="en-US" sz="2400" b="1" kern="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>
              <a:buFont typeface="Wingdings" panose="05000000000000000000" charset="0"/>
              <a:buChar char="v"/>
              <a:defRPr/>
            </a:pPr>
            <a:r>
              <a:rPr lang="zh-CN" altLang="en-US" sz="2400" b="1" kern="0" dirty="0" smtClean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交换速度：分组从输入端到输出端的速度</a:t>
            </a:r>
            <a:endParaRPr lang="en-US" sz="2400" b="1" kern="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>
              <a:buFont typeface="Wingdings" panose="05000000000000000000" charset="0"/>
              <a:buChar char="v"/>
              <a:defRPr/>
            </a:pPr>
            <a:r>
              <a:rPr lang="zh-CN" altLang="en-US" sz="2400" b="1" kern="0" dirty="0" smtClean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三种交换结构</a:t>
            </a:r>
            <a:endParaRPr lang="en-US" sz="2400" b="1" kern="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0421" name="组合 6"/>
          <p:cNvGrpSpPr>
            <a:grpSpLocks/>
          </p:cNvGrpSpPr>
          <p:nvPr/>
        </p:nvGrpSpPr>
        <p:grpSpPr bwMode="auto">
          <a:xfrm>
            <a:off x="512763" y="2524125"/>
            <a:ext cx="8002587" cy="3270250"/>
            <a:chOff x="930" y="6615"/>
            <a:chExt cx="11900" cy="3308"/>
          </a:xfrm>
        </p:grpSpPr>
        <p:grpSp>
          <p:nvGrpSpPr>
            <p:cNvPr id="60422" name="Group 30"/>
            <p:cNvGrpSpPr>
              <a:grpSpLocks/>
            </p:cNvGrpSpPr>
            <p:nvPr/>
          </p:nvGrpSpPr>
          <p:grpSpPr bwMode="auto">
            <a:xfrm>
              <a:off x="1170" y="6745"/>
              <a:ext cx="1403" cy="340"/>
              <a:chOff x="876" y="2800"/>
              <a:chExt cx="642" cy="175"/>
            </a:xfrm>
          </p:grpSpPr>
          <p:sp>
            <p:nvSpPr>
              <p:cNvPr id="60550" name="Rectangle 7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51" name="Rectangle 8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52" name="Rectangle 9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53" name="Rectangle 10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54" name="Line 11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23" name="Group 45"/>
            <p:cNvGrpSpPr>
              <a:grpSpLocks/>
            </p:cNvGrpSpPr>
            <p:nvPr/>
          </p:nvGrpSpPr>
          <p:grpSpPr bwMode="auto">
            <a:xfrm>
              <a:off x="1133" y="7368"/>
              <a:ext cx="1402" cy="340"/>
              <a:chOff x="876" y="2800"/>
              <a:chExt cx="642" cy="175"/>
            </a:xfrm>
          </p:grpSpPr>
          <p:sp>
            <p:nvSpPr>
              <p:cNvPr id="60545" name="Rectangle 46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46" name="Rectangle 47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47" name="Rectangle 48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48" name="Rectangle 49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49" name="Line 50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24" name="Group 51"/>
            <p:cNvGrpSpPr>
              <a:grpSpLocks/>
            </p:cNvGrpSpPr>
            <p:nvPr/>
          </p:nvGrpSpPr>
          <p:grpSpPr bwMode="auto">
            <a:xfrm>
              <a:off x="1125" y="8040"/>
              <a:ext cx="1403" cy="340"/>
              <a:chOff x="876" y="2800"/>
              <a:chExt cx="642" cy="175"/>
            </a:xfrm>
          </p:grpSpPr>
          <p:sp>
            <p:nvSpPr>
              <p:cNvPr id="60540" name="Rectangle 52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41" name="Rectangle 53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42" name="Rectangle 54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43" name="Rectangle 55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44" name="Line 56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25" name="Rectangle 57"/>
            <p:cNvSpPr>
              <a:spLocks noChangeArrowheads="1"/>
            </p:cNvSpPr>
            <p:nvPr/>
          </p:nvSpPr>
          <p:spPr bwMode="auto">
            <a:xfrm>
              <a:off x="2523" y="6615"/>
              <a:ext cx="1110" cy="18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grpSp>
          <p:nvGrpSpPr>
            <p:cNvPr id="60426" name="Group 64"/>
            <p:cNvGrpSpPr>
              <a:grpSpLocks/>
            </p:cNvGrpSpPr>
            <p:nvPr/>
          </p:nvGrpSpPr>
          <p:grpSpPr bwMode="auto">
            <a:xfrm>
              <a:off x="3640" y="6743"/>
              <a:ext cx="1403" cy="340"/>
              <a:chOff x="455" y="3463"/>
              <a:chExt cx="561" cy="136"/>
            </a:xfrm>
          </p:grpSpPr>
          <p:sp>
            <p:nvSpPr>
              <p:cNvPr id="60535" name="Rectangle 59"/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36" name="Rectangle 60"/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37" name="Rectangle 61"/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38" name="Rectangle 62"/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39" name="Line 63"/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27" name="Group 65"/>
            <p:cNvGrpSpPr>
              <a:grpSpLocks/>
            </p:cNvGrpSpPr>
            <p:nvPr/>
          </p:nvGrpSpPr>
          <p:grpSpPr bwMode="auto">
            <a:xfrm>
              <a:off x="3649" y="7360"/>
              <a:ext cx="1403" cy="340"/>
              <a:chOff x="455" y="3463"/>
              <a:chExt cx="561" cy="136"/>
            </a:xfrm>
          </p:grpSpPr>
          <p:sp>
            <p:nvSpPr>
              <p:cNvPr id="60530" name="Rectangle 66"/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31" name="Rectangle 67"/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32" name="Rectangle 68"/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33" name="Rectangle 69"/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34" name="Line 70"/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28" name="Group 71"/>
            <p:cNvGrpSpPr>
              <a:grpSpLocks/>
            </p:cNvGrpSpPr>
            <p:nvPr/>
          </p:nvGrpSpPr>
          <p:grpSpPr bwMode="auto">
            <a:xfrm>
              <a:off x="3640" y="8033"/>
              <a:ext cx="1403" cy="340"/>
              <a:chOff x="455" y="3463"/>
              <a:chExt cx="561" cy="136"/>
            </a:xfrm>
          </p:grpSpPr>
          <p:sp>
            <p:nvSpPr>
              <p:cNvPr id="60525" name="Rectangle 72"/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26" name="Rectangle 73"/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27" name="Rectangle 74"/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28" name="Rectangle 75"/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29" name="Line 76"/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29" name="Text Box 78"/>
            <p:cNvSpPr txBox="1">
              <a:spLocks noChangeArrowheads="1"/>
            </p:cNvSpPr>
            <p:nvPr/>
          </p:nvSpPr>
          <p:spPr bwMode="auto">
            <a:xfrm>
              <a:off x="2260" y="8798"/>
              <a:ext cx="159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MS PGothic" panose="020B0600070205080204" pitchFamily="34" charset="-128"/>
                </a:rPr>
                <a:t>memory</a:t>
              </a:r>
            </a:p>
          </p:txBody>
        </p:sp>
        <p:sp>
          <p:nvSpPr>
            <p:cNvPr id="60430" name="Text Box 79"/>
            <p:cNvSpPr txBox="1">
              <a:spLocks noChangeArrowheads="1"/>
            </p:cNvSpPr>
            <p:nvPr/>
          </p:nvSpPr>
          <p:spPr bwMode="auto">
            <a:xfrm>
              <a:off x="2415" y="7115"/>
              <a:ext cx="129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Arial" panose="020B0604020202020204" pitchFamily="34" charset="0"/>
                  <a:ea typeface="MS PGothic" panose="020B0600070205080204" pitchFamily="34" charset="-128"/>
                </a:rPr>
                <a:t>memory</a:t>
              </a:r>
            </a:p>
          </p:txBody>
        </p:sp>
        <p:grpSp>
          <p:nvGrpSpPr>
            <p:cNvPr id="60431" name="Group 80"/>
            <p:cNvGrpSpPr>
              <a:grpSpLocks/>
            </p:cNvGrpSpPr>
            <p:nvPr/>
          </p:nvGrpSpPr>
          <p:grpSpPr bwMode="auto">
            <a:xfrm>
              <a:off x="5745" y="6720"/>
              <a:ext cx="1403" cy="340"/>
              <a:chOff x="876" y="2800"/>
              <a:chExt cx="642" cy="175"/>
            </a:xfrm>
          </p:grpSpPr>
          <p:sp>
            <p:nvSpPr>
              <p:cNvPr id="60520" name="Rectangle 81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21" name="Rectangle 82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22" name="Rectangle 83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23" name="Rectangle 84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24" name="Line 85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32" name="Group 86"/>
            <p:cNvGrpSpPr>
              <a:grpSpLocks/>
            </p:cNvGrpSpPr>
            <p:nvPr/>
          </p:nvGrpSpPr>
          <p:grpSpPr bwMode="auto">
            <a:xfrm>
              <a:off x="5743" y="7343"/>
              <a:ext cx="1402" cy="340"/>
              <a:chOff x="876" y="2800"/>
              <a:chExt cx="642" cy="175"/>
            </a:xfrm>
          </p:grpSpPr>
          <p:sp>
            <p:nvSpPr>
              <p:cNvPr id="60515" name="Rectangle 87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16" name="Rectangle 88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17" name="Rectangle 89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18" name="Rectangle 90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19" name="Line 91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33" name="Group 92"/>
            <p:cNvGrpSpPr>
              <a:grpSpLocks/>
            </p:cNvGrpSpPr>
            <p:nvPr/>
          </p:nvGrpSpPr>
          <p:grpSpPr bwMode="auto">
            <a:xfrm>
              <a:off x="5735" y="8015"/>
              <a:ext cx="1403" cy="340"/>
              <a:chOff x="876" y="2800"/>
              <a:chExt cx="642" cy="175"/>
            </a:xfrm>
          </p:grpSpPr>
          <p:sp>
            <p:nvSpPr>
              <p:cNvPr id="60510" name="Rectangle 93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11" name="Rectangle 94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12" name="Rectangle 95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13" name="Rectangle 96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14" name="Line 97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34" name="Line 98"/>
            <p:cNvSpPr>
              <a:spLocks noChangeShapeType="1"/>
            </p:cNvSpPr>
            <p:nvPr/>
          </p:nvSpPr>
          <p:spPr bwMode="auto">
            <a:xfrm>
              <a:off x="7165" y="6725"/>
              <a:ext cx="0" cy="158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35" name="Group 99"/>
            <p:cNvGrpSpPr>
              <a:grpSpLocks/>
            </p:cNvGrpSpPr>
            <p:nvPr/>
          </p:nvGrpSpPr>
          <p:grpSpPr bwMode="auto">
            <a:xfrm>
              <a:off x="7250" y="6700"/>
              <a:ext cx="1403" cy="340"/>
              <a:chOff x="455" y="3463"/>
              <a:chExt cx="561" cy="136"/>
            </a:xfrm>
          </p:grpSpPr>
          <p:sp>
            <p:nvSpPr>
              <p:cNvPr id="60505" name="Rectangle 100"/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06" name="Rectangle 101"/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07" name="Rectangle 102"/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08" name="Rectangle 103"/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09" name="Line 104"/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36" name="Group 105"/>
            <p:cNvGrpSpPr>
              <a:grpSpLocks/>
            </p:cNvGrpSpPr>
            <p:nvPr/>
          </p:nvGrpSpPr>
          <p:grpSpPr bwMode="auto">
            <a:xfrm>
              <a:off x="7259" y="7318"/>
              <a:ext cx="1403" cy="340"/>
              <a:chOff x="455" y="3463"/>
              <a:chExt cx="561" cy="136"/>
            </a:xfrm>
          </p:grpSpPr>
          <p:sp>
            <p:nvSpPr>
              <p:cNvPr id="60500" name="Rectangle 106"/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01" name="Rectangle 107"/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02" name="Rectangle 108"/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03" name="Rectangle 109"/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504" name="Line 110"/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37" name="Group 111"/>
            <p:cNvGrpSpPr>
              <a:grpSpLocks/>
            </p:cNvGrpSpPr>
            <p:nvPr/>
          </p:nvGrpSpPr>
          <p:grpSpPr bwMode="auto">
            <a:xfrm>
              <a:off x="7250" y="7990"/>
              <a:ext cx="1403" cy="340"/>
              <a:chOff x="455" y="3463"/>
              <a:chExt cx="561" cy="136"/>
            </a:xfrm>
          </p:grpSpPr>
          <p:sp>
            <p:nvSpPr>
              <p:cNvPr id="60495" name="Rectangle 112"/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496" name="Rectangle 113"/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497" name="Rectangle 114"/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498" name="Rectangle 115"/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499" name="Line 116"/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38" name="Text Box 117"/>
            <p:cNvSpPr txBox="1">
              <a:spLocks noChangeArrowheads="1"/>
            </p:cNvSpPr>
            <p:nvPr/>
          </p:nvSpPr>
          <p:spPr bwMode="auto">
            <a:xfrm>
              <a:off x="6750" y="8793"/>
              <a:ext cx="87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MS PGothic" panose="020B0600070205080204" pitchFamily="34" charset="-128"/>
                </a:rPr>
                <a:t>bus</a:t>
              </a:r>
            </a:p>
          </p:txBody>
        </p:sp>
        <p:grpSp>
          <p:nvGrpSpPr>
            <p:cNvPr id="60439" name="Group 118"/>
            <p:cNvGrpSpPr>
              <a:grpSpLocks/>
            </p:cNvGrpSpPr>
            <p:nvPr/>
          </p:nvGrpSpPr>
          <p:grpSpPr bwMode="auto">
            <a:xfrm>
              <a:off x="9593" y="6668"/>
              <a:ext cx="1402" cy="340"/>
              <a:chOff x="876" y="2800"/>
              <a:chExt cx="642" cy="175"/>
            </a:xfrm>
          </p:grpSpPr>
          <p:sp>
            <p:nvSpPr>
              <p:cNvPr id="60490" name="Rectangle 119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491" name="Rectangle 120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492" name="Rectangle 121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493" name="Rectangle 122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494" name="Line 123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40" name="Group 124"/>
            <p:cNvGrpSpPr>
              <a:grpSpLocks/>
            </p:cNvGrpSpPr>
            <p:nvPr/>
          </p:nvGrpSpPr>
          <p:grpSpPr bwMode="auto">
            <a:xfrm>
              <a:off x="9555" y="7290"/>
              <a:ext cx="1403" cy="340"/>
              <a:chOff x="876" y="2800"/>
              <a:chExt cx="642" cy="175"/>
            </a:xfrm>
          </p:grpSpPr>
          <p:sp>
            <p:nvSpPr>
              <p:cNvPr id="60485" name="Rectangle 125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486" name="Rectangle 126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487" name="Rectangle 127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488" name="Rectangle 128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489" name="Line 129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41" name="Group 130"/>
            <p:cNvGrpSpPr>
              <a:grpSpLocks/>
            </p:cNvGrpSpPr>
            <p:nvPr/>
          </p:nvGrpSpPr>
          <p:grpSpPr bwMode="auto">
            <a:xfrm>
              <a:off x="9548" y="7963"/>
              <a:ext cx="1402" cy="340"/>
              <a:chOff x="876" y="2800"/>
              <a:chExt cx="642" cy="175"/>
            </a:xfrm>
          </p:grpSpPr>
          <p:sp>
            <p:nvSpPr>
              <p:cNvPr id="60480" name="Rectangle 131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481" name="Rectangle 132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482" name="Rectangle 133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483" name="Rectangle 134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0484" name="Line 135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42" name="Group 154"/>
            <p:cNvGrpSpPr>
              <a:grpSpLocks/>
            </p:cNvGrpSpPr>
            <p:nvPr/>
          </p:nvGrpSpPr>
          <p:grpSpPr bwMode="auto">
            <a:xfrm rot="5400000">
              <a:off x="11309" y="8274"/>
              <a:ext cx="1411" cy="1631"/>
              <a:chOff x="2952" y="2778"/>
              <a:chExt cx="564" cy="652"/>
            </a:xfrm>
          </p:grpSpPr>
          <p:grpSp>
            <p:nvGrpSpPr>
              <p:cNvPr id="60462" name="Group 136"/>
              <p:cNvGrpSpPr>
                <a:grpSpLocks/>
              </p:cNvGrpSpPr>
              <p:nvPr/>
            </p:nvGrpSpPr>
            <p:grpSpPr bwMode="auto">
              <a:xfrm>
                <a:off x="2952" y="2778"/>
                <a:ext cx="561" cy="136"/>
                <a:chOff x="453" y="3465"/>
                <a:chExt cx="561" cy="136"/>
              </a:xfrm>
            </p:grpSpPr>
            <p:sp>
              <p:nvSpPr>
                <p:cNvPr id="60475" name="Rectangle 137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0476" name="Rectangle 138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0477" name="Rectangle 139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0478" name="Rectangle 140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0479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63" name="Group 142"/>
              <p:cNvGrpSpPr>
                <a:grpSpLocks/>
              </p:cNvGrpSpPr>
              <p:nvPr/>
            </p:nvGrpSpPr>
            <p:grpSpPr bwMode="auto">
              <a:xfrm>
                <a:off x="2955" y="3025"/>
                <a:ext cx="561" cy="136"/>
                <a:chOff x="453" y="3465"/>
                <a:chExt cx="561" cy="136"/>
              </a:xfrm>
            </p:grpSpPr>
            <p:sp>
              <p:nvSpPr>
                <p:cNvPr id="60470" name="Rectangle 143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0471" name="Rectangle 144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0472" name="Rectangle 145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0473" name="Rectangle 146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0474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64" name="Group 148"/>
              <p:cNvGrpSpPr>
                <a:grpSpLocks/>
              </p:cNvGrpSpPr>
              <p:nvPr/>
            </p:nvGrpSpPr>
            <p:grpSpPr bwMode="auto">
              <a:xfrm>
                <a:off x="2952" y="3294"/>
                <a:ext cx="561" cy="136"/>
                <a:chOff x="453" y="3465"/>
                <a:chExt cx="561" cy="136"/>
              </a:xfrm>
            </p:grpSpPr>
            <p:sp>
              <p:nvSpPr>
                <p:cNvPr id="60465" name="Rectangle 149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0466" name="Rectangle 150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0467" name="Rectangle 151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0468" name="Rectangle 152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0469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443" name="Line 155"/>
            <p:cNvSpPr>
              <a:spLocks noChangeShapeType="1"/>
            </p:cNvSpPr>
            <p:nvPr/>
          </p:nvSpPr>
          <p:spPr bwMode="auto">
            <a:xfrm>
              <a:off x="10995" y="6835"/>
              <a:ext cx="167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4" name="Line 156"/>
            <p:cNvSpPr>
              <a:spLocks noChangeShapeType="1"/>
            </p:cNvSpPr>
            <p:nvPr/>
          </p:nvSpPr>
          <p:spPr bwMode="auto">
            <a:xfrm flipV="1">
              <a:off x="10935" y="7445"/>
              <a:ext cx="1750" cy="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5" name="Line 157"/>
            <p:cNvSpPr>
              <a:spLocks noChangeShapeType="1"/>
            </p:cNvSpPr>
            <p:nvPr/>
          </p:nvSpPr>
          <p:spPr bwMode="auto">
            <a:xfrm>
              <a:off x="10935" y="8125"/>
              <a:ext cx="173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6" name="Line 158"/>
            <p:cNvSpPr>
              <a:spLocks noChangeShapeType="1"/>
            </p:cNvSpPr>
            <p:nvPr/>
          </p:nvSpPr>
          <p:spPr bwMode="auto">
            <a:xfrm flipV="1">
              <a:off x="11380" y="6835"/>
              <a:ext cx="0" cy="15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7" name="Line 159"/>
            <p:cNvSpPr>
              <a:spLocks noChangeShapeType="1"/>
            </p:cNvSpPr>
            <p:nvPr/>
          </p:nvSpPr>
          <p:spPr bwMode="auto">
            <a:xfrm flipV="1">
              <a:off x="12045" y="6835"/>
              <a:ext cx="0" cy="15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8" name="Line 160"/>
            <p:cNvSpPr>
              <a:spLocks noChangeShapeType="1"/>
            </p:cNvSpPr>
            <p:nvPr/>
          </p:nvSpPr>
          <p:spPr bwMode="auto">
            <a:xfrm flipV="1">
              <a:off x="12670" y="6820"/>
              <a:ext cx="0" cy="15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9" name="Oval 161"/>
            <p:cNvSpPr>
              <a:spLocks noChangeArrowheads="1"/>
            </p:cNvSpPr>
            <p:nvPr/>
          </p:nvSpPr>
          <p:spPr bwMode="auto">
            <a:xfrm>
              <a:off x="11315" y="6775"/>
              <a:ext cx="140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60450" name="Oval 162"/>
            <p:cNvSpPr>
              <a:spLocks noChangeArrowheads="1"/>
            </p:cNvSpPr>
            <p:nvPr/>
          </p:nvSpPr>
          <p:spPr bwMode="auto">
            <a:xfrm>
              <a:off x="11315" y="7380"/>
              <a:ext cx="140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60451" name="Oval 163"/>
            <p:cNvSpPr>
              <a:spLocks noChangeArrowheads="1"/>
            </p:cNvSpPr>
            <p:nvPr/>
          </p:nvSpPr>
          <p:spPr bwMode="auto">
            <a:xfrm>
              <a:off x="11305" y="8050"/>
              <a:ext cx="140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60452" name="Oval 164"/>
            <p:cNvSpPr>
              <a:spLocks noChangeArrowheads="1"/>
            </p:cNvSpPr>
            <p:nvPr/>
          </p:nvSpPr>
          <p:spPr bwMode="auto">
            <a:xfrm>
              <a:off x="11985" y="6775"/>
              <a:ext cx="140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60453" name="Oval 165"/>
            <p:cNvSpPr>
              <a:spLocks noChangeArrowheads="1"/>
            </p:cNvSpPr>
            <p:nvPr/>
          </p:nvSpPr>
          <p:spPr bwMode="auto">
            <a:xfrm>
              <a:off x="11985" y="7380"/>
              <a:ext cx="140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60454" name="Oval 166"/>
            <p:cNvSpPr>
              <a:spLocks noChangeArrowheads="1"/>
            </p:cNvSpPr>
            <p:nvPr/>
          </p:nvSpPr>
          <p:spPr bwMode="auto">
            <a:xfrm>
              <a:off x="11975" y="8050"/>
              <a:ext cx="140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60455" name="Oval 167"/>
            <p:cNvSpPr>
              <a:spLocks noChangeArrowheads="1"/>
            </p:cNvSpPr>
            <p:nvPr/>
          </p:nvSpPr>
          <p:spPr bwMode="auto">
            <a:xfrm>
              <a:off x="12600" y="6775"/>
              <a:ext cx="140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60456" name="Oval 168"/>
            <p:cNvSpPr>
              <a:spLocks noChangeArrowheads="1"/>
            </p:cNvSpPr>
            <p:nvPr/>
          </p:nvSpPr>
          <p:spPr bwMode="auto">
            <a:xfrm>
              <a:off x="12600" y="7380"/>
              <a:ext cx="140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60457" name="Oval 169"/>
            <p:cNvSpPr>
              <a:spLocks noChangeArrowheads="1"/>
            </p:cNvSpPr>
            <p:nvPr/>
          </p:nvSpPr>
          <p:spPr bwMode="auto">
            <a:xfrm>
              <a:off x="12590" y="8050"/>
              <a:ext cx="140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60458" name="Text Box 170"/>
            <p:cNvSpPr txBox="1">
              <a:spLocks noChangeArrowheads="1"/>
            </p:cNvSpPr>
            <p:nvPr/>
          </p:nvSpPr>
          <p:spPr bwMode="auto">
            <a:xfrm>
              <a:off x="9290" y="8803"/>
              <a:ext cx="167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MS PGothic" panose="020B0600070205080204" pitchFamily="34" charset="-128"/>
                </a:rPr>
                <a:t>crossbar</a:t>
              </a:r>
            </a:p>
          </p:txBody>
        </p:sp>
        <p:sp>
          <p:nvSpPr>
            <p:cNvPr id="60459" name="Freeform 171"/>
            <p:cNvSpPr>
              <a:spLocks noChangeArrowheads="1"/>
            </p:cNvSpPr>
            <p:nvPr/>
          </p:nvSpPr>
          <p:spPr bwMode="auto">
            <a:xfrm>
              <a:off x="930" y="6813"/>
              <a:ext cx="4408" cy="650"/>
            </a:xfrm>
            <a:custGeom>
              <a:avLst/>
              <a:gdLst>
                <a:gd name="T0" fmla="*/ 0 w 1763"/>
                <a:gd name="T1" fmla="*/ 0 h 260"/>
                <a:gd name="T2" fmla="*/ 1723 w 1763"/>
                <a:gd name="T3" fmla="*/ 0 h 260"/>
                <a:gd name="T4" fmla="*/ 2635 w 1763"/>
                <a:gd name="T5" fmla="*/ 650 h 260"/>
                <a:gd name="T6" fmla="*/ 4408 w 1763"/>
                <a:gd name="T7" fmla="*/ 650 h 2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3" h="260">
                  <a:moveTo>
                    <a:pt x="0" y="0"/>
                  </a:moveTo>
                  <a:lnTo>
                    <a:pt x="689" y="0"/>
                  </a:lnTo>
                  <a:lnTo>
                    <a:pt x="1054" y="260"/>
                  </a:lnTo>
                  <a:lnTo>
                    <a:pt x="1763" y="26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0" name="Freeform 172"/>
            <p:cNvSpPr>
              <a:spLocks noChangeArrowheads="1"/>
            </p:cNvSpPr>
            <p:nvPr/>
          </p:nvSpPr>
          <p:spPr bwMode="auto">
            <a:xfrm>
              <a:off x="5735" y="6765"/>
              <a:ext cx="3160" cy="630"/>
            </a:xfrm>
            <a:custGeom>
              <a:avLst/>
              <a:gdLst>
                <a:gd name="T0" fmla="*/ 0 w 1264"/>
                <a:gd name="T1" fmla="*/ 5 h 252"/>
                <a:gd name="T2" fmla="*/ 1555 w 1264"/>
                <a:gd name="T3" fmla="*/ 0 h 252"/>
                <a:gd name="T4" fmla="*/ 1540 w 1264"/>
                <a:gd name="T5" fmla="*/ 615 h 252"/>
                <a:gd name="T6" fmla="*/ 3160 w 1264"/>
                <a:gd name="T7" fmla="*/ 630 h 2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4" h="252">
                  <a:moveTo>
                    <a:pt x="0" y="2"/>
                  </a:moveTo>
                  <a:lnTo>
                    <a:pt x="622" y="0"/>
                  </a:lnTo>
                  <a:lnTo>
                    <a:pt x="616" y="246"/>
                  </a:lnTo>
                  <a:lnTo>
                    <a:pt x="1264" y="2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1" name="Freeform 173"/>
            <p:cNvSpPr>
              <a:spLocks noChangeArrowheads="1"/>
            </p:cNvSpPr>
            <p:nvPr/>
          </p:nvSpPr>
          <p:spPr bwMode="auto">
            <a:xfrm>
              <a:off x="9510" y="6750"/>
              <a:ext cx="2430" cy="3173"/>
            </a:xfrm>
            <a:custGeom>
              <a:avLst/>
              <a:gdLst>
                <a:gd name="T0" fmla="*/ 0 w 972"/>
                <a:gd name="T1" fmla="*/ 8 h 1266"/>
                <a:gd name="T2" fmla="*/ 2423 w 972"/>
                <a:gd name="T3" fmla="*/ 0 h 1266"/>
                <a:gd name="T4" fmla="*/ 2430 w 972"/>
                <a:gd name="T5" fmla="*/ 3173 h 12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2" h="1266">
                  <a:moveTo>
                    <a:pt x="0" y="3"/>
                  </a:moveTo>
                  <a:lnTo>
                    <a:pt x="969" y="0"/>
                  </a:lnTo>
                  <a:lnTo>
                    <a:pt x="972" y="12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5777" y="426812"/>
            <a:ext cx="7772400" cy="609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经内存交换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47700" y="1311275"/>
            <a:ext cx="7848600" cy="1841500"/>
          </a:xfrm>
        </p:spPr>
        <p:txBody>
          <a:bodyPr>
            <a:normAutofit/>
          </a:bodyPr>
          <a:lstStyle/>
          <a:p>
            <a:pPr marL="114300" indent="-114300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第一代路由器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marL="114300" indent="-114300"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传统的计算机，交换在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的直接控制下完成</a:t>
            </a:r>
          </a:p>
          <a:p>
            <a:pPr marL="114300" indent="-114300" eaLnBrk="1" hangingPunct="1">
              <a:lnSpc>
                <a:spcPct val="90000"/>
              </a:lnSpc>
              <a:defRPr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分组被拷贝到系统内存</a:t>
            </a:r>
          </a:p>
          <a:p>
            <a:pPr marL="114300" indent="-114300" eaLnBrk="1" hangingPunct="1">
              <a:lnSpc>
                <a:spcPct val="90000"/>
              </a:lnSpc>
              <a:defRPr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速度受内存带宽限制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每个分组需要两次经过总线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4275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E5D9469-7035-4C89-937B-3F82E3B0B4E5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17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grpSp>
        <p:nvGrpSpPr>
          <p:cNvPr id="62469" name="组合 29"/>
          <p:cNvGrpSpPr>
            <a:grpSpLocks/>
          </p:cNvGrpSpPr>
          <p:nvPr/>
        </p:nvGrpSpPr>
        <p:grpSpPr bwMode="auto">
          <a:xfrm>
            <a:off x="700088" y="3554557"/>
            <a:ext cx="7796212" cy="1789113"/>
            <a:chOff x="595" y="6352"/>
            <a:chExt cx="12277" cy="2816"/>
          </a:xfrm>
        </p:grpSpPr>
        <p:grpSp>
          <p:nvGrpSpPr>
            <p:cNvPr id="62470" name="Group 42"/>
            <p:cNvGrpSpPr>
              <a:grpSpLocks/>
            </p:cNvGrpSpPr>
            <p:nvPr/>
          </p:nvGrpSpPr>
          <p:grpSpPr bwMode="auto">
            <a:xfrm>
              <a:off x="2458" y="6352"/>
              <a:ext cx="10414" cy="2816"/>
              <a:chOff x="983" y="2540"/>
              <a:chExt cx="4165" cy="1126"/>
            </a:xfrm>
          </p:grpSpPr>
          <p:sp>
            <p:nvSpPr>
              <p:cNvPr id="62475" name="Rectangle 30"/>
              <p:cNvSpPr>
                <a:spLocks noChangeArrowheads="1"/>
              </p:cNvSpPr>
              <p:nvPr/>
            </p:nvSpPr>
            <p:spPr bwMode="auto">
              <a:xfrm>
                <a:off x="983" y="2542"/>
                <a:ext cx="766" cy="7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2476" name="Text Box 31"/>
              <p:cNvSpPr txBox="1">
                <a:spLocks noChangeArrowheads="1"/>
              </p:cNvSpPr>
              <p:nvPr/>
            </p:nvSpPr>
            <p:spPr bwMode="auto">
              <a:xfrm>
                <a:off x="991" y="2557"/>
                <a:ext cx="708" cy="6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r>
                  <a:rPr lang="en-US" altLang="zh-CN">
                    <a:latin typeface="Arial" panose="020B0604020202020204" pitchFamily="34" charset="0"/>
                    <a:ea typeface="MS PGothic" panose="020B0600070205080204" pitchFamily="34" charset="-128"/>
                  </a:rPr>
                  <a:t>input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lang="en-US" altLang="zh-CN">
                    <a:latin typeface="Arial" panose="020B0604020202020204" pitchFamily="34" charset="0"/>
                    <a:ea typeface="MS PGothic" panose="020B0600070205080204" pitchFamily="34" charset="-128"/>
                  </a:rPr>
                  <a:t>port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lang="en-US" altLang="zh-CN">
                    <a:latin typeface="Arial" panose="020B0604020202020204" pitchFamily="34" charset="0"/>
                    <a:ea typeface="MS PGothic" panose="020B0600070205080204" pitchFamily="34" charset="-128"/>
                  </a:rPr>
                  <a:t>(e.g.,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lang="en-US" altLang="zh-CN">
                    <a:latin typeface="Arial" panose="020B0604020202020204" pitchFamily="34" charset="0"/>
                    <a:ea typeface="MS PGothic" panose="020B0600070205080204" pitchFamily="34" charset="-128"/>
                  </a:rPr>
                  <a:t>Ethernet)</a:t>
                </a:r>
              </a:p>
            </p:txBody>
          </p:sp>
          <p:sp>
            <p:nvSpPr>
              <p:cNvPr id="62477" name="Text Box 32"/>
              <p:cNvSpPr txBox="1">
                <a:spLocks noChangeArrowheads="1"/>
              </p:cNvSpPr>
              <p:nvPr/>
            </p:nvSpPr>
            <p:spPr bwMode="auto">
              <a:xfrm>
                <a:off x="2324" y="2773"/>
                <a:ext cx="636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r>
                  <a:rPr lang="en-US" altLang="zh-CN">
                    <a:latin typeface="Arial" panose="020B0604020202020204" pitchFamily="34" charset="0"/>
                    <a:ea typeface="MS PGothic" panose="020B0600070205080204" pitchFamily="34" charset="-128"/>
                  </a:rPr>
                  <a:t>memory</a:t>
                </a:r>
              </a:p>
            </p:txBody>
          </p:sp>
          <p:sp>
            <p:nvSpPr>
              <p:cNvPr id="62478" name="Rectangle 34"/>
              <p:cNvSpPr>
                <a:spLocks noChangeArrowheads="1"/>
              </p:cNvSpPr>
              <p:nvPr/>
            </p:nvSpPr>
            <p:spPr bwMode="auto">
              <a:xfrm>
                <a:off x="2072" y="2542"/>
                <a:ext cx="1173" cy="68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2479" name="Rectangle 35"/>
              <p:cNvSpPr>
                <a:spLocks noChangeArrowheads="1"/>
              </p:cNvSpPr>
              <p:nvPr/>
            </p:nvSpPr>
            <p:spPr bwMode="auto">
              <a:xfrm>
                <a:off x="3557" y="2540"/>
                <a:ext cx="766" cy="7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2480" name="Text Box 36"/>
              <p:cNvSpPr txBox="1">
                <a:spLocks noChangeArrowheads="1"/>
              </p:cNvSpPr>
              <p:nvPr/>
            </p:nvSpPr>
            <p:spPr bwMode="auto">
              <a:xfrm>
                <a:off x="3565" y="2555"/>
                <a:ext cx="708" cy="6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r>
                  <a:rPr lang="en-US" altLang="zh-CN">
                    <a:latin typeface="Arial" panose="020B0604020202020204" pitchFamily="34" charset="0"/>
                    <a:ea typeface="MS PGothic" panose="020B0600070205080204" pitchFamily="34" charset="-128"/>
                  </a:rPr>
                  <a:t>output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lang="en-US" altLang="zh-CN">
                    <a:latin typeface="Arial" panose="020B0604020202020204" pitchFamily="34" charset="0"/>
                    <a:ea typeface="MS PGothic" panose="020B0600070205080204" pitchFamily="34" charset="-128"/>
                  </a:rPr>
                  <a:t>port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lang="en-US" altLang="zh-CN">
                    <a:latin typeface="Arial" panose="020B0604020202020204" pitchFamily="34" charset="0"/>
                    <a:ea typeface="MS PGothic" panose="020B0600070205080204" pitchFamily="34" charset="-128"/>
                  </a:rPr>
                  <a:t>(e.g.,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lang="en-US" altLang="zh-CN">
                    <a:latin typeface="Arial" panose="020B0604020202020204" pitchFamily="34" charset="0"/>
                    <a:ea typeface="MS PGothic" panose="020B0600070205080204" pitchFamily="34" charset="-128"/>
                  </a:rPr>
                  <a:t>Ethernet)</a:t>
                </a:r>
              </a:p>
            </p:txBody>
          </p:sp>
          <p:sp>
            <p:nvSpPr>
              <p:cNvPr id="62481" name="Line 37"/>
              <p:cNvSpPr>
                <a:spLocks noChangeShapeType="1"/>
              </p:cNvSpPr>
              <p:nvPr/>
            </p:nvSpPr>
            <p:spPr bwMode="auto">
              <a:xfrm>
                <a:off x="983" y="3561"/>
                <a:ext cx="33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82" name="Line 38"/>
              <p:cNvSpPr>
                <a:spLocks noChangeShapeType="1"/>
              </p:cNvSpPr>
              <p:nvPr/>
            </p:nvSpPr>
            <p:spPr bwMode="auto">
              <a:xfrm>
                <a:off x="1370" y="3252"/>
                <a:ext cx="0" cy="3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83" name="Line 39"/>
              <p:cNvSpPr>
                <a:spLocks noChangeShapeType="1"/>
              </p:cNvSpPr>
              <p:nvPr/>
            </p:nvSpPr>
            <p:spPr bwMode="auto">
              <a:xfrm>
                <a:off x="3939" y="3242"/>
                <a:ext cx="0" cy="3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84" name="Line 40"/>
              <p:cNvSpPr>
                <a:spLocks noChangeShapeType="1"/>
              </p:cNvSpPr>
              <p:nvPr/>
            </p:nvSpPr>
            <p:spPr bwMode="auto">
              <a:xfrm>
                <a:off x="2665" y="3240"/>
                <a:ext cx="0" cy="31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85" name="Text Box 41"/>
              <p:cNvSpPr txBox="1">
                <a:spLocks noChangeArrowheads="1"/>
              </p:cNvSpPr>
              <p:nvPr/>
            </p:nvSpPr>
            <p:spPr bwMode="auto">
              <a:xfrm>
                <a:off x="4304" y="3435"/>
                <a:ext cx="84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latin typeface="Arial" panose="020B0604020202020204" pitchFamily="34" charset="0"/>
                    <a:ea typeface="MS PGothic" panose="020B0600070205080204" pitchFamily="34" charset="-128"/>
                  </a:rPr>
                  <a:t>system bus</a:t>
                </a:r>
              </a:p>
            </p:txBody>
          </p:sp>
        </p:grpSp>
        <p:pic>
          <p:nvPicPr>
            <p:cNvPr id="62471" name="Picture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" y="6655"/>
              <a:ext cx="840" cy="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472" name="Picture 4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53" y="6598"/>
              <a:ext cx="840" cy="1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73" name="Rectangle 45"/>
            <p:cNvSpPr>
              <a:spLocks noChangeArrowheads="1"/>
            </p:cNvSpPr>
            <p:nvPr/>
          </p:nvSpPr>
          <p:spPr bwMode="auto">
            <a:xfrm>
              <a:off x="595" y="7025"/>
              <a:ext cx="685" cy="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62474" name="Rectangle 46"/>
            <p:cNvSpPr>
              <a:spLocks noChangeArrowheads="1"/>
            </p:cNvSpPr>
            <p:nvPr/>
          </p:nvSpPr>
          <p:spPr bwMode="auto">
            <a:xfrm>
              <a:off x="615" y="7040"/>
              <a:ext cx="703" cy="3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573377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经总线交换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54000" y="1857952"/>
            <a:ext cx="4465638" cy="407193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分组从输入端口缓存经过一根共享总线到达输出端口缓存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总线竞争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交换速率受总线带宽限制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32 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Gbps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bus, Cisco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5600: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对于接入和企业路由器来说速度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足够了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32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F694074-2FB2-4D2B-8D28-583F7C4081CB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18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pic>
        <p:nvPicPr>
          <p:cNvPr id="64517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779" y="1857952"/>
            <a:ext cx="40068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204333"/>
            <a:ext cx="7772400" cy="114300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经一个互联网络交换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750888" y="1257300"/>
            <a:ext cx="4203700" cy="45529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克服总线带宽限制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Banyan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网络以及其他互联网络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最初开发是为了连接处理器从而构成多处理器系统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Cisco 12000: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通过内部互连网络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提供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60 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Gbps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的传输速率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高级设计趋势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 IP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数据报分割成固定长度信元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通过互连网络来交换信元</a:t>
            </a:r>
            <a:r>
              <a:rPr lang="en-US" altLang="zh-CN" sz="2400" b="1" dirty="0" smtClean="0"/>
              <a:t>. </a:t>
            </a:r>
          </a:p>
        </p:txBody>
      </p:sp>
      <p:sp>
        <p:nvSpPr>
          <p:cNvPr id="58371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6AE16D8-3F15-4394-B3E6-DB82EBD0C0E5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19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grpSp>
        <p:nvGrpSpPr>
          <p:cNvPr id="66565" name="Group 58"/>
          <p:cNvGrpSpPr>
            <a:grpSpLocks/>
          </p:cNvGrpSpPr>
          <p:nvPr/>
        </p:nvGrpSpPr>
        <p:grpSpPr bwMode="auto">
          <a:xfrm>
            <a:off x="5508625" y="1797050"/>
            <a:ext cx="2684463" cy="2478088"/>
            <a:chOff x="3812" y="2763"/>
            <a:chExt cx="1419" cy="1302"/>
          </a:xfrm>
        </p:grpSpPr>
        <p:grpSp>
          <p:nvGrpSpPr>
            <p:cNvPr id="66566" name="Group 4"/>
            <p:cNvGrpSpPr>
              <a:grpSpLocks/>
            </p:cNvGrpSpPr>
            <p:nvPr/>
          </p:nvGrpSpPr>
          <p:grpSpPr bwMode="auto">
            <a:xfrm>
              <a:off x="3933" y="2763"/>
              <a:ext cx="561" cy="136"/>
              <a:chOff x="876" y="2800"/>
              <a:chExt cx="642" cy="175"/>
            </a:xfrm>
          </p:grpSpPr>
          <p:sp>
            <p:nvSpPr>
              <p:cNvPr id="66615" name="Rectangle 5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6616" name="Rectangle 6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6617" name="Rectangle 7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6618" name="Rectangle 8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6619" name="Line 9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567" name="Group 10"/>
            <p:cNvGrpSpPr>
              <a:grpSpLocks/>
            </p:cNvGrpSpPr>
            <p:nvPr/>
          </p:nvGrpSpPr>
          <p:grpSpPr bwMode="auto">
            <a:xfrm>
              <a:off x="3918" y="3012"/>
              <a:ext cx="561" cy="136"/>
              <a:chOff x="876" y="2800"/>
              <a:chExt cx="642" cy="175"/>
            </a:xfrm>
          </p:grpSpPr>
          <p:sp>
            <p:nvSpPr>
              <p:cNvPr id="66610" name="Rectangle 11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6611" name="Rectangle 12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6612" name="Rectangle 13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6613" name="Rectangle 14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6614" name="Line 15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568" name="Group 16"/>
            <p:cNvGrpSpPr>
              <a:grpSpLocks/>
            </p:cNvGrpSpPr>
            <p:nvPr/>
          </p:nvGrpSpPr>
          <p:grpSpPr bwMode="auto">
            <a:xfrm>
              <a:off x="3915" y="3281"/>
              <a:ext cx="561" cy="136"/>
              <a:chOff x="876" y="2800"/>
              <a:chExt cx="642" cy="175"/>
            </a:xfrm>
          </p:grpSpPr>
          <p:sp>
            <p:nvSpPr>
              <p:cNvPr id="66605" name="Rectangle 17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6606" name="Rectangle 18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6607" name="Rectangle 19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6608" name="Rectangle 20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66609" name="Line 21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569" name="Group 22"/>
            <p:cNvGrpSpPr>
              <a:grpSpLocks/>
            </p:cNvGrpSpPr>
            <p:nvPr/>
          </p:nvGrpSpPr>
          <p:grpSpPr bwMode="auto">
            <a:xfrm rot="5400000">
              <a:off x="4623" y="3405"/>
              <a:ext cx="564" cy="652"/>
              <a:chOff x="2952" y="2778"/>
              <a:chExt cx="564" cy="652"/>
            </a:xfrm>
          </p:grpSpPr>
          <p:grpSp>
            <p:nvGrpSpPr>
              <p:cNvPr id="66587" name="Group 23"/>
              <p:cNvGrpSpPr>
                <a:grpSpLocks/>
              </p:cNvGrpSpPr>
              <p:nvPr/>
            </p:nvGrpSpPr>
            <p:grpSpPr bwMode="auto">
              <a:xfrm>
                <a:off x="2952" y="2778"/>
                <a:ext cx="561" cy="136"/>
                <a:chOff x="453" y="3465"/>
                <a:chExt cx="561" cy="136"/>
              </a:xfrm>
            </p:grpSpPr>
            <p:sp>
              <p:nvSpPr>
                <p:cNvPr id="66600" name="Rectangle 24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6601" name="Rectangle 25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6602" name="Rectangle 26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6603" name="Rectangle 27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660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588" name="Group 29"/>
              <p:cNvGrpSpPr>
                <a:grpSpLocks/>
              </p:cNvGrpSpPr>
              <p:nvPr/>
            </p:nvGrpSpPr>
            <p:grpSpPr bwMode="auto">
              <a:xfrm>
                <a:off x="2955" y="3025"/>
                <a:ext cx="561" cy="136"/>
                <a:chOff x="453" y="3465"/>
                <a:chExt cx="561" cy="136"/>
              </a:xfrm>
            </p:grpSpPr>
            <p:sp>
              <p:nvSpPr>
                <p:cNvPr id="66595" name="Rectangle 30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6596" name="Rectangle 31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6597" name="Rectangle 32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6598" name="Rectangle 33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659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589" name="Group 35"/>
              <p:cNvGrpSpPr>
                <a:grpSpLocks/>
              </p:cNvGrpSpPr>
              <p:nvPr/>
            </p:nvGrpSpPr>
            <p:grpSpPr bwMode="auto">
              <a:xfrm>
                <a:off x="2952" y="3294"/>
                <a:ext cx="561" cy="136"/>
                <a:chOff x="453" y="3465"/>
                <a:chExt cx="561" cy="136"/>
              </a:xfrm>
            </p:grpSpPr>
            <p:sp>
              <p:nvSpPr>
                <p:cNvPr id="66590" name="Rectangle 36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6591" name="Rectangle 37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6592" name="Rectangle 38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6593" name="Rectangle 39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659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6570" name="Line 41"/>
            <p:cNvSpPr>
              <a:spLocks noChangeShapeType="1"/>
            </p:cNvSpPr>
            <p:nvPr/>
          </p:nvSpPr>
          <p:spPr bwMode="auto">
            <a:xfrm>
              <a:off x="4494" y="2830"/>
              <a:ext cx="67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1" name="Line 42"/>
            <p:cNvSpPr>
              <a:spLocks noChangeShapeType="1"/>
            </p:cNvSpPr>
            <p:nvPr/>
          </p:nvSpPr>
          <p:spPr bwMode="auto">
            <a:xfrm flipV="1">
              <a:off x="4470" y="3074"/>
              <a:ext cx="700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2" name="Line 43"/>
            <p:cNvSpPr>
              <a:spLocks noChangeShapeType="1"/>
            </p:cNvSpPr>
            <p:nvPr/>
          </p:nvSpPr>
          <p:spPr bwMode="auto">
            <a:xfrm>
              <a:off x="4470" y="3346"/>
              <a:ext cx="6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3" name="Line 44"/>
            <p:cNvSpPr>
              <a:spLocks noChangeShapeType="1"/>
            </p:cNvSpPr>
            <p:nvPr/>
          </p:nvSpPr>
          <p:spPr bwMode="auto">
            <a:xfrm flipV="1">
              <a:off x="4648" y="2830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4" name="Line 45"/>
            <p:cNvSpPr>
              <a:spLocks noChangeShapeType="1"/>
            </p:cNvSpPr>
            <p:nvPr/>
          </p:nvSpPr>
          <p:spPr bwMode="auto">
            <a:xfrm flipV="1">
              <a:off x="4914" y="2830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5" name="Line 46"/>
            <p:cNvSpPr>
              <a:spLocks noChangeShapeType="1"/>
            </p:cNvSpPr>
            <p:nvPr/>
          </p:nvSpPr>
          <p:spPr bwMode="auto">
            <a:xfrm flipV="1">
              <a:off x="5164" y="2824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6" name="Oval 47"/>
            <p:cNvSpPr>
              <a:spLocks noChangeArrowheads="1"/>
            </p:cNvSpPr>
            <p:nvPr/>
          </p:nvSpPr>
          <p:spPr bwMode="auto">
            <a:xfrm>
              <a:off x="4622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66577" name="Oval 48"/>
            <p:cNvSpPr>
              <a:spLocks noChangeArrowheads="1"/>
            </p:cNvSpPr>
            <p:nvPr/>
          </p:nvSpPr>
          <p:spPr bwMode="auto">
            <a:xfrm>
              <a:off x="4622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66578" name="Oval 49"/>
            <p:cNvSpPr>
              <a:spLocks noChangeArrowheads="1"/>
            </p:cNvSpPr>
            <p:nvPr/>
          </p:nvSpPr>
          <p:spPr bwMode="auto">
            <a:xfrm>
              <a:off x="4618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66579" name="Oval 50"/>
            <p:cNvSpPr>
              <a:spLocks noChangeArrowheads="1"/>
            </p:cNvSpPr>
            <p:nvPr/>
          </p:nvSpPr>
          <p:spPr bwMode="auto">
            <a:xfrm>
              <a:off x="4890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66580" name="Oval 51"/>
            <p:cNvSpPr>
              <a:spLocks noChangeArrowheads="1"/>
            </p:cNvSpPr>
            <p:nvPr/>
          </p:nvSpPr>
          <p:spPr bwMode="auto">
            <a:xfrm>
              <a:off x="4890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66581" name="Oval 52"/>
            <p:cNvSpPr>
              <a:spLocks noChangeArrowheads="1"/>
            </p:cNvSpPr>
            <p:nvPr/>
          </p:nvSpPr>
          <p:spPr bwMode="auto">
            <a:xfrm>
              <a:off x="4886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66582" name="Oval 53"/>
            <p:cNvSpPr>
              <a:spLocks noChangeArrowheads="1"/>
            </p:cNvSpPr>
            <p:nvPr/>
          </p:nvSpPr>
          <p:spPr bwMode="auto">
            <a:xfrm>
              <a:off x="5136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66583" name="Oval 54"/>
            <p:cNvSpPr>
              <a:spLocks noChangeArrowheads="1"/>
            </p:cNvSpPr>
            <p:nvPr/>
          </p:nvSpPr>
          <p:spPr bwMode="auto">
            <a:xfrm>
              <a:off x="5136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66584" name="Oval 55"/>
            <p:cNvSpPr>
              <a:spLocks noChangeArrowheads="1"/>
            </p:cNvSpPr>
            <p:nvPr/>
          </p:nvSpPr>
          <p:spPr bwMode="auto">
            <a:xfrm>
              <a:off x="5132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66585" name="Text Box 56"/>
            <p:cNvSpPr txBox="1">
              <a:spLocks noChangeArrowheads="1"/>
            </p:cNvSpPr>
            <p:nvPr/>
          </p:nvSpPr>
          <p:spPr bwMode="auto">
            <a:xfrm>
              <a:off x="3812" y="3601"/>
              <a:ext cx="7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Arial" panose="020B0604020202020204" pitchFamily="34" charset="0"/>
                  <a:ea typeface="MS PGothic" panose="020B0600070205080204" pitchFamily="34" charset="-128"/>
                </a:rPr>
                <a:t>crossbar</a:t>
              </a:r>
            </a:p>
          </p:txBody>
        </p:sp>
        <p:sp>
          <p:nvSpPr>
            <p:cNvPr id="66586" name="Freeform 57"/>
            <p:cNvSpPr>
              <a:spLocks noChangeArrowheads="1"/>
            </p:cNvSpPr>
            <p:nvPr/>
          </p:nvSpPr>
          <p:spPr bwMode="auto">
            <a:xfrm>
              <a:off x="3900" y="2796"/>
              <a:ext cx="972" cy="1269"/>
            </a:xfrm>
            <a:custGeom>
              <a:avLst/>
              <a:gdLst>
                <a:gd name="T0" fmla="*/ 0 w 972"/>
                <a:gd name="T1" fmla="*/ 3 h 1266"/>
                <a:gd name="T2" fmla="*/ 969 w 972"/>
                <a:gd name="T3" fmla="*/ 0 h 1266"/>
                <a:gd name="T4" fmla="*/ 972 w 972"/>
                <a:gd name="T5" fmla="*/ 1269 h 12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2" h="1266">
                  <a:moveTo>
                    <a:pt x="0" y="3"/>
                  </a:moveTo>
                  <a:lnTo>
                    <a:pt x="969" y="0"/>
                  </a:lnTo>
                  <a:lnTo>
                    <a:pt x="972" y="12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569913"/>
            <a:ext cx="6678613" cy="6985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第四章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网络层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44588" y="1730375"/>
            <a:ext cx="6678612" cy="45291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本章目标</a:t>
            </a:r>
            <a:r>
              <a:rPr lang="en-US" altLang="zh-CN" sz="2400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理解网络层主要服务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选路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路径选择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路由器工作原理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提高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 IPv6, mobility</a:t>
            </a:r>
          </a:p>
          <a:p>
            <a:pPr eaLnBrk="1" hangingPunct="1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因特网上的实例及具体操作</a:t>
            </a:r>
          </a:p>
        </p:txBody>
      </p:sp>
      <p:sp>
        <p:nvSpPr>
          <p:cNvPr id="9219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6FAC3C1-6416-4926-B9D7-A70B3D7E5EC9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2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4575" y="341313"/>
            <a:ext cx="7726363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输出端口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855663" y="3946525"/>
            <a:ext cx="8105775" cy="22145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i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缓存：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当分组从交换结构到达的速率快于输出链路速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率时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需要缓存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b="1" i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调度原则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在等待传输的排队分组中进行选择</a:t>
            </a:r>
          </a:p>
        </p:txBody>
      </p:sp>
      <p:sp>
        <p:nvSpPr>
          <p:cNvPr id="60419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FFFA73B-377F-4F4C-99B7-DC3FFF2AD575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20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grpSp>
        <p:nvGrpSpPr>
          <p:cNvPr id="68613" name="组合 6"/>
          <p:cNvGrpSpPr>
            <a:grpSpLocks/>
          </p:cNvGrpSpPr>
          <p:nvPr/>
        </p:nvGrpSpPr>
        <p:grpSpPr bwMode="auto">
          <a:xfrm>
            <a:off x="1498600" y="1417638"/>
            <a:ext cx="5708650" cy="2195512"/>
            <a:chOff x="2775" y="2108"/>
            <a:chExt cx="8988" cy="3457"/>
          </a:xfrm>
        </p:grpSpPr>
        <p:sp>
          <p:nvSpPr>
            <p:cNvPr id="68614" name="Rectangle 5"/>
            <p:cNvSpPr>
              <a:spLocks noChangeArrowheads="1"/>
            </p:cNvSpPr>
            <p:nvPr/>
          </p:nvSpPr>
          <p:spPr bwMode="auto">
            <a:xfrm>
              <a:off x="3790" y="2320"/>
              <a:ext cx="7195" cy="28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8615" name="Rectangle 6"/>
            <p:cNvSpPr>
              <a:spLocks noChangeArrowheads="1"/>
            </p:cNvSpPr>
            <p:nvPr/>
          </p:nvSpPr>
          <p:spPr bwMode="auto">
            <a:xfrm>
              <a:off x="8393" y="3043"/>
              <a:ext cx="2232" cy="13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line</a:t>
              </a:r>
            </a:p>
            <a:p>
              <a:pPr algn="ctr" eaLnBrk="1" hangingPunct="1"/>
              <a:r>
                <a:rPr lang="en-US" altLang="zh-CN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termination</a:t>
              </a:r>
            </a:p>
          </p:txBody>
        </p:sp>
        <p:sp>
          <p:nvSpPr>
            <p:cNvPr id="68616" name="Rectangle 7"/>
            <p:cNvSpPr>
              <a:spLocks noChangeArrowheads="1"/>
            </p:cNvSpPr>
            <p:nvPr/>
          </p:nvSpPr>
          <p:spPr bwMode="auto">
            <a:xfrm>
              <a:off x="6330" y="2613"/>
              <a:ext cx="1815" cy="2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8617" name="Line 10"/>
            <p:cNvSpPr>
              <a:spLocks noChangeShapeType="1"/>
            </p:cNvSpPr>
            <p:nvPr/>
          </p:nvSpPr>
          <p:spPr bwMode="auto">
            <a:xfrm>
              <a:off x="6050" y="3745"/>
              <a:ext cx="300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8" name="Line 11"/>
            <p:cNvSpPr>
              <a:spLocks noChangeShapeType="1"/>
            </p:cNvSpPr>
            <p:nvPr/>
          </p:nvSpPr>
          <p:spPr bwMode="auto">
            <a:xfrm>
              <a:off x="8150" y="3678"/>
              <a:ext cx="30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9" name="Line 12"/>
            <p:cNvSpPr>
              <a:spLocks noChangeShapeType="1"/>
            </p:cNvSpPr>
            <p:nvPr/>
          </p:nvSpPr>
          <p:spPr bwMode="auto">
            <a:xfrm flipV="1">
              <a:off x="10603" y="3743"/>
              <a:ext cx="116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0" name="Rectangle 13"/>
            <p:cNvSpPr>
              <a:spLocks noChangeArrowheads="1"/>
            </p:cNvSpPr>
            <p:nvPr/>
          </p:nvSpPr>
          <p:spPr bwMode="auto">
            <a:xfrm>
              <a:off x="6383" y="3100"/>
              <a:ext cx="1662" cy="1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zh-CN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link 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lang="en-US" altLang="zh-CN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layer 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lang="en-US" altLang="zh-CN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protocol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lang="en-US" altLang="zh-CN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(send)</a:t>
              </a:r>
            </a:p>
          </p:txBody>
        </p:sp>
        <p:grpSp>
          <p:nvGrpSpPr>
            <p:cNvPr id="68621" name="Group 28"/>
            <p:cNvGrpSpPr>
              <a:grpSpLocks/>
            </p:cNvGrpSpPr>
            <p:nvPr/>
          </p:nvGrpSpPr>
          <p:grpSpPr bwMode="auto">
            <a:xfrm>
              <a:off x="4030" y="2535"/>
              <a:ext cx="1965" cy="2370"/>
              <a:chOff x="3180" y="909"/>
              <a:chExt cx="786" cy="948"/>
            </a:xfrm>
          </p:grpSpPr>
          <p:sp>
            <p:nvSpPr>
              <p:cNvPr id="68624" name="Rectangle 8"/>
              <p:cNvSpPr>
                <a:spLocks noChangeArrowheads="1"/>
              </p:cNvSpPr>
              <p:nvPr/>
            </p:nvSpPr>
            <p:spPr bwMode="auto">
              <a:xfrm>
                <a:off x="3180" y="909"/>
                <a:ext cx="786" cy="9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68625" name="Text Box 14"/>
              <p:cNvSpPr txBox="1">
                <a:spLocks noChangeArrowheads="1"/>
              </p:cNvSpPr>
              <p:nvPr/>
            </p:nvSpPr>
            <p:spPr bwMode="auto">
              <a:xfrm>
                <a:off x="3232" y="917"/>
                <a:ext cx="724" cy="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datagram</a:t>
                </a:r>
              </a:p>
              <a:p>
                <a:pPr algn="ctr" eaLnBrk="1" hangingPunct="1"/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buffer</a:t>
                </a:r>
              </a:p>
              <a:p>
                <a:pPr algn="ctr" eaLnBrk="1" hangingPunct="1"/>
                <a:endPara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  <a:p>
                <a:pPr algn="ctr" eaLnBrk="1" hangingPunct="1"/>
                <a:endPara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  <a:p>
                <a:pPr algn="ctr" eaLnBrk="1" hangingPunct="1"/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queueing</a:t>
                </a:r>
              </a:p>
            </p:txBody>
          </p:sp>
          <p:grpSp>
            <p:nvGrpSpPr>
              <p:cNvPr id="68626" name="Group 17"/>
              <p:cNvGrpSpPr>
                <a:grpSpLocks/>
              </p:cNvGrpSpPr>
              <p:nvPr/>
            </p:nvGrpSpPr>
            <p:grpSpPr bwMode="auto">
              <a:xfrm>
                <a:off x="3260" y="1299"/>
                <a:ext cx="626" cy="295"/>
                <a:chOff x="310" y="3526"/>
                <a:chExt cx="1040" cy="457"/>
              </a:xfrm>
            </p:grpSpPr>
            <p:sp>
              <p:nvSpPr>
                <p:cNvPr id="68627" name="Rectangle 18"/>
                <p:cNvSpPr>
                  <a:spLocks noChangeArrowheads="1"/>
                </p:cNvSpPr>
                <p:nvPr/>
              </p:nvSpPr>
              <p:spPr bwMode="auto">
                <a:xfrm>
                  <a:off x="310" y="3526"/>
                  <a:ext cx="1040" cy="457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8628" name="Line 19"/>
                <p:cNvSpPr>
                  <a:spLocks noChangeShapeType="1"/>
                </p:cNvSpPr>
                <p:nvPr/>
              </p:nvSpPr>
              <p:spPr bwMode="auto">
                <a:xfrm>
                  <a:off x="446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29" name="Line 20"/>
                <p:cNvSpPr>
                  <a:spLocks noChangeShapeType="1"/>
                </p:cNvSpPr>
                <p:nvPr/>
              </p:nvSpPr>
              <p:spPr bwMode="auto">
                <a:xfrm>
                  <a:off x="558" y="3538"/>
                  <a:ext cx="2" cy="435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0" name="Line 21"/>
                <p:cNvSpPr>
                  <a:spLocks noChangeShapeType="1"/>
                </p:cNvSpPr>
                <p:nvPr/>
              </p:nvSpPr>
              <p:spPr bwMode="auto">
                <a:xfrm>
                  <a:off x="671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1" name="Line 22"/>
                <p:cNvSpPr>
                  <a:spLocks noChangeShapeType="1"/>
                </p:cNvSpPr>
                <p:nvPr/>
              </p:nvSpPr>
              <p:spPr bwMode="auto">
                <a:xfrm>
                  <a:off x="782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2" name="Line 23"/>
                <p:cNvSpPr>
                  <a:spLocks noChangeShapeType="1"/>
                </p:cNvSpPr>
                <p:nvPr/>
              </p:nvSpPr>
              <p:spPr bwMode="auto">
                <a:xfrm>
                  <a:off x="895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3" name="Line 24"/>
                <p:cNvSpPr>
                  <a:spLocks noChangeShapeType="1"/>
                </p:cNvSpPr>
                <p:nvPr/>
              </p:nvSpPr>
              <p:spPr bwMode="auto">
                <a:xfrm>
                  <a:off x="1006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4" name="Line 25"/>
                <p:cNvSpPr>
                  <a:spLocks noChangeShapeType="1"/>
                </p:cNvSpPr>
                <p:nvPr/>
              </p:nvSpPr>
              <p:spPr bwMode="auto">
                <a:xfrm>
                  <a:off x="1121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5" name="Line 26"/>
                <p:cNvSpPr>
                  <a:spLocks noChangeShapeType="1"/>
                </p:cNvSpPr>
                <p:nvPr/>
              </p:nvSpPr>
              <p:spPr bwMode="auto">
                <a:xfrm>
                  <a:off x="1229" y="3538"/>
                  <a:ext cx="2" cy="435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8622" name="Line 27"/>
            <p:cNvSpPr>
              <a:spLocks noChangeShapeType="1"/>
            </p:cNvSpPr>
            <p:nvPr/>
          </p:nvSpPr>
          <p:spPr bwMode="auto">
            <a:xfrm>
              <a:off x="2788" y="2108"/>
              <a:ext cx="17" cy="34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3" name="Line 9"/>
            <p:cNvSpPr>
              <a:spLocks noChangeShapeType="1"/>
            </p:cNvSpPr>
            <p:nvPr/>
          </p:nvSpPr>
          <p:spPr bwMode="auto">
            <a:xfrm flipV="1">
              <a:off x="2775" y="3813"/>
              <a:ext cx="14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038" y="280988"/>
            <a:ext cx="6678612" cy="6985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输出端口排队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855663" y="4495800"/>
            <a:ext cx="8105775" cy="13192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当分组从交换结构到达的速率快于输出链路速率时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需要缓存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排队造成延迟 ，输出端口缓冲区溢出时引起分组丢失</a:t>
            </a:r>
          </a:p>
        </p:txBody>
      </p:sp>
      <p:sp>
        <p:nvSpPr>
          <p:cNvPr id="62467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4CF84EC-31B7-4C39-8803-DFA924184769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21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grpSp>
        <p:nvGrpSpPr>
          <p:cNvPr id="70661" name="Group 78"/>
          <p:cNvGrpSpPr>
            <a:grpSpLocks/>
          </p:cNvGrpSpPr>
          <p:nvPr/>
        </p:nvGrpSpPr>
        <p:grpSpPr bwMode="auto">
          <a:xfrm>
            <a:off x="968375" y="1303338"/>
            <a:ext cx="7412038" cy="2870200"/>
            <a:chOff x="550" y="931"/>
            <a:chExt cx="4669" cy="1808"/>
          </a:xfrm>
        </p:grpSpPr>
        <p:grpSp>
          <p:nvGrpSpPr>
            <p:cNvPr id="70662" name="Group 29"/>
            <p:cNvGrpSpPr>
              <a:grpSpLocks/>
            </p:cNvGrpSpPr>
            <p:nvPr/>
          </p:nvGrpSpPr>
          <p:grpSpPr bwMode="auto">
            <a:xfrm>
              <a:off x="699" y="948"/>
              <a:ext cx="2099" cy="1356"/>
              <a:chOff x="523" y="976"/>
              <a:chExt cx="2099" cy="1356"/>
            </a:xfrm>
          </p:grpSpPr>
          <p:sp>
            <p:nvSpPr>
              <p:cNvPr id="70708" name="Rectangle 6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70709" name="Group 10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70728" name="Rectangle 7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0729" name="Rectangle 8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0730" name="Rectangle 9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</p:grpSp>
          <p:grpSp>
            <p:nvGrpSpPr>
              <p:cNvPr id="70710" name="Group 11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70725" name="Rectangle 12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0726" name="Rectangle 13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0727" name="Rectangle 14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70711" name="Line 15"/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12" name="Line 16"/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13" name="Line 17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14" name="Line 18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15" name="Line 19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16" name="Line 20"/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0717" name="Group 24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70722" name="Line 21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23" name="Line 22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24" name="Line 23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718" name="Group 25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70719" name="Line 26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20" name="Line 27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21" name="Line 28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0663" name="Group 30"/>
            <p:cNvGrpSpPr>
              <a:grpSpLocks/>
            </p:cNvGrpSpPr>
            <p:nvPr/>
          </p:nvGrpSpPr>
          <p:grpSpPr bwMode="auto">
            <a:xfrm>
              <a:off x="3120" y="931"/>
              <a:ext cx="2099" cy="1356"/>
              <a:chOff x="523" y="976"/>
              <a:chExt cx="2099" cy="1356"/>
            </a:xfrm>
          </p:grpSpPr>
          <p:sp>
            <p:nvSpPr>
              <p:cNvPr id="70685" name="Rectangle 31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70686" name="Group 32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70705" name="Rectangle 33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0706" name="Rectangle 34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0707" name="Rectangle 35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</p:grpSp>
          <p:grpSp>
            <p:nvGrpSpPr>
              <p:cNvPr id="70687" name="Group 36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70702" name="Rectangle 37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0703" name="Rectangle 38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0704" name="Rectangle 39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70688" name="Line 40"/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89" name="Line 41"/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90" name="Line 42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91" name="Line 43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92" name="Line 44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93" name="Line 45"/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0694" name="Group 46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70699" name="Line 47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00" name="Line 48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01" name="Line 49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695" name="Group 50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70696" name="Line 51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97" name="Line 52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98" name="Line 53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0664" name="Rectangle 54"/>
            <p:cNvSpPr>
              <a:spLocks noChangeArrowheads="1"/>
            </p:cNvSpPr>
            <p:nvPr/>
          </p:nvSpPr>
          <p:spPr bwMode="auto">
            <a:xfrm>
              <a:off x="1012" y="101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70665" name="Rectangle 55"/>
            <p:cNvSpPr>
              <a:spLocks noChangeArrowheads="1"/>
            </p:cNvSpPr>
            <p:nvPr/>
          </p:nvSpPr>
          <p:spPr bwMode="auto">
            <a:xfrm>
              <a:off x="1003" y="1494"/>
              <a:ext cx="175" cy="9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70666" name="Rectangle 56"/>
            <p:cNvSpPr>
              <a:spLocks noChangeArrowheads="1"/>
            </p:cNvSpPr>
            <p:nvPr/>
          </p:nvSpPr>
          <p:spPr bwMode="auto">
            <a:xfrm>
              <a:off x="994" y="196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70667" name="Rectangle 57"/>
            <p:cNvSpPr>
              <a:spLocks noChangeArrowheads="1"/>
            </p:cNvSpPr>
            <p:nvPr/>
          </p:nvSpPr>
          <p:spPr bwMode="auto">
            <a:xfrm>
              <a:off x="764" y="1017"/>
              <a:ext cx="175" cy="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70668" name="Rectangle 58"/>
            <p:cNvSpPr>
              <a:spLocks noChangeArrowheads="1"/>
            </p:cNvSpPr>
            <p:nvPr/>
          </p:nvSpPr>
          <p:spPr bwMode="auto">
            <a:xfrm>
              <a:off x="760" y="1953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70669" name="Line 60"/>
            <p:cNvSpPr>
              <a:spLocks noChangeShapeType="1"/>
            </p:cNvSpPr>
            <p:nvPr/>
          </p:nvSpPr>
          <p:spPr bwMode="auto">
            <a:xfrm>
              <a:off x="1215" y="1054"/>
              <a:ext cx="102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0" name="Freeform 62"/>
            <p:cNvSpPr>
              <a:spLocks noChangeArrowheads="1"/>
            </p:cNvSpPr>
            <p:nvPr/>
          </p:nvSpPr>
          <p:spPr bwMode="auto">
            <a:xfrm>
              <a:off x="1246" y="1285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Text Box 63"/>
            <p:cNvSpPr txBox="1">
              <a:spLocks noChangeArrowheads="1"/>
            </p:cNvSpPr>
            <p:nvPr/>
          </p:nvSpPr>
          <p:spPr bwMode="auto">
            <a:xfrm>
              <a:off x="933" y="2335"/>
              <a:ext cx="15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Arial" panose="020B0604020202020204" pitchFamily="34" charset="0"/>
                  <a:ea typeface="MS PGothic" panose="020B0600070205080204" pitchFamily="34" charset="-128"/>
                </a:rPr>
                <a:t>at </a:t>
              </a:r>
              <a:r>
                <a:rPr lang="en-US" altLang="zh-CN" i="1">
                  <a:latin typeface="Arial" panose="020B0604020202020204" pitchFamily="34" charset="0"/>
                  <a:ea typeface="MS PGothic" panose="020B0600070205080204" pitchFamily="34" charset="-128"/>
                </a:rPr>
                <a:t>t,</a:t>
              </a:r>
              <a:r>
                <a:rPr lang="en-US" altLang="zh-CN">
                  <a:latin typeface="Arial" panose="020B0604020202020204" pitchFamily="34" charset="0"/>
                  <a:ea typeface="MS PGothic" panose="020B0600070205080204" pitchFamily="34" charset="-128"/>
                </a:rPr>
                <a:t> packets more</a:t>
              </a:r>
            </a:p>
            <a:p>
              <a:pPr algn="ctr" eaLnBrk="1" hangingPunct="1"/>
              <a:r>
                <a:rPr lang="en-US" altLang="zh-CN">
                  <a:latin typeface="Arial" panose="020B0604020202020204" pitchFamily="34" charset="0"/>
                  <a:ea typeface="MS PGothic" panose="020B0600070205080204" pitchFamily="34" charset="-128"/>
                </a:rPr>
                <a:t>from input to output</a:t>
              </a:r>
              <a:endParaRPr lang="en-US" altLang="zh-CN" i="1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0672" name="Text Box 64"/>
            <p:cNvSpPr txBox="1">
              <a:spLocks noChangeArrowheads="1"/>
            </p:cNvSpPr>
            <p:nvPr/>
          </p:nvSpPr>
          <p:spPr bwMode="auto">
            <a:xfrm>
              <a:off x="3354" y="2325"/>
              <a:ext cx="1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Arial" panose="020B0604020202020204" pitchFamily="34" charset="0"/>
                  <a:ea typeface="MS PGothic" panose="020B0600070205080204" pitchFamily="34" charset="-128"/>
                </a:rPr>
                <a:t>one packet time later</a:t>
              </a:r>
              <a:endParaRPr lang="en-US" altLang="zh-CN" i="1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0673" name="Text Box 66"/>
            <p:cNvSpPr txBox="1">
              <a:spLocks noChangeArrowheads="1"/>
            </p:cNvSpPr>
            <p:nvPr/>
          </p:nvSpPr>
          <p:spPr bwMode="auto">
            <a:xfrm>
              <a:off x="1488" y="1545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latin typeface="Arial" panose="020B0604020202020204" pitchFamily="34" charset="0"/>
                  <a:ea typeface="MS PGothic" panose="020B0600070205080204" pitchFamily="34" charset="-128"/>
                </a:rPr>
                <a:t>switch</a:t>
              </a:r>
            </a:p>
            <a:p>
              <a:pPr eaLnBrk="1" hangingPunct="1"/>
              <a:r>
                <a:rPr lang="en-US" altLang="zh-CN" sz="1600">
                  <a:latin typeface="Arial" panose="020B0604020202020204" pitchFamily="34" charset="0"/>
                  <a:ea typeface="MS PGothic" panose="020B0600070205080204" pitchFamily="34" charset="-128"/>
                </a:rPr>
                <a:t>fabric</a:t>
              </a:r>
            </a:p>
          </p:txBody>
        </p:sp>
        <p:sp>
          <p:nvSpPr>
            <p:cNvPr id="70674" name="Text Box 67"/>
            <p:cNvSpPr txBox="1">
              <a:spLocks noChangeArrowheads="1"/>
            </p:cNvSpPr>
            <p:nvPr/>
          </p:nvSpPr>
          <p:spPr bwMode="auto">
            <a:xfrm>
              <a:off x="3895" y="1479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latin typeface="Arial" panose="020B0604020202020204" pitchFamily="34" charset="0"/>
                  <a:ea typeface="MS PGothic" panose="020B0600070205080204" pitchFamily="34" charset="-128"/>
                </a:rPr>
                <a:t>switch</a:t>
              </a:r>
            </a:p>
            <a:p>
              <a:pPr eaLnBrk="1" hangingPunct="1"/>
              <a:r>
                <a:rPr lang="en-US" altLang="zh-CN" sz="1600">
                  <a:latin typeface="Arial" panose="020B0604020202020204" pitchFamily="34" charset="0"/>
                  <a:ea typeface="MS PGothic" panose="020B0600070205080204" pitchFamily="34" charset="-128"/>
                </a:rPr>
                <a:t>fabric</a:t>
              </a:r>
            </a:p>
          </p:txBody>
        </p:sp>
        <p:sp>
          <p:nvSpPr>
            <p:cNvPr id="70675" name="Rectangle 68"/>
            <p:cNvSpPr>
              <a:spLocks noChangeArrowheads="1"/>
            </p:cNvSpPr>
            <p:nvPr/>
          </p:nvSpPr>
          <p:spPr bwMode="auto">
            <a:xfrm>
              <a:off x="4746" y="97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70676" name="Rectangle 69"/>
            <p:cNvSpPr>
              <a:spLocks noChangeArrowheads="1"/>
            </p:cNvSpPr>
            <p:nvPr/>
          </p:nvSpPr>
          <p:spPr bwMode="auto">
            <a:xfrm>
              <a:off x="4746" y="1497"/>
              <a:ext cx="175" cy="98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70677" name="Rectangle 70"/>
            <p:cNvSpPr>
              <a:spLocks noChangeArrowheads="1"/>
            </p:cNvSpPr>
            <p:nvPr/>
          </p:nvSpPr>
          <p:spPr bwMode="auto">
            <a:xfrm>
              <a:off x="4743" y="109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70678" name="Rectangle 71"/>
            <p:cNvSpPr>
              <a:spLocks noChangeArrowheads="1"/>
            </p:cNvSpPr>
            <p:nvPr/>
          </p:nvSpPr>
          <p:spPr bwMode="auto">
            <a:xfrm>
              <a:off x="3445" y="1001"/>
              <a:ext cx="175" cy="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70679" name="Rectangle 72"/>
            <p:cNvSpPr>
              <a:spLocks noChangeArrowheads="1"/>
            </p:cNvSpPr>
            <p:nvPr/>
          </p:nvSpPr>
          <p:spPr bwMode="auto">
            <a:xfrm>
              <a:off x="3434" y="1965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70680" name="Freeform 73"/>
            <p:cNvSpPr>
              <a:spLocks noChangeArrowheads="1"/>
            </p:cNvSpPr>
            <p:nvPr/>
          </p:nvSpPr>
          <p:spPr bwMode="auto">
            <a:xfrm>
              <a:off x="3682" y="1261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1" name="Freeform 74"/>
            <p:cNvSpPr>
              <a:spLocks noChangeArrowheads="1"/>
            </p:cNvSpPr>
            <p:nvPr/>
          </p:nvSpPr>
          <p:spPr bwMode="auto">
            <a:xfrm>
              <a:off x="3669" y="1051"/>
              <a:ext cx="988" cy="951"/>
            </a:xfrm>
            <a:custGeom>
              <a:avLst/>
              <a:gdLst>
                <a:gd name="T0" fmla="*/ 0 w 1002"/>
                <a:gd name="T1" fmla="*/ 4 h 480"/>
                <a:gd name="T2" fmla="*/ 515 w 1002"/>
                <a:gd name="T3" fmla="*/ 0 h 480"/>
                <a:gd name="T4" fmla="*/ 988 w 1002"/>
                <a:gd name="T5" fmla="*/ 951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2" h="480">
                  <a:moveTo>
                    <a:pt x="0" y="2"/>
                  </a:moveTo>
                  <a:lnTo>
                    <a:pt x="522" y="0"/>
                  </a:lnTo>
                  <a:lnTo>
                    <a:pt x="1002" y="480"/>
                  </a:lnTo>
                </a:path>
              </a:pathLst>
            </a:custGeom>
            <a:noFill/>
            <a:ln w="2857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2" name="Line 75"/>
            <p:cNvSpPr>
              <a:spLocks noChangeShapeType="1"/>
            </p:cNvSpPr>
            <p:nvPr/>
          </p:nvSpPr>
          <p:spPr bwMode="auto">
            <a:xfrm>
              <a:off x="1208" y="1545"/>
              <a:ext cx="1012" cy="1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3" name="Rectangle 76"/>
            <p:cNvSpPr>
              <a:spLocks noChangeArrowheads="1"/>
            </p:cNvSpPr>
            <p:nvPr/>
          </p:nvSpPr>
          <p:spPr bwMode="auto">
            <a:xfrm>
              <a:off x="550" y="1010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70684" name="Rectangle 77"/>
            <p:cNvSpPr>
              <a:spLocks noChangeArrowheads="1"/>
            </p:cNvSpPr>
            <p:nvPr/>
          </p:nvSpPr>
          <p:spPr bwMode="auto">
            <a:xfrm>
              <a:off x="3194" y="997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输入端口排队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51347"/>
            <a:ext cx="8101013" cy="30178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当交换速度比所有输入端口的综合速度慢时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-&gt;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输入端口产生排队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线头阻塞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Head-of-the-Line (HOL) blocking: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排在队列前面的分组阻止队列中其他的分组向前移动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i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排队产生延迟， 缓存溢出将引起分组丢失！</a:t>
            </a:r>
          </a:p>
        </p:txBody>
      </p:sp>
      <p:sp>
        <p:nvSpPr>
          <p:cNvPr id="65539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780217E-A1BE-412A-8147-DB28A3343CCA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22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grpSp>
        <p:nvGrpSpPr>
          <p:cNvPr id="73733" name="组合 6"/>
          <p:cNvGrpSpPr>
            <a:grpSpLocks/>
          </p:cNvGrpSpPr>
          <p:nvPr/>
        </p:nvGrpSpPr>
        <p:grpSpPr bwMode="auto">
          <a:xfrm>
            <a:off x="1544638" y="3844925"/>
            <a:ext cx="3027362" cy="1817688"/>
            <a:chOff x="2189" y="5018"/>
            <a:chExt cx="4768" cy="2862"/>
          </a:xfrm>
        </p:grpSpPr>
        <p:grpSp>
          <p:nvGrpSpPr>
            <p:cNvPr id="73767" name="Group 7"/>
            <p:cNvGrpSpPr>
              <a:grpSpLocks/>
            </p:cNvGrpSpPr>
            <p:nvPr/>
          </p:nvGrpSpPr>
          <p:grpSpPr bwMode="auto">
            <a:xfrm>
              <a:off x="2189" y="5030"/>
              <a:ext cx="4768" cy="2850"/>
              <a:chOff x="523" y="976"/>
              <a:chExt cx="2099" cy="1356"/>
            </a:xfrm>
          </p:grpSpPr>
          <p:sp>
            <p:nvSpPr>
              <p:cNvPr id="73777" name="Rectangle 8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73778" name="Group 9"/>
              <p:cNvGrpSpPr>
                <a:grpSpLocks/>
              </p:cNvGrpSpPr>
              <p:nvPr/>
            </p:nvGrpSpPr>
            <p:grpSpPr bwMode="auto">
              <a:xfrm>
                <a:off x="804" y="997"/>
                <a:ext cx="251" cy="1293"/>
                <a:chOff x="748" y="997"/>
                <a:chExt cx="251" cy="1293"/>
              </a:xfrm>
            </p:grpSpPr>
            <p:sp>
              <p:nvSpPr>
                <p:cNvPr id="73797" name="Rectangle 10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798" name="Rectangle 11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799" name="Rectangle 12"/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</p:grpSp>
          <p:grpSp>
            <p:nvGrpSpPr>
              <p:cNvPr id="73779" name="Group 13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73794" name="Rectangle 14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795" name="Rectangle 15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9B8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796" name="Rectangle 16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73780" name="Line 17"/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81" name="Line 18"/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82" name="Line 19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83" name="Line 20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84" name="Line 21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85" name="Line 22"/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3786" name="Group 23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73791" name="Line 24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92" name="Line 25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93" name="Line 26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3787" name="Group 27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73788" name="Line 28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89" name="Line 29"/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90" name="Line 30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3768" name="Rectangle 55"/>
            <p:cNvSpPr>
              <a:spLocks noChangeArrowheads="1"/>
            </p:cNvSpPr>
            <p:nvPr/>
          </p:nvSpPr>
          <p:spPr bwMode="auto">
            <a:xfrm>
              <a:off x="2900" y="5025"/>
              <a:ext cx="398" cy="20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73769" name="Rectangle 56"/>
            <p:cNvSpPr>
              <a:spLocks noChangeArrowheads="1"/>
            </p:cNvSpPr>
            <p:nvPr/>
          </p:nvSpPr>
          <p:spPr bwMode="auto">
            <a:xfrm>
              <a:off x="2878" y="6178"/>
              <a:ext cx="397" cy="207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73770" name="Rectangle 57"/>
            <p:cNvSpPr>
              <a:spLocks noChangeArrowheads="1"/>
            </p:cNvSpPr>
            <p:nvPr/>
          </p:nvSpPr>
          <p:spPr bwMode="auto">
            <a:xfrm>
              <a:off x="2875" y="7178"/>
              <a:ext cx="398" cy="20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73771" name="Rectangle 58"/>
            <p:cNvSpPr>
              <a:spLocks noChangeArrowheads="1"/>
            </p:cNvSpPr>
            <p:nvPr/>
          </p:nvSpPr>
          <p:spPr bwMode="auto">
            <a:xfrm>
              <a:off x="2335" y="5018"/>
              <a:ext cx="398" cy="207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73772" name="Rectangle 59"/>
            <p:cNvSpPr>
              <a:spLocks noChangeArrowheads="1"/>
            </p:cNvSpPr>
            <p:nvPr/>
          </p:nvSpPr>
          <p:spPr bwMode="auto">
            <a:xfrm>
              <a:off x="2328" y="7160"/>
              <a:ext cx="397" cy="2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73773" name="Line 60"/>
            <p:cNvSpPr>
              <a:spLocks noChangeShapeType="1"/>
            </p:cNvSpPr>
            <p:nvPr/>
          </p:nvSpPr>
          <p:spPr bwMode="auto">
            <a:xfrm>
              <a:off x="3360" y="5113"/>
              <a:ext cx="2330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4" name="Freeform 61"/>
            <p:cNvSpPr>
              <a:spLocks noChangeArrowheads="1"/>
            </p:cNvSpPr>
            <p:nvPr/>
          </p:nvSpPr>
          <p:spPr bwMode="auto">
            <a:xfrm>
              <a:off x="3430" y="5740"/>
              <a:ext cx="2198" cy="1543"/>
            </a:xfrm>
            <a:custGeom>
              <a:avLst/>
              <a:gdLst>
                <a:gd name="T0" fmla="*/ 0 w 967"/>
                <a:gd name="T1" fmla="*/ 1539 h 735"/>
                <a:gd name="T2" fmla="*/ 1187 w 967"/>
                <a:gd name="T3" fmla="*/ 1543 h 735"/>
                <a:gd name="T4" fmla="*/ 2198 w 967"/>
                <a:gd name="T5" fmla="*/ 0 h 7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5" name="Text Box 64"/>
            <p:cNvSpPr txBox="1">
              <a:spLocks noChangeArrowheads="1"/>
            </p:cNvSpPr>
            <p:nvPr/>
          </p:nvSpPr>
          <p:spPr bwMode="auto">
            <a:xfrm>
              <a:off x="3980" y="6285"/>
              <a:ext cx="1178" cy="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latin typeface="Arial" panose="020B0604020202020204" pitchFamily="34" charset="0"/>
                  <a:ea typeface="MS PGothic" panose="020B0600070205080204" pitchFamily="34" charset="-128"/>
                </a:rPr>
                <a:t>switch</a:t>
              </a:r>
            </a:p>
            <a:p>
              <a:pPr eaLnBrk="1" hangingPunct="1"/>
              <a:r>
                <a:rPr lang="en-US" altLang="zh-CN" sz="1600">
                  <a:latin typeface="Arial" panose="020B0604020202020204" pitchFamily="34" charset="0"/>
                  <a:ea typeface="MS PGothic" panose="020B0600070205080204" pitchFamily="34" charset="-128"/>
                </a:rPr>
                <a:t>fabric</a:t>
              </a:r>
            </a:p>
          </p:txBody>
        </p:sp>
        <p:sp>
          <p:nvSpPr>
            <p:cNvPr id="73776" name="Line 73"/>
            <p:cNvSpPr>
              <a:spLocks noChangeShapeType="1"/>
            </p:cNvSpPr>
            <p:nvPr/>
          </p:nvSpPr>
          <p:spPr bwMode="auto">
            <a:xfrm>
              <a:off x="3345" y="6285"/>
              <a:ext cx="2298" cy="3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734" name="Group 79"/>
          <p:cNvGrpSpPr>
            <a:grpSpLocks/>
          </p:cNvGrpSpPr>
          <p:nvPr/>
        </p:nvGrpSpPr>
        <p:grpSpPr bwMode="auto">
          <a:xfrm>
            <a:off x="4878388" y="3844925"/>
            <a:ext cx="3027362" cy="1844675"/>
            <a:chOff x="3075" y="2025"/>
            <a:chExt cx="1907" cy="1162"/>
          </a:xfrm>
        </p:grpSpPr>
        <p:grpSp>
          <p:nvGrpSpPr>
            <p:cNvPr id="73735" name="Group 31"/>
            <p:cNvGrpSpPr>
              <a:grpSpLocks/>
            </p:cNvGrpSpPr>
            <p:nvPr/>
          </p:nvGrpSpPr>
          <p:grpSpPr bwMode="auto">
            <a:xfrm>
              <a:off x="3075" y="2047"/>
              <a:ext cx="1907" cy="1140"/>
              <a:chOff x="523" y="976"/>
              <a:chExt cx="2099" cy="1356"/>
            </a:xfrm>
          </p:grpSpPr>
          <p:sp>
            <p:nvSpPr>
              <p:cNvPr id="73744" name="Rectangle 32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73745" name="Group 33"/>
              <p:cNvGrpSpPr>
                <a:grpSpLocks/>
              </p:cNvGrpSpPr>
              <p:nvPr/>
            </p:nvGrpSpPr>
            <p:grpSpPr bwMode="auto">
              <a:xfrm>
                <a:off x="804" y="997"/>
                <a:ext cx="251" cy="1293"/>
                <a:chOff x="748" y="997"/>
                <a:chExt cx="251" cy="1293"/>
              </a:xfrm>
            </p:grpSpPr>
            <p:sp>
              <p:nvSpPr>
                <p:cNvPr id="73764" name="Rectangle 34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765" name="Rectangle 35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766" name="Rectangle 36"/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</p:grpSp>
          <p:grpSp>
            <p:nvGrpSpPr>
              <p:cNvPr id="73746" name="Group 37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73761" name="Rectangle 38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762" name="Rectangle 39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763" name="Rectangle 40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73747" name="Line 41"/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8" name="Line 42"/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9" name="Line 43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0" name="Line 44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1" name="Line 45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2" name="Line 46"/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3753" name="Group 47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73758" name="Line 48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59" name="Line 49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60" name="Line 50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3754" name="Group 51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73755" name="Line 52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56" name="Line 53"/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57" name="Line 54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3736" name="Text Box 65"/>
            <p:cNvSpPr txBox="1">
              <a:spLocks noChangeArrowheads="1"/>
            </p:cNvSpPr>
            <p:nvPr/>
          </p:nvSpPr>
          <p:spPr bwMode="auto">
            <a:xfrm>
              <a:off x="3778" y="2507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latin typeface="Arial" panose="020B0604020202020204" pitchFamily="34" charset="0"/>
                  <a:ea typeface="MS PGothic" panose="020B0600070205080204" pitchFamily="34" charset="-128"/>
                </a:rPr>
                <a:t>switch</a:t>
              </a:r>
            </a:p>
            <a:p>
              <a:pPr eaLnBrk="1" hangingPunct="1"/>
              <a:r>
                <a:rPr lang="en-US" altLang="zh-CN" sz="1600">
                  <a:latin typeface="Arial" panose="020B0604020202020204" pitchFamily="34" charset="0"/>
                  <a:ea typeface="MS PGothic" panose="020B0600070205080204" pitchFamily="34" charset="-128"/>
                </a:rPr>
                <a:t>fabric</a:t>
              </a:r>
            </a:p>
          </p:txBody>
        </p:sp>
        <p:sp>
          <p:nvSpPr>
            <p:cNvPr id="73737" name="Rectangle 66"/>
            <p:cNvSpPr>
              <a:spLocks noChangeArrowheads="1"/>
            </p:cNvSpPr>
            <p:nvPr/>
          </p:nvSpPr>
          <p:spPr bwMode="auto">
            <a:xfrm>
              <a:off x="4551" y="2025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46" name="Rectangle 69"/>
            <p:cNvSpPr/>
            <p:nvPr/>
          </p:nvSpPr>
          <p:spPr>
            <a:xfrm>
              <a:off x="3363" y="2050"/>
              <a:ext cx="159" cy="8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cap="flat" cmpd="sng">
              <a:solidFill>
                <a:srgbClr val="00206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dirty="0">
                <a:ea typeface="MS PGothic" panose="020B0600070205080204" pitchFamily="34" charset="-128"/>
              </a:endParaRPr>
            </a:p>
          </p:txBody>
        </p:sp>
        <p:sp>
          <p:nvSpPr>
            <p:cNvPr id="73739" name="Rectangle 70"/>
            <p:cNvSpPr>
              <a:spLocks noChangeArrowheads="1"/>
            </p:cNvSpPr>
            <p:nvPr/>
          </p:nvSpPr>
          <p:spPr bwMode="auto">
            <a:xfrm>
              <a:off x="3360" y="2916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73740" name="Freeform 71"/>
            <p:cNvSpPr>
              <a:spLocks noChangeArrowheads="1"/>
            </p:cNvSpPr>
            <p:nvPr/>
          </p:nvSpPr>
          <p:spPr bwMode="auto">
            <a:xfrm>
              <a:off x="3585" y="2324"/>
              <a:ext cx="878" cy="618"/>
            </a:xfrm>
            <a:custGeom>
              <a:avLst/>
              <a:gdLst>
                <a:gd name="T0" fmla="*/ 0 w 967"/>
                <a:gd name="T1" fmla="*/ 616 h 735"/>
                <a:gd name="T2" fmla="*/ 474 w 967"/>
                <a:gd name="T3" fmla="*/ 618 h 735"/>
                <a:gd name="T4" fmla="*/ 878 w 967"/>
                <a:gd name="T5" fmla="*/ 0 h 7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1" name="Freeform 72"/>
            <p:cNvSpPr>
              <a:spLocks noChangeArrowheads="1"/>
            </p:cNvSpPr>
            <p:nvPr/>
          </p:nvSpPr>
          <p:spPr bwMode="auto">
            <a:xfrm>
              <a:off x="3573" y="2134"/>
              <a:ext cx="860" cy="437"/>
            </a:xfrm>
            <a:custGeom>
              <a:avLst/>
              <a:gdLst>
                <a:gd name="T0" fmla="*/ 0 w 860"/>
                <a:gd name="T1" fmla="*/ 3 h 437"/>
                <a:gd name="T2" fmla="*/ 468 w 860"/>
                <a:gd name="T3" fmla="*/ 0 h 437"/>
                <a:gd name="T4" fmla="*/ 860 w 860"/>
                <a:gd name="T5" fmla="*/ 437 h 4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0" h="437">
                  <a:moveTo>
                    <a:pt x="0" y="3"/>
                  </a:moveTo>
                  <a:lnTo>
                    <a:pt x="468" y="0"/>
                  </a:lnTo>
                  <a:lnTo>
                    <a:pt x="860" y="437"/>
                  </a:lnTo>
                </a:path>
              </a:pathLst>
            </a:custGeom>
            <a:noFill/>
            <a:ln w="28575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2" name="Rectangle 76"/>
            <p:cNvSpPr>
              <a:spLocks noChangeArrowheads="1"/>
            </p:cNvSpPr>
            <p:nvPr/>
          </p:nvSpPr>
          <p:spPr bwMode="auto">
            <a:xfrm>
              <a:off x="3141" y="2890"/>
              <a:ext cx="159" cy="8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73743" name="Rectangle 77"/>
            <p:cNvSpPr>
              <a:spLocks noChangeArrowheads="1"/>
            </p:cNvSpPr>
            <p:nvPr/>
          </p:nvSpPr>
          <p:spPr bwMode="auto">
            <a:xfrm>
              <a:off x="4542" y="2518"/>
              <a:ext cx="159" cy="83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78848" y="600797"/>
            <a:ext cx="6721475" cy="700087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第四章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网络层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23888" y="1593850"/>
            <a:ext cx="4132262" cy="442595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26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4.1 </a:t>
            </a: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4.2 </a:t>
            </a: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路由器工作原理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4.3 </a:t>
            </a: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网际协议</a:t>
            </a:r>
          </a:p>
          <a:p>
            <a:pPr marL="715963" lvl="1" indent="-271463" defTabSz="0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数据报格式</a:t>
            </a:r>
          </a:p>
          <a:p>
            <a:pPr marL="715963" lvl="1" indent="-271463" defTabSz="0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IPv4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编址</a:t>
            </a:r>
          </a:p>
          <a:p>
            <a:pPr marL="715963" lvl="1" indent="-271463" defTabSz="0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ICMP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</a:p>
          <a:p>
            <a:pPr marL="715963" lvl="1" indent="-271463" defTabSz="0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IPv6</a:t>
            </a:r>
          </a:p>
        </p:txBody>
      </p:sp>
      <p:sp>
        <p:nvSpPr>
          <p:cNvPr id="67588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C36E5B6-BA9D-4D9A-ABF2-B807E7BC45E8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23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title"/>
          </p:nvPr>
        </p:nvSpPr>
        <p:spPr>
          <a:xfrm>
            <a:off x="419100" y="133350"/>
            <a:ext cx="7772400" cy="708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Internet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网络层</a:t>
            </a:r>
          </a:p>
        </p:txBody>
      </p:sp>
      <p:sp>
        <p:nvSpPr>
          <p:cNvPr id="77827" name="Rectangle 15"/>
          <p:cNvSpPr>
            <a:spLocks noGrp="1" noChangeArrowheads="1"/>
          </p:cNvSpPr>
          <p:nvPr>
            <p:ph sz="half" idx="1"/>
          </p:nvPr>
        </p:nvSpPr>
        <p:spPr>
          <a:xfrm>
            <a:off x="581025" y="1133475"/>
            <a:ext cx="7534275" cy="438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主机，路由器网络层功能：</a:t>
            </a:r>
          </a:p>
        </p:txBody>
      </p:sp>
      <p:sp>
        <p:nvSpPr>
          <p:cNvPr id="69635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8EF5D83-4E3D-493F-82CA-7D4974A2D621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24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692275" y="1781175"/>
            <a:ext cx="6534150" cy="40767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77830" name="Group 14"/>
          <p:cNvGrpSpPr>
            <a:grpSpLocks/>
          </p:cNvGrpSpPr>
          <p:nvPr/>
        </p:nvGrpSpPr>
        <p:grpSpPr bwMode="auto">
          <a:xfrm>
            <a:off x="3768725" y="3479800"/>
            <a:ext cx="1254125" cy="1217613"/>
            <a:chOff x="2374" y="2192"/>
            <a:chExt cx="790" cy="767"/>
          </a:xfrm>
        </p:grpSpPr>
        <p:sp>
          <p:nvSpPr>
            <p:cNvPr id="77854" name="Rectangle 5"/>
            <p:cNvSpPr>
              <a:spLocks noChangeArrowheads="1"/>
            </p:cNvSpPr>
            <p:nvPr/>
          </p:nvSpPr>
          <p:spPr bwMode="auto">
            <a:xfrm>
              <a:off x="2411" y="2192"/>
              <a:ext cx="753" cy="7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55" name="Rectangle 6"/>
            <p:cNvSpPr>
              <a:spLocks noChangeArrowheads="1"/>
            </p:cNvSpPr>
            <p:nvPr/>
          </p:nvSpPr>
          <p:spPr bwMode="auto">
            <a:xfrm>
              <a:off x="2374" y="2217"/>
              <a:ext cx="757" cy="7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56" name="Rectangle 7"/>
            <p:cNvSpPr>
              <a:spLocks noChangeArrowheads="1"/>
            </p:cNvSpPr>
            <p:nvPr/>
          </p:nvSpPr>
          <p:spPr bwMode="auto">
            <a:xfrm>
              <a:off x="2490" y="2371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Comic Sans MS" panose="030F0702030302020204" pitchFamily="66" charset="0"/>
                </a:rPr>
                <a:t>转发表</a:t>
              </a:r>
            </a:p>
          </p:txBody>
        </p:sp>
        <p:sp>
          <p:nvSpPr>
            <p:cNvPr id="77857" name="Line 8"/>
            <p:cNvSpPr>
              <a:spLocks noChangeShapeType="1"/>
            </p:cNvSpPr>
            <p:nvPr/>
          </p:nvSpPr>
          <p:spPr bwMode="auto">
            <a:xfrm>
              <a:off x="2465" y="2303"/>
              <a:ext cx="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9"/>
            <p:cNvSpPr>
              <a:spLocks noChangeShapeType="1"/>
            </p:cNvSpPr>
            <p:nvPr/>
          </p:nvSpPr>
          <p:spPr bwMode="auto">
            <a:xfrm>
              <a:off x="2473" y="2357"/>
              <a:ext cx="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10"/>
            <p:cNvSpPr>
              <a:spLocks noChangeShapeType="1"/>
            </p:cNvSpPr>
            <p:nvPr/>
          </p:nvSpPr>
          <p:spPr bwMode="auto">
            <a:xfrm>
              <a:off x="2477" y="2411"/>
              <a:ext cx="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11"/>
            <p:cNvSpPr>
              <a:spLocks noChangeShapeType="1"/>
            </p:cNvSpPr>
            <p:nvPr/>
          </p:nvSpPr>
          <p:spPr bwMode="auto">
            <a:xfrm>
              <a:off x="2465" y="2786"/>
              <a:ext cx="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Line 12"/>
            <p:cNvSpPr>
              <a:spLocks noChangeShapeType="1"/>
            </p:cNvSpPr>
            <p:nvPr/>
          </p:nvSpPr>
          <p:spPr bwMode="auto">
            <a:xfrm>
              <a:off x="2469" y="2837"/>
              <a:ext cx="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2" name="Line 13"/>
            <p:cNvSpPr>
              <a:spLocks noChangeShapeType="1"/>
            </p:cNvSpPr>
            <p:nvPr/>
          </p:nvSpPr>
          <p:spPr bwMode="auto">
            <a:xfrm>
              <a:off x="2473" y="2888"/>
              <a:ext cx="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576" name="Line 16"/>
          <p:cNvSpPr>
            <a:spLocks noChangeShapeType="1"/>
          </p:cNvSpPr>
          <p:nvPr/>
        </p:nvSpPr>
        <p:spPr bwMode="auto">
          <a:xfrm flipV="1">
            <a:off x="1679575" y="5410200"/>
            <a:ext cx="6505575" cy="952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 flipV="1">
            <a:off x="1670050" y="4886325"/>
            <a:ext cx="6524625" cy="952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77833" name="Group 21"/>
          <p:cNvGrpSpPr>
            <a:grpSpLocks/>
          </p:cNvGrpSpPr>
          <p:nvPr/>
        </p:nvGrpSpPr>
        <p:grpSpPr bwMode="auto">
          <a:xfrm>
            <a:off x="1836738" y="2667000"/>
            <a:ext cx="1887537" cy="889000"/>
            <a:chOff x="1157" y="1680"/>
            <a:chExt cx="1189" cy="560"/>
          </a:xfrm>
        </p:grpSpPr>
        <p:sp>
          <p:nvSpPr>
            <p:cNvPr id="77851" name="Rectangle 18"/>
            <p:cNvSpPr>
              <a:spLocks noChangeArrowheads="1"/>
            </p:cNvSpPr>
            <p:nvPr/>
          </p:nvSpPr>
          <p:spPr bwMode="auto">
            <a:xfrm>
              <a:off x="1206" y="1680"/>
              <a:ext cx="1140" cy="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52" name="Rectangle 19"/>
            <p:cNvSpPr>
              <a:spLocks noChangeArrowheads="1"/>
            </p:cNvSpPr>
            <p:nvPr/>
          </p:nvSpPr>
          <p:spPr bwMode="auto">
            <a:xfrm>
              <a:off x="1162" y="1720"/>
              <a:ext cx="1144" cy="5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53" name="Rectangle 20"/>
            <p:cNvSpPr>
              <a:spLocks noChangeArrowheads="1"/>
            </p:cNvSpPr>
            <p:nvPr/>
          </p:nvSpPr>
          <p:spPr bwMode="auto">
            <a:xfrm>
              <a:off x="1157" y="1717"/>
              <a:ext cx="118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路由协议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zh-CN" altLang="en-US" sz="1600" b="1">
                  <a:latin typeface="Comic Sans MS" panose="030F0702030302020204" pitchFamily="66" charset="0"/>
                </a:rPr>
                <a:t>路径选择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altLang="zh-CN" sz="1600" b="1">
                  <a:latin typeface="Comic Sans MS" panose="030F0702030302020204" pitchFamily="66" charset="0"/>
                </a:rPr>
                <a:t>RIP, OSPF, BGP</a:t>
              </a:r>
            </a:p>
          </p:txBody>
        </p:sp>
      </p:grpSp>
      <p:sp>
        <p:nvSpPr>
          <p:cNvPr id="77834" name="Freeform 22"/>
          <p:cNvSpPr>
            <a:spLocks noChangeArrowheads="1"/>
          </p:cNvSpPr>
          <p:nvPr/>
        </p:nvSpPr>
        <p:spPr bwMode="auto">
          <a:xfrm>
            <a:off x="3143250" y="3657600"/>
            <a:ext cx="630238" cy="349250"/>
          </a:xfrm>
          <a:custGeom>
            <a:avLst/>
            <a:gdLst>
              <a:gd name="T0" fmla="*/ 0 w 397"/>
              <a:gd name="T1" fmla="*/ 0 h 220"/>
              <a:gd name="T2" fmla="*/ 9525 w 397"/>
              <a:gd name="T3" fmla="*/ 6350 h 220"/>
              <a:gd name="T4" fmla="*/ 17463 w 397"/>
              <a:gd name="T5" fmla="*/ 15875 h 220"/>
              <a:gd name="T6" fmla="*/ 25400 w 397"/>
              <a:gd name="T7" fmla="*/ 28575 h 220"/>
              <a:gd name="T8" fmla="*/ 33338 w 397"/>
              <a:gd name="T9" fmla="*/ 44450 h 220"/>
              <a:gd name="T10" fmla="*/ 50800 w 397"/>
              <a:gd name="T11" fmla="*/ 79375 h 220"/>
              <a:gd name="T12" fmla="*/ 73025 w 397"/>
              <a:gd name="T13" fmla="*/ 122238 h 220"/>
              <a:gd name="T14" fmla="*/ 100013 w 397"/>
              <a:gd name="T15" fmla="*/ 166688 h 220"/>
              <a:gd name="T16" fmla="*/ 117475 w 397"/>
              <a:gd name="T17" fmla="*/ 190500 h 220"/>
              <a:gd name="T18" fmla="*/ 134938 w 397"/>
              <a:gd name="T19" fmla="*/ 212725 h 220"/>
              <a:gd name="T20" fmla="*/ 157163 w 397"/>
              <a:gd name="T21" fmla="*/ 234950 h 220"/>
              <a:gd name="T22" fmla="*/ 180975 w 397"/>
              <a:gd name="T23" fmla="*/ 257175 h 220"/>
              <a:gd name="T24" fmla="*/ 207963 w 397"/>
              <a:gd name="T25" fmla="*/ 276225 h 220"/>
              <a:gd name="T26" fmla="*/ 238125 w 397"/>
              <a:gd name="T27" fmla="*/ 295275 h 220"/>
              <a:gd name="T28" fmla="*/ 269875 w 397"/>
              <a:gd name="T29" fmla="*/ 311150 h 220"/>
              <a:gd name="T30" fmla="*/ 301625 w 397"/>
              <a:gd name="T31" fmla="*/ 323850 h 220"/>
              <a:gd name="T32" fmla="*/ 331788 w 397"/>
              <a:gd name="T33" fmla="*/ 333375 h 220"/>
              <a:gd name="T34" fmla="*/ 360363 w 397"/>
              <a:gd name="T35" fmla="*/ 339725 h 220"/>
              <a:gd name="T36" fmla="*/ 388938 w 397"/>
              <a:gd name="T37" fmla="*/ 344488 h 220"/>
              <a:gd name="T38" fmla="*/ 415925 w 397"/>
              <a:gd name="T39" fmla="*/ 347663 h 220"/>
              <a:gd name="T40" fmla="*/ 468313 w 397"/>
              <a:gd name="T41" fmla="*/ 347663 h 220"/>
              <a:gd name="T42" fmla="*/ 514350 w 397"/>
              <a:gd name="T43" fmla="*/ 342900 h 220"/>
              <a:gd name="T44" fmla="*/ 557213 w 397"/>
              <a:gd name="T45" fmla="*/ 338138 h 220"/>
              <a:gd name="T46" fmla="*/ 595313 w 397"/>
              <a:gd name="T47" fmla="*/ 333375 h 220"/>
              <a:gd name="T48" fmla="*/ 628650 w 397"/>
              <a:gd name="T49" fmla="*/ 333375 h 2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97" h="220">
                <a:moveTo>
                  <a:pt x="0" y="0"/>
                </a:moveTo>
                <a:lnTo>
                  <a:pt x="6" y="4"/>
                </a:lnTo>
                <a:lnTo>
                  <a:pt x="11" y="10"/>
                </a:lnTo>
                <a:lnTo>
                  <a:pt x="16" y="18"/>
                </a:lnTo>
                <a:lnTo>
                  <a:pt x="21" y="28"/>
                </a:lnTo>
                <a:lnTo>
                  <a:pt x="32" y="50"/>
                </a:lnTo>
                <a:lnTo>
                  <a:pt x="46" y="77"/>
                </a:lnTo>
                <a:lnTo>
                  <a:pt x="63" y="105"/>
                </a:lnTo>
                <a:lnTo>
                  <a:pt x="74" y="120"/>
                </a:lnTo>
                <a:lnTo>
                  <a:pt x="85" y="134"/>
                </a:lnTo>
                <a:lnTo>
                  <a:pt x="99" y="148"/>
                </a:lnTo>
                <a:lnTo>
                  <a:pt x="114" y="162"/>
                </a:lnTo>
                <a:lnTo>
                  <a:pt x="131" y="174"/>
                </a:lnTo>
                <a:lnTo>
                  <a:pt x="150" y="186"/>
                </a:lnTo>
                <a:lnTo>
                  <a:pt x="170" y="196"/>
                </a:lnTo>
                <a:lnTo>
                  <a:pt x="190" y="204"/>
                </a:lnTo>
                <a:lnTo>
                  <a:pt x="209" y="210"/>
                </a:lnTo>
                <a:lnTo>
                  <a:pt x="227" y="214"/>
                </a:lnTo>
                <a:lnTo>
                  <a:pt x="245" y="217"/>
                </a:lnTo>
                <a:lnTo>
                  <a:pt x="262" y="219"/>
                </a:lnTo>
                <a:lnTo>
                  <a:pt x="295" y="219"/>
                </a:lnTo>
                <a:lnTo>
                  <a:pt x="324" y="216"/>
                </a:lnTo>
                <a:lnTo>
                  <a:pt x="351" y="213"/>
                </a:lnTo>
                <a:lnTo>
                  <a:pt x="375" y="210"/>
                </a:lnTo>
                <a:lnTo>
                  <a:pt x="396" y="210"/>
                </a:lnTo>
              </a:path>
            </a:pathLst>
          </a:custGeom>
          <a:noFill/>
          <a:ln w="25400" cap="rnd">
            <a:solidFill>
              <a:schemeClr val="accent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835" name="Group 26"/>
          <p:cNvGrpSpPr>
            <a:grpSpLocks/>
          </p:cNvGrpSpPr>
          <p:nvPr/>
        </p:nvGrpSpPr>
        <p:grpSpPr bwMode="auto">
          <a:xfrm>
            <a:off x="5089525" y="2576513"/>
            <a:ext cx="3003550" cy="1184275"/>
            <a:chOff x="3206" y="1623"/>
            <a:chExt cx="1892" cy="746"/>
          </a:xfrm>
        </p:grpSpPr>
        <p:sp>
          <p:nvSpPr>
            <p:cNvPr id="77848" name="Rectangle 23"/>
            <p:cNvSpPr>
              <a:spLocks noChangeArrowheads="1"/>
            </p:cNvSpPr>
            <p:nvPr/>
          </p:nvSpPr>
          <p:spPr bwMode="auto">
            <a:xfrm>
              <a:off x="3250" y="1623"/>
              <a:ext cx="1848" cy="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9" name="Rectangle 24"/>
            <p:cNvSpPr>
              <a:spLocks noChangeArrowheads="1"/>
            </p:cNvSpPr>
            <p:nvPr/>
          </p:nvSpPr>
          <p:spPr bwMode="auto">
            <a:xfrm>
              <a:off x="3206" y="1663"/>
              <a:ext cx="1852" cy="7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50" name="Rectangle 25"/>
            <p:cNvSpPr>
              <a:spLocks noChangeArrowheads="1"/>
            </p:cNvSpPr>
            <p:nvPr/>
          </p:nvSpPr>
          <p:spPr bwMode="auto">
            <a:xfrm>
              <a:off x="3222" y="1670"/>
              <a:ext cx="811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IP</a:t>
              </a:r>
              <a:r>
                <a:rPr lang="zh-CN" altLang="en-US" sz="16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协议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zh-CN" altLang="en-US" sz="1600" b="1">
                  <a:latin typeface="Comic Sans MS" panose="030F0702030302020204" pitchFamily="66" charset="0"/>
                </a:rPr>
                <a:t>地址转换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zh-CN" altLang="en-US" sz="1600" b="1">
                  <a:latin typeface="Comic Sans MS" panose="030F0702030302020204" pitchFamily="66" charset="0"/>
                </a:rPr>
                <a:t>数据报格式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zh-CN" altLang="en-US" sz="1600" b="1">
                  <a:latin typeface="Comic Sans MS" panose="030F0702030302020204" pitchFamily="66" charset="0"/>
                </a:rPr>
                <a:t>包处理规则</a:t>
              </a:r>
            </a:p>
          </p:txBody>
        </p:sp>
      </p:grpSp>
      <p:grpSp>
        <p:nvGrpSpPr>
          <p:cNvPr id="77836" name="Group 30"/>
          <p:cNvGrpSpPr>
            <a:grpSpLocks/>
          </p:cNvGrpSpPr>
          <p:nvPr/>
        </p:nvGrpSpPr>
        <p:grpSpPr bwMode="auto">
          <a:xfrm>
            <a:off x="5146675" y="3889375"/>
            <a:ext cx="2003425" cy="890588"/>
            <a:chOff x="3242" y="2450"/>
            <a:chExt cx="1262" cy="561"/>
          </a:xfrm>
        </p:grpSpPr>
        <p:sp>
          <p:nvSpPr>
            <p:cNvPr id="77845" name="Rectangle 27"/>
            <p:cNvSpPr>
              <a:spLocks noChangeArrowheads="1"/>
            </p:cNvSpPr>
            <p:nvPr/>
          </p:nvSpPr>
          <p:spPr bwMode="auto">
            <a:xfrm>
              <a:off x="3286" y="2450"/>
              <a:ext cx="1218" cy="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6" name="Rectangle 28"/>
            <p:cNvSpPr>
              <a:spLocks noChangeArrowheads="1"/>
            </p:cNvSpPr>
            <p:nvPr/>
          </p:nvSpPr>
          <p:spPr bwMode="auto">
            <a:xfrm>
              <a:off x="3242" y="2490"/>
              <a:ext cx="1222" cy="5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7" name="Rectangle 29"/>
            <p:cNvSpPr>
              <a:spLocks noChangeArrowheads="1"/>
            </p:cNvSpPr>
            <p:nvPr/>
          </p:nvSpPr>
          <p:spPr bwMode="auto">
            <a:xfrm>
              <a:off x="3252" y="2491"/>
              <a:ext cx="1197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ICMP </a:t>
              </a:r>
              <a:r>
                <a:rPr lang="zh-CN" altLang="en-US" sz="16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协议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zh-CN" altLang="en-US" sz="1600" b="1">
                  <a:latin typeface="Comic Sans MS" panose="030F0702030302020204" pitchFamily="66" charset="0"/>
                </a:rPr>
                <a:t>差错报告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zh-CN" altLang="en-US" sz="1600" b="1">
                  <a:latin typeface="Comic Sans MS" panose="030F0702030302020204" pitchFamily="66" charset="0"/>
                </a:rPr>
                <a:t>路由器信令</a:t>
              </a:r>
              <a:r>
                <a:rPr lang="zh-CN" altLang="en-US" sz="1600">
                  <a:latin typeface="Comic Sans MS" panose="030F0702030302020204" pitchFamily="66" charset="0"/>
                </a:rPr>
                <a:t>”</a:t>
              </a:r>
            </a:p>
          </p:txBody>
        </p:sp>
      </p:grpSp>
      <p:sp>
        <p:nvSpPr>
          <p:cNvPr id="66591" name="Line 31"/>
          <p:cNvSpPr>
            <a:spLocks noChangeShapeType="1"/>
          </p:cNvSpPr>
          <p:nvPr/>
        </p:nvSpPr>
        <p:spPr bwMode="auto">
          <a:xfrm flipV="1">
            <a:off x="1682750" y="2466975"/>
            <a:ext cx="6524625" cy="952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6592" name="Rectangle 32"/>
          <p:cNvSpPr>
            <a:spLocks noChangeArrowheads="1"/>
          </p:cNvSpPr>
          <p:nvPr/>
        </p:nvSpPr>
        <p:spPr bwMode="auto">
          <a:xfrm>
            <a:off x="3098800" y="1993900"/>
            <a:ext cx="319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Transport layer: TCP, UDP</a:t>
            </a:r>
          </a:p>
        </p:txBody>
      </p:sp>
      <p:sp>
        <p:nvSpPr>
          <p:cNvPr id="66593" name="Rectangle 33"/>
          <p:cNvSpPr>
            <a:spLocks noChangeArrowheads="1"/>
          </p:cNvSpPr>
          <p:nvPr/>
        </p:nvSpPr>
        <p:spPr bwMode="auto">
          <a:xfrm>
            <a:off x="4213225" y="4946650"/>
            <a:ext cx="874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链路层</a:t>
            </a:r>
          </a:p>
        </p:txBody>
      </p:sp>
      <p:sp>
        <p:nvSpPr>
          <p:cNvPr id="66594" name="Rectangle 34"/>
          <p:cNvSpPr>
            <a:spLocks noChangeArrowheads="1"/>
          </p:cNvSpPr>
          <p:nvPr/>
        </p:nvSpPr>
        <p:spPr bwMode="auto">
          <a:xfrm>
            <a:off x="4214813" y="5470525"/>
            <a:ext cx="874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物理层</a:t>
            </a:r>
          </a:p>
        </p:txBody>
      </p:sp>
      <p:sp>
        <p:nvSpPr>
          <p:cNvPr id="77841" name="Rectangle 35"/>
          <p:cNvSpPr>
            <a:spLocks noChangeArrowheads="1"/>
          </p:cNvSpPr>
          <p:nvPr/>
        </p:nvSpPr>
        <p:spPr bwMode="auto">
          <a:xfrm>
            <a:off x="468313" y="3240088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2400" b="1">
                <a:solidFill>
                  <a:schemeClr val="tx2"/>
                </a:solidFill>
                <a:latin typeface="Comic Sans MS" panose="030F0702030302020204" pitchFamily="66" charset="0"/>
              </a:rPr>
              <a:t>网络层</a:t>
            </a:r>
          </a:p>
        </p:txBody>
      </p:sp>
      <p:sp>
        <p:nvSpPr>
          <p:cNvPr id="77842" name="Line 36"/>
          <p:cNvSpPr>
            <a:spLocks noChangeShapeType="1"/>
          </p:cNvSpPr>
          <p:nvPr/>
        </p:nvSpPr>
        <p:spPr bwMode="auto">
          <a:xfrm flipV="1">
            <a:off x="1381125" y="2486025"/>
            <a:ext cx="0" cy="7429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3" name="Line 37"/>
          <p:cNvSpPr>
            <a:spLocks noChangeShapeType="1"/>
          </p:cNvSpPr>
          <p:nvPr/>
        </p:nvSpPr>
        <p:spPr bwMode="auto">
          <a:xfrm>
            <a:off x="1381125" y="4152900"/>
            <a:ext cx="0" cy="7429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4" name="Rectangle 38"/>
          <p:cNvSpPr>
            <a:spLocks noChangeArrowheads="1"/>
          </p:cNvSpPr>
          <p:nvPr/>
        </p:nvSpPr>
        <p:spPr bwMode="auto">
          <a:xfrm>
            <a:off x="1673225" y="1768475"/>
            <a:ext cx="6540500" cy="408305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88" y="176646"/>
            <a:ext cx="7772400" cy="7810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数据报格式</a:t>
            </a:r>
          </a:p>
        </p:txBody>
      </p:sp>
      <p:sp>
        <p:nvSpPr>
          <p:cNvPr id="71682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A88E2DF-861B-47A7-B5A3-0DD556320097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25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grpSp>
        <p:nvGrpSpPr>
          <p:cNvPr id="79876" name="Group 53"/>
          <p:cNvGrpSpPr>
            <a:grpSpLocks/>
          </p:cNvGrpSpPr>
          <p:nvPr/>
        </p:nvGrpSpPr>
        <p:grpSpPr bwMode="auto">
          <a:xfrm>
            <a:off x="330200" y="958850"/>
            <a:ext cx="8813800" cy="5429250"/>
            <a:chOff x="263" y="544"/>
            <a:chExt cx="5552" cy="3420"/>
          </a:xfrm>
        </p:grpSpPr>
        <p:sp>
          <p:nvSpPr>
            <p:cNvPr id="79878" name="Rectangle 3"/>
            <p:cNvSpPr>
              <a:spLocks noChangeArrowheads="1"/>
            </p:cNvSpPr>
            <p:nvPr/>
          </p:nvSpPr>
          <p:spPr bwMode="auto">
            <a:xfrm>
              <a:off x="1984" y="868"/>
              <a:ext cx="2489" cy="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879" name="Rectangle 4"/>
            <p:cNvSpPr>
              <a:spLocks noChangeArrowheads="1"/>
            </p:cNvSpPr>
            <p:nvPr/>
          </p:nvSpPr>
          <p:spPr bwMode="auto">
            <a:xfrm>
              <a:off x="1922" y="933"/>
              <a:ext cx="2493" cy="30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79880" name="Rectangle 5"/>
            <p:cNvSpPr>
              <a:spLocks noChangeArrowheads="1"/>
            </p:cNvSpPr>
            <p:nvPr/>
          </p:nvSpPr>
          <p:spPr bwMode="auto">
            <a:xfrm>
              <a:off x="1889" y="976"/>
              <a:ext cx="3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ver</a:t>
              </a:r>
            </a:p>
          </p:txBody>
        </p:sp>
        <p:sp>
          <p:nvSpPr>
            <p:cNvPr id="79881" name="Rectangle 6"/>
            <p:cNvSpPr>
              <a:spLocks noChangeArrowheads="1"/>
            </p:cNvSpPr>
            <p:nvPr/>
          </p:nvSpPr>
          <p:spPr bwMode="auto">
            <a:xfrm>
              <a:off x="3459" y="1015"/>
              <a:ext cx="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length</a:t>
              </a:r>
            </a:p>
          </p:txBody>
        </p:sp>
        <p:sp>
          <p:nvSpPr>
            <p:cNvPr id="79882" name="Line 7"/>
            <p:cNvSpPr>
              <a:spLocks noChangeShapeType="1"/>
            </p:cNvSpPr>
            <p:nvPr/>
          </p:nvSpPr>
          <p:spPr bwMode="auto">
            <a:xfrm>
              <a:off x="1932" y="1261"/>
              <a:ext cx="2486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8"/>
            <p:cNvSpPr>
              <a:spLocks noChangeShapeType="1"/>
            </p:cNvSpPr>
            <p:nvPr/>
          </p:nvSpPr>
          <p:spPr bwMode="auto">
            <a:xfrm flipV="1">
              <a:off x="3154" y="940"/>
              <a:ext cx="0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Rectangle 9"/>
            <p:cNvSpPr>
              <a:spLocks noChangeArrowheads="1"/>
            </p:cNvSpPr>
            <p:nvPr/>
          </p:nvSpPr>
          <p:spPr bwMode="auto">
            <a:xfrm>
              <a:off x="2828" y="610"/>
              <a:ext cx="6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32 bits</a:t>
              </a:r>
            </a:p>
          </p:txBody>
        </p:sp>
        <p:sp>
          <p:nvSpPr>
            <p:cNvPr id="79885" name="Line 10"/>
            <p:cNvSpPr>
              <a:spLocks noChangeShapeType="1"/>
            </p:cNvSpPr>
            <p:nvPr/>
          </p:nvSpPr>
          <p:spPr bwMode="auto">
            <a:xfrm>
              <a:off x="3496" y="762"/>
              <a:ext cx="899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1"/>
            <p:cNvSpPr>
              <a:spLocks noChangeShapeType="1"/>
            </p:cNvSpPr>
            <p:nvPr/>
          </p:nvSpPr>
          <p:spPr bwMode="auto">
            <a:xfrm flipH="1">
              <a:off x="1915" y="769"/>
              <a:ext cx="8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Rectangle 12"/>
            <p:cNvSpPr>
              <a:spLocks noChangeArrowheads="1"/>
            </p:cNvSpPr>
            <p:nvPr/>
          </p:nvSpPr>
          <p:spPr bwMode="auto">
            <a:xfrm>
              <a:off x="2469" y="2796"/>
              <a:ext cx="1515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Comic Sans MS" panose="030F0702030302020204" pitchFamily="66" charset="0"/>
                </a:rPr>
                <a:t>data </a:t>
              </a:r>
            </a:p>
            <a:p>
              <a:pPr algn="ctr"/>
              <a:r>
                <a:rPr lang="en-US" altLang="zh-CN" sz="2000" b="1">
                  <a:latin typeface="Comic Sans MS" panose="030F0702030302020204" pitchFamily="66" charset="0"/>
                </a:rPr>
                <a:t>(</a:t>
              </a:r>
              <a:r>
                <a:rPr lang="zh-CN" altLang="en-US" sz="2000" b="1">
                  <a:latin typeface="Comic Sans MS" panose="030F0702030302020204" pitchFamily="66" charset="0"/>
                </a:rPr>
                <a:t>变长</a:t>
              </a:r>
              <a:r>
                <a:rPr lang="en-US" altLang="zh-CN" sz="2000" b="1">
                  <a:latin typeface="Comic Sans MS" panose="030F0702030302020204" pitchFamily="66" charset="0"/>
                </a:rPr>
                <a:t>,</a:t>
              </a:r>
            </a:p>
            <a:p>
              <a:pPr algn="ctr"/>
              <a:r>
                <a:rPr lang="zh-CN" altLang="en-US" sz="2000" b="1">
                  <a:latin typeface="Comic Sans MS" panose="030F0702030302020204" pitchFamily="66" charset="0"/>
                </a:rPr>
                <a:t>典型地是一个 </a:t>
              </a:r>
              <a:r>
                <a:rPr lang="en-US" altLang="zh-CN" sz="2000" b="1">
                  <a:latin typeface="Comic Sans MS" panose="030F0702030302020204" pitchFamily="66" charset="0"/>
                </a:rPr>
                <a:t>TCP </a:t>
              </a:r>
            </a:p>
            <a:p>
              <a:pPr algn="ctr"/>
              <a:r>
                <a:rPr lang="zh-CN" altLang="en-US" sz="2000" b="1">
                  <a:latin typeface="Comic Sans MS" panose="030F0702030302020204" pitchFamily="66" charset="0"/>
                </a:rPr>
                <a:t>或者 </a:t>
              </a:r>
              <a:r>
                <a:rPr lang="en-US" altLang="zh-CN" sz="2000" b="1">
                  <a:latin typeface="Comic Sans MS" panose="030F0702030302020204" pitchFamily="66" charset="0"/>
                </a:rPr>
                <a:t>UDP </a:t>
              </a:r>
              <a:r>
                <a:rPr lang="zh-CN" altLang="en-US" sz="2000" b="1">
                  <a:latin typeface="Comic Sans MS" panose="030F0702030302020204" pitchFamily="66" charset="0"/>
                </a:rPr>
                <a:t>数据段</a:t>
              </a:r>
              <a:r>
                <a:rPr lang="en-US" altLang="zh-CN" sz="2000" b="1"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79888" name="Rectangle 13"/>
            <p:cNvSpPr>
              <a:spLocks noChangeArrowheads="1"/>
            </p:cNvSpPr>
            <p:nvPr/>
          </p:nvSpPr>
          <p:spPr bwMode="auto">
            <a:xfrm>
              <a:off x="1873" y="1320"/>
              <a:ext cx="1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16-bit identifier</a:t>
              </a:r>
            </a:p>
          </p:txBody>
        </p:sp>
        <p:sp>
          <p:nvSpPr>
            <p:cNvPr id="79889" name="Line 14"/>
            <p:cNvSpPr>
              <a:spLocks noChangeShapeType="1"/>
            </p:cNvSpPr>
            <p:nvPr/>
          </p:nvSpPr>
          <p:spPr bwMode="auto">
            <a:xfrm>
              <a:off x="1927" y="2205"/>
              <a:ext cx="24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Line 15"/>
            <p:cNvSpPr>
              <a:spLocks noChangeShapeType="1"/>
            </p:cNvSpPr>
            <p:nvPr/>
          </p:nvSpPr>
          <p:spPr bwMode="auto">
            <a:xfrm>
              <a:off x="1927" y="2505"/>
              <a:ext cx="24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1" name="Rectangle 16"/>
            <p:cNvSpPr>
              <a:spLocks noChangeArrowheads="1"/>
            </p:cNvSpPr>
            <p:nvPr/>
          </p:nvSpPr>
          <p:spPr bwMode="auto">
            <a:xfrm>
              <a:off x="3398" y="1552"/>
              <a:ext cx="82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Internet</a:t>
              </a:r>
            </a:p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 checksum</a:t>
              </a:r>
            </a:p>
          </p:txBody>
        </p:sp>
        <p:sp>
          <p:nvSpPr>
            <p:cNvPr id="79892" name="Rectangle 17"/>
            <p:cNvSpPr>
              <a:spLocks noChangeArrowheads="1"/>
            </p:cNvSpPr>
            <p:nvPr/>
          </p:nvSpPr>
          <p:spPr bwMode="auto">
            <a:xfrm>
              <a:off x="1915" y="1534"/>
              <a:ext cx="62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time to</a:t>
              </a:r>
            </a:p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live</a:t>
              </a:r>
            </a:p>
          </p:txBody>
        </p:sp>
        <p:sp>
          <p:nvSpPr>
            <p:cNvPr id="79893" name="Rectangle 18"/>
            <p:cNvSpPr>
              <a:spLocks noChangeArrowheads="1"/>
            </p:cNvSpPr>
            <p:nvPr/>
          </p:nvSpPr>
          <p:spPr bwMode="auto">
            <a:xfrm>
              <a:off x="2516" y="1962"/>
              <a:ext cx="12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32 bit </a:t>
              </a:r>
              <a:r>
                <a:rPr lang="zh-CN" altLang="en-US" b="1">
                  <a:latin typeface="Comic Sans MS" panose="030F0702030302020204" pitchFamily="66" charset="0"/>
                </a:rPr>
                <a:t>源</a:t>
              </a:r>
              <a:r>
                <a:rPr lang="en-US" altLang="zh-CN" b="1">
                  <a:latin typeface="Comic Sans MS" panose="030F0702030302020204" pitchFamily="66" charset="0"/>
                </a:rPr>
                <a:t>IP </a:t>
              </a:r>
              <a:r>
                <a:rPr lang="zh-CN" altLang="en-US" b="1">
                  <a:latin typeface="Comic Sans MS" panose="030F0702030302020204" pitchFamily="66" charset="0"/>
                </a:rPr>
                <a:t>地址</a:t>
              </a:r>
            </a:p>
          </p:txBody>
        </p:sp>
        <p:sp>
          <p:nvSpPr>
            <p:cNvPr id="79894" name="Rectangle 19"/>
            <p:cNvSpPr>
              <a:spLocks noChangeArrowheads="1"/>
            </p:cNvSpPr>
            <p:nvPr/>
          </p:nvSpPr>
          <p:spPr bwMode="auto">
            <a:xfrm>
              <a:off x="677" y="544"/>
              <a:ext cx="10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b="1">
                  <a:latin typeface="Comic Sans MS" panose="030F0702030302020204" pitchFamily="66" charset="0"/>
                </a:rPr>
                <a:t>IP </a:t>
              </a:r>
              <a:r>
                <a:rPr lang="zh-CN" altLang="en-US" b="1">
                  <a:latin typeface="Comic Sans MS" panose="030F0702030302020204" pitchFamily="66" charset="0"/>
                </a:rPr>
                <a:t>协议版本号</a:t>
              </a:r>
            </a:p>
          </p:txBody>
        </p:sp>
        <p:sp>
          <p:nvSpPr>
            <p:cNvPr id="79895" name="Rectangle 20"/>
            <p:cNvSpPr>
              <a:spLocks noChangeArrowheads="1"/>
            </p:cNvSpPr>
            <p:nvPr/>
          </p:nvSpPr>
          <p:spPr bwMode="auto">
            <a:xfrm>
              <a:off x="1037" y="877"/>
              <a:ext cx="6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zh-CN" altLang="en-US" b="1">
                  <a:latin typeface="Comic Sans MS" panose="030F0702030302020204" pitchFamily="66" charset="0"/>
                </a:rPr>
                <a:t>首部长度</a:t>
              </a:r>
            </a:p>
            <a:p>
              <a:pPr algn="r"/>
              <a:r>
                <a:rPr lang="zh-CN" altLang="en-US" b="1">
                  <a:latin typeface="Comic Sans MS" panose="030F0702030302020204" pitchFamily="66" charset="0"/>
                </a:rPr>
                <a:t> </a:t>
              </a:r>
              <a:r>
                <a:rPr lang="en-US" altLang="zh-CN" b="1">
                  <a:latin typeface="Comic Sans MS" panose="030F0702030302020204" pitchFamily="66" charset="0"/>
                </a:rPr>
                <a:t>(bytes)</a:t>
              </a:r>
            </a:p>
          </p:txBody>
        </p:sp>
        <p:sp>
          <p:nvSpPr>
            <p:cNvPr id="79896" name="Rectangle 21"/>
            <p:cNvSpPr>
              <a:spLocks noChangeArrowheads="1"/>
            </p:cNvSpPr>
            <p:nvPr/>
          </p:nvSpPr>
          <p:spPr bwMode="auto">
            <a:xfrm>
              <a:off x="263" y="1507"/>
              <a:ext cx="152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zh-CN" altLang="en-US" b="1">
                  <a:latin typeface="Comic Sans MS" panose="030F0702030302020204" pitchFamily="66" charset="0"/>
                </a:rPr>
                <a:t>余留跳数的最大数量</a:t>
              </a:r>
            </a:p>
            <a:p>
              <a:pPr algn="r"/>
              <a:r>
                <a:rPr lang="en-US" altLang="zh-CN" b="1">
                  <a:latin typeface="Comic Sans MS" panose="030F0702030302020204" pitchFamily="66" charset="0"/>
                </a:rPr>
                <a:t>(</a:t>
              </a:r>
              <a:r>
                <a:rPr lang="zh-CN" altLang="en-US" b="1">
                  <a:latin typeface="Comic Sans MS" panose="030F0702030302020204" pitchFamily="66" charset="0"/>
                </a:rPr>
                <a:t>在每个路由器上减一</a:t>
              </a:r>
              <a:r>
                <a:rPr lang="en-US" altLang="zh-CN" b="1"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79897" name="Line 22"/>
            <p:cNvSpPr>
              <a:spLocks noChangeShapeType="1"/>
            </p:cNvSpPr>
            <p:nvPr/>
          </p:nvSpPr>
          <p:spPr bwMode="auto">
            <a:xfrm>
              <a:off x="1671" y="749"/>
              <a:ext cx="333" cy="29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Line 23"/>
            <p:cNvSpPr>
              <a:spLocks noChangeShapeType="1"/>
            </p:cNvSpPr>
            <p:nvPr/>
          </p:nvSpPr>
          <p:spPr bwMode="auto">
            <a:xfrm>
              <a:off x="1689" y="1100"/>
              <a:ext cx="570" cy="9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Rectangle 24"/>
            <p:cNvSpPr>
              <a:spLocks noChangeArrowheads="1"/>
            </p:cNvSpPr>
            <p:nvPr/>
          </p:nvSpPr>
          <p:spPr bwMode="auto">
            <a:xfrm>
              <a:off x="4611" y="1129"/>
              <a:ext cx="1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Comic Sans MS" panose="030F0702030302020204" pitchFamily="66" charset="0"/>
                </a:rPr>
                <a:t>用于分片</a:t>
              </a:r>
              <a:r>
                <a:rPr lang="en-US" altLang="zh-CN" b="1">
                  <a:latin typeface="Comic Sans MS" panose="030F0702030302020204" pitchFamily="66" charset="0"/>
                </a:rPr>
                <a:t>/</a:t>
              </a:r>
              <a:r>
                <a:rPr lang="zh-CN" altLang="en-US" b="1">
                  <a:latin typeface="Comic Sans MS" panose="030F0702030302020204" pitchFamily="66" charset="0"/>
                </a:rPr>
                <a:t>重组</a:t>
              </a:r>
            </a:p>
          </p:txBody>
        </p:sp>
        <p:sp>
          <p:nvSpPr>
            <p:cNvPr id="79900" name="Rectangle 25"/>
            <p:cNvSpPr>
              <a:spLocks noChangeArrowheads="1"/>
            </p:cNvSpPr>
            <p:nvPr/>
          </p:nvSpPr>
          <p:spPr bwMode="auto">
            <a:xfrm>
              <a:off x="4592" y="667"/>
              <a:ext cx="11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Comic Sans MS" panose="030F0702030302020204" pitchFamily="66" charset="0"/>
                </a:rPr>
                <a:t>总长度 </a:t>
              </a:r>
              <a:r>
                <a:rPr lang="en-US" altLang="zh-CN" b="1">
                  <a:latin typeface="Comic Sans MS" panose="030F0702030302020204" pitchFamily="66" charset="0"/>
                </a:rPr>
                <a:t>(bytes)</a:t>
              </a:r>
            </a:p>
          </p:txBody>
        </p:sp>
        <p:sp>
          <p:nvSpPr>
            <p:cNvPr id="79901" name="Rectangle 26"/>
            <p:cNvSpPr>
              <a:spLocks noChangeArrowheads="1"/>
            </p:cNvSpPr>
            <p:nvPr/>
          </p:nvSpPr>
          <p:spPr bwMode="auto">
            <a:xfrm>
              <a:off x="385" y="2311"/>
              <a:ext cx="14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zh-CN" altLang="en-US" b="1">
                  <a:latin typeface="Comic Sans MS" panose="030F0702030302020204" pitchFamily="66" charset="0"/>
                </a:rPr>
                <a:t>传输负载的上层协议</a:t>
              </a:r>
            </a:p>
          </p:txBody>
        </p:sp>
        <p:sp>
          <p:nvSpPr>
            <p:cNvPr id="79902" name="Line 27"/>
            <p:cNvSpPr>
              <a:spLocks noChangeShapeType="1"/>
            </p:cNvSpPr>
            <p:nvPr/>
          </p:nvSpPr>
          <p:spPr bwMode="auto">
            <a:xfrm flipV="1">
              <a:off x="1761" y="1721"/>
              <a:ext cx="924" cy="70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Line 28"/>
            <p:cNvSpPr>
              <a:spLocks noChangeShapeType="1"/>
            </p:cNvSpPr>
            <p:nvPr/>
          </p:nvSpPr>
          <p:spPr bwMode="auto">
            <a:xfrm flipH="1">
              <a:off x="3387" y="1415"/>
              <a:ext cx="1284" cy="12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4" name="Line 29"/>
            <p:cNvSpPr>
              <a:spLocks noChangeShapeType="1"/>
            </p:cNvSpPr>
            <p:nvPr/>
          </p:nvSpPr>
          <p:spPr bwMode="auto">
            <a:xfrm flipH="1">
              <a:off x="4257" y="869"/>
              <a:ext cx="402" cy="25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5" name="Rectangle 30"/>
            <p:cNvSpPr>
              <a:spLocks noChangeArrowheads="1"/>
            </p:cNvSpPr>
            <p:nvPr/>
          </p:nvSpPr>
          <p:spPr bwMode="auto">
            <a:xfrm>
              <a:off x="2150" y="910"/>
              <a:ext cx="50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head.</a:t>
              </a:r>
            </a:p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len</a:t>
              </a:r>
            </a:p>
          </p:txBody>
        </p:sp>
        <p:sp>
          <p:nvSpPr>
            <p:cNvPr id="79906" name="Rectangle 31"/>
            <p:cNvSpPr>
              <a:spLocks noChangeArrowheads="1"/>
            </p:cNvSpPr>
            <p:nvPr/>
          </p:nvSpPr>
          <p:spPr bwMode="auto">
            <a:xfrm>
              <a:off x="2560" y="904"/>
              <a:ext cx="63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type of</a:t>
              </a:r>
            </a:p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service</a:t>
              </a:r>
            </a:p>
          </p:txBody>
        </p:sp>
        <p:sp>
          <p:nvSpPr>
            <p:cNvPr id="79907" name="Line 32"/>
            <p:cNvSpPr>
              <a:spLocks noChangeShapeType="1"/>
            </p:cNvSpPr>
            <p:nvPr/>
          </p:nvSpPr>
          <p:spPr bwMode="auto">
            <a:xfrm flipV="1">
              <a:off x="2590" y="937"/>
              <a:ext cx="0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8" name="Line 33"/>
            <p:cNvSpPr>
              <a:spLocks noChangeShapeType="1"/>
            </p:cNvSpPr>
            <p:nvPr/>
          </p:nvSpPr>
          <p:spPr bwMode="auto">
            <a:xfrm flipV="1">
              <a:off x="2203" y="943"/>
              <a:ext cx="0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9" name="Rectangle 34"/>
            <p:cNvSpPr>
              <a:spLocks noChangeArrowheads="1"/>
            </p:cNvSpPr>
            <p:nvPr/>
          </p:nvSpPr>
          <p:spPr bwMode="auto">
            <a:xfrm>
              <a:off x="1005" y="1237"/>
              <a:ext cx="7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zh-CN" altLang="en-US" b="1">
                  <a:latin typeface="Comic Sans MS" panose="030F0702030302020204" pitchFamily="66" charset="0"/>
                </a:rPr>
                <a:t>服务类型 </a:t>
              </a:r>
            </a:p>
          </p:txBody>
        </p:sp>
        <p:sp>
          <p:nvSpPr>
            <p:cNvPr id="79910" name="Line 35"/>
            <p:cNvSpPr>
              <a:spLocks noChangeShapeType="1"/>
            </p:cNvSpPr>
            <p:nvPr/>
          </p:nvSpPr>
          <p:spPr bwMode="auto">
            <a:xfrm flipV="1">
              <a:off x="1701" y="1108"/>
              <a:ext cx="966" cy="26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1" name="Line 36"/>
            <p:cNvSpPr>
              <a:spLocks noChangeShapeType="1"/>
            </p:cNvSpPr>
            <p:nvPr/>
          </p:nvSpPr>
          <p:spPr bwMode="auto">
            <a:xfrm flipV="1">
              <a:off x="3154" y="1264"/>
              <a:ext cx="0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2" name="Rectangle 37"/>
            <p:cNvSpPr>
              <a:spLocks noChangeArrowheads="1"/>
            </p:cNvSpPr>
            <p:nvPr/>
          </p:nvSpPr>
          <p:spPr bwMode="auto">
            <a:xfrm>
              <a:off x="3061" y="1314"/>
              <a:ext cx="4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flgs</a:t>
              </a:r>
            </a:p>
          </p:txBody>
        </p:sp>
        <p:sp>
          <p:nvSpPr>
            <p:cNvPr id="79913" name="Line 38"/>
            <p:cNvSpPr>
              <a:spLocks noChangeShapeType="1"/>
            </p:cNvSpPr>
            <p:nvPr/>
          </p:nvSpPr>
          <p:spPr bwMode="auto">
            <a:xfrm flipV="1">
              <a:off x="3448" y="1258"/>
              <a:ext cx="0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4" name="Rectangle 39"/>
            <p:cNvSpPr>
              <a:spLocks noChangeArrowheads="1"/>
            </p:cNvSpPr>
            <p:nvPr/>
          </p:nvSpPr>
          <p:spPr bwMode="auto">
            <a:xfrm>
              <a:off x="3475" y="1230"/>
              <a:ext cx="9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fragment</a:t>
              </a:r>
            </a:p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 offset</a:t>
              </a:r>
            </a:p>
          </p:txBody>
        </p:sp>
        <p:sp>
          <p:nvSpPr>
            <p:cNvPr id="79915" name="Line 40"/>
            <p:cNvSpPr>
              <a:spLocks noChangeShapeType="1"/>
            </p:cNvSpPr>
            <p:nvPr/>
          </p:nvSpPr>
          <p:spPr bwMode="auto">
            <a:xfrm flipH="1" flipV="1">
              <a:off x="4245" y="1349"/>
              <a:ext cx="414" cy="7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6" name="Line 41"/>
            <p:cNvSpPr>
              <a:spLocks noChangeShapeType="1"/>
            </p:cNvSpPr>
            <p:nvPr/>
          </p:nvSpPr>
          <p:spPr bwMode="auto">
            <a:xfrm flipH="1">
              <a:off x="3063" y="1421"/>
              <a:ext cx="1584" cy="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7" name="Line 42"/>
            <p:cNvSpPr>
              <a:spLocks noChangeShapeType="1"/>
            </p:cNvSpPr>
            <p:nvPr/>
          </p:nvSpPr>
          <p:spPr bwMode="auto">
            <a:xfrm>
              <a:off x="1927" y="1581"/>
              <a:ext cx="24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8" name="Line 43"/>
            <p:cNvSpPr>
              <a:spLocks noChangeShapeType="1"/>
            </p:cNvSpPr>
            <p:nvPr/>
          </p:nvSpPr>
          <p:spPr bwMode="auto">
            <a:xfrm flipV="1">
              <a:off x="3154" y="1582"/>
              <a:ext cx="0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9" name="Line 44"/>
            <p:cNvSpPr>
              <a:spLocks noChangeShapeType="1"/>
            </p:cNvSpPr>
            <p:nvPr/>
          </p:nvSpPr>
          <p:spPr bwMode="auto">
            <a:xfrm>
              <a:off x="1915" y="1905"/>
              <a:ext cx="24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0" name="Rectangle 45"/>
            <p:cNvSpPr>
              <a:spLocks noChangeArrowheads="1"/>
            </p:cNvSpPr>
            <p:nvPr/>
          </p:nvSpPr>
          <p:spPr bwMode="auto">
            <a:xfrm>
              <a:off x="2591" y="1528"/>
              <a:ext cx="52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upper</a:t>
              </a:r>
            </a:p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 layer</a:t>
              </a:r>
            </a:p>
          </p:txBody>
        </p:sp>
        <p:sp>
          <p:nvSpPr>
            <p:cNvPr id="79921" name="Line 46"/>
            <p:cNvSpPr>
              <a:spLocks noChangeShapeType="1"/>
            </p:cNvSpPr>
            <p:nvPr/>
          </p:nvSpPr>
          <p:spPr bwMode="auto">
            <a:xfrm flipV="1">
              <a:off x="2554" y="1588"/>
              <a:ext cx="0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2" name="Line 47"/>
            <p:cNvSpPr>
              <a:spLocks noChangeShapeType="1"/>
            </p:cNvSpPr>
            <p:nvPr/>
          </p:nvSpPr>
          <p:spPr bwMode="auto">
            <a:xfrm>
              <a:off x="1749" y="1700"/>
              <a:ext cx="348" cy="5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3" name="Rectangle 48"/>
            <p:cNvSpPr>
              <a:spLocks noChangeArrowheads="1"/>
            </p:cNvSpPr>
            <p:nvPr/>
          </p:nvSpPr>
          <p:spPr bwMode="auto">
            <a:xfrm>
              <a:off x="2438" y="2238"/>
              <a:ext cx="14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32 bit </a:t>
              </a:r>
              <a:r>
                <a:rPr lang="zh-CN" altLang="en-US" b="1">
                  <a:latin typeface="Comic Sans MS" panose="030F0702030302020204" pitchFamily="66" charset="0"/>
                </a:rPr>
                <a:t>目的 </a:t>
              </a:r>
              <a:r>
                <a:rPr lang="en-US" altLang="zh-CN" b="1">
                  <a:latin typeface="Comic Sans MS" panose="030F0702030302020204" pitchFamily="66" charset="0"/>
                </a:rPr>
                <a:t>IP </a:t>
              </a:r>
              <a:r>
                <a:rPr lang="zh-CN" altLang="en-US" b="1">
                  <a:latin typeface="Comic Sans MS" panose="030F0702030302020204" pitchFamily="66" charset="0"/>
                </a:rPr>
                <a:t>地址</a:t>
              </a:r>
            </a:p>
          </p:txBody>
        </p:sp>
        <p:sp>
          <p:nvSpPr>
            <p:cNvPr id="79924" name="Line 49"/>
            <p:cNvSpPr>
              <a:spLocks noChangeShapeType="1"/>
            </p:cNvSpPr>
            <p:nvPr/>
          </p:nvSpPr>
          <p:spPr bwMode="auto">
            <a:xfrm>
              <a:off x="1927" y="2787"/>
              <a:ext cx="24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5" name="Rectangle 50"/>
            <p:cNvSpPr>
              <a:spLocks noChangeArrowheads="1"/>
            </p:cNvSpPr>
            <p:nvPr/>
          </p:nvSpPr>
          <p:spPr bwMode="auto">
            <a:xfrm>
              <a:off x="2425" y="2532"/>
              <a:ext cx="14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Comic Sans MS" panose="030F0702030302020204" pitchFamily="66" charset="0"/>
                </a:rPr>
                <a:t>选项 </a:t>
              </a:r>
              <a:r>
                <a:rPr lang="en-US" altLang="zh-CN" b="1">
                  <a:latin typeface="Comic Sans MS" panose="030F0702030302020204" pitchFamily="66" charset="0"/>
                </a:rPr>
                <a:t>(</a:t>
              </a:r>
              <a:r>
                <a:rPr lang="zh-CN" altLang="en-US" b="1">
                  <a:latin typeface="Comic Sans MS" panose="030F0702030302020204" pitchFamily="66" charset="0"/>
                </a:rPr>
                <a:t>如果需要的话</a:t>
              </a:r>
              <a:r>
                <a:rPr lang="en-US" altLang="zh-CN" b="1"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79926" name="Rectangle 51"/>
            <p:cNvSpPr>
              <a:spLocks noChangeArrowheads="1"/>
            </p:cNvSpPr>
            <p:nvPr/>
          </p:nvSpPr>
          <p:spPr bwMode="auto">
            <a:xfrm>
              <a:off x="4539" y="2515"/>
              <a:ext cx="1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Comic Sans MS" panose="030F0702030302020204" pitchFamily="66" charset="0"/>
                </a:rPr>
                <a:t>如时间戳</a:t>
              </a:r>
              <a:r>
                <a:rPr lang="en-US" altLang="zh-CN" b="1">
                  <a:latin typeface="Comic Sans MS" panose="030F0702030302020204" pitchFamily="66" charset="0"/>
                </a:rPr>
                <a:t>,</a:t>
              </a:r>
            </a:p>
            <a:p>
              <a:r>
                <a:rPr lang="zh-CN" altLang="en-US" b="1">
                  <a:latin typeface="Comic Sans MS" panose="030F0702030302020204" pitchFamily="66" charset="0"/>
                </a:rPr>
                <a:t>规定路由器列表等</a:t>
              </a:r>
            </a:p>
          </p:txBody>
        </p:sp>
        <p:sp>
          <p:nvSpPr>
            <p:cNvPr id="79927" name="Line 52"/>
            <p:cNvSpPr>
              <a:spLocks noChangeShapeType="1"/>
            </p:cNvSpPr>
            <p:nvPr/>
          </p:nvSpPr>
          <p:spPr bwMode="auto">
            <a:xfrm flipH="1">
              <a:off x="4059" y="2651"/>
              <a:ext cx="516" cy="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877" name="Rectangle 54"/>
          <p:cNvSpPr>
            <a:spLocks noChangeArrowheads="1"/>
          </p:cNvSpPr>
          <p:nvPr/>
        </p:nvSpPr>
        <p:spPr bwMode="auto">
          <a:xfrm>
            <a:off x="153988" y="4519613"/>
            <a:ext cx="2620962" cy="160655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CC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how much overhead?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zh-CN" sz="2000">
                <a:latin typeface="Arial" panose="020B0604020202020204" pitchFamily="34" charset="0"/>
                <a:ea typeface="MS PGothic" panose="020B0600070205080204" pitchFamily="34" charset="-128"/>
              </a:rPr>
              <a:t>20 bytes of TCP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zh-CN" sz="2000">
                <a:latin typeface="Arial" panose="020B0604020202020204" pitchFamily="34" charset="0"/>
                <a:ea typeface="MS PGothic" panose="020B0600070205080204" pitchFamily="34" charset="-128"/>
              </a:rPr>
              <a:t>20 bytes of IP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zh-CN" sz="2000">
                <a:latin typeface="Arial" panose="020B0604020202020204" pitchFamily="34" charset="0"/>
                <a:ea typeface="MS PGothic" panose="020B0600070205080204" pitchFamily="34" charset="-128"/>
              </a:rPr>
              <a:t>= 40 bytes + app layer overhead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561976"/>
            <a:ext cx="6721475" cy="7000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分片 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&amp;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重组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93195" y="1506538"/>
            <a:ext cx="3810000" cy="5080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网络链路有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MTU (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最大传输单元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 –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最大可能的链路层帧</a:t>
            </a:r>
          </a:p>
          <a:p>
            <a:pPr marL="715963" lvl="1" indent="-271463" defTabSz="0" eaLnBrk="1" hangingPunct="1">
              <a:lnSpc>
                <a:spcPct val="90000"/>
              </a:lnSpc>
              <a:spcAft>
                <a:spcPct val="0"/>
              </a:spcAft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不同的链路类型有不同的</a:t>
            </a: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MTUs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大的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数据报在网络中被划分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(“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分片”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715963" lvl="1" indent="-271463" defTabSz="0" eaLnBrk="1" hangingPunct="1">
              <a:lnSpc>
                <a:spcPct val="90000"/>
              </a:lnSpc>
              <a:spcAft>
                <a:spcPct val="0"/>
              </a:spcAft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一个数据报变成几个数据报</a:t>
            </a:r>
          </a:p>
          <a:p>
            <a:pPr marL="715963" lvl="1" indent="-271463" defTabSz="0" eaLnBrk="1" hangingPunct="1">
              <a:lnSpc>
                <a:spcPct val="90000"/>
              </a:lnSpc>
              <a:spcAft>
                <a:spcPct val="0"/>
              </a:spcAft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“重组” 只能在最后目的地</a:t>
            </a:r>
          </a:p>
          <a:p>
            <a:pPr marL="715963" lvl="1" indent="-271463" defTabSz="0" eaLnBrk="1" hangingPunct="1">
              <a:lnSpc>
                <a:spcPct val="90000"/>
              </a:lnSpc>
              <a:spcAft>
                <a:spcPct val="0"/>
              </a:spcAft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 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首部的一些</a:t>
            </a: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bit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用于标识和保证分片的循序</a:t>
            </a:r>
          </a:p>
        </p:txBody>
      </p:sp>
      <p:sp>
        <p:nvSpPr>
          <p:cNvPr id="73731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B5D0D26-BAED-42C5-BCB2-4AA4742DDDE1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26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sp>
        <p:nvSpPr>
          <p:cNvPr id="81925" name="Freeform 4"/>
          <p:cNvSpPr>
            <a:spLocks noChangeArrowheads="1"/>
          </p:cNvSpPr>
          <p:nvPr/>
        </p:nvSpPr>
        <p:spPr bwMode="auto">
          <a:xfrm>
            <a:off x="5054600" y="1641475"/>
            <a:ext cx="2371725" cy="2219325"/>
          </a:xfrm>
          <a:custGeom>
            <a:avLst/>
            <a:gdLst>
              <a:gd name="T0" fmla="*/ 341313 w 1494"/>
              <a:gd name="T1" fmla="*/ 9525 h 1398"/>
              <a:gd name="T2" fmla="*/ 215900 w 1494"/>
              <a:gd name="T3" fmla="*/ 49213 h 1398"/>
              <a:gd name="T4" fmla="*/ 127000 w 1494"/>
              <a:gd name="T5" fmla="*/ 119063 h 1398"/>
              <a:gd name="T6" fmla="*/ 34925 w 1494"/>
              <a:gd name="T7" fmla="*/ 269875 h 1398"/>
              <a:gd name="T8" fmla="*/ 4763 w 1494"/>
              <a:gd name="T9" fmla="*/ 409575 h 1398"/>
              <a:gd name="T10" fmla="*/ 1588 w 1494"/>
              <a:gd name="T11" fmla="*/ 582613 h 1398"/>
              <a:gd name="T12" fmla="*/ 19050 w 1494"/>
              <a:gd name="T13" fmla="*/ 847725 h 1398"/>
              <a:gd name="T14" fmla="*/ 23813 w 1494"/>
              <a:gd name="T15" fmla="*/ 1084263 h 1398"/>
              <a:gd name="T16" fmla="*/ 25400 w 1494"/>
              <a:gd name="T17" fmla="*/ 1311275 h 1398"/>
              <a:gd name="T18" fmla="*/ 47625 w 1494"/>
              <a:gd name="T19" fmla="*/ 1431925 h 1398"/>
              <a:gd name="T20" fmla="*/ 96838 w 1494"/>
              <a:gd name="T21" fmla="*/ 1506538 h 1398"/>
              <a:gd name="T22" fmla="*/ 163513 w 1494"/>
              <a:gd name="T23" fmla="*/ 1524000 h 1398"/>
              <a:gd name="T24" fmla="*/ 252413 w 1494"/>
              <a:gd name="T25" fmla="*/ 1517650 h 1398"/>
              <a:gd name="T26" fmla="*/ 365125 w 1494"/>
              <a:gd name="T27" fmla="*/ 1528763 h 1398"/>
              <a:gd name="T28" fmla="*/ 508000 w 1494"/>
              <a:gd name="T29" fmla="*/ 1593850 h 1398"/>
              <a:gd name="T30" fmla="*/ 690563 w 1494"/>
              <a:gd name="T31" fmla="*/ 1711325 h 1398"/>
              <a:gd name="T32" fmla="*/ 895350 w 1494"/>
              <a:gd name="T33" fmla="*/ 1846263 h 1398"/>
              <a:gd name="T34" fmla="*/ 1096963 w 1494"/>
              <a:gd name="T35" fmla="*/ 1968500 h 1398"/>
              <a:gd name="T36" fmla="*/ 1366838 w 1494"/>
              <a:gd name="T37" fmla="*/ 2098675 h 1398"/>
              <a:gd name="T38" fmla="*/ 1541463 w 1494"/>
              <a:gd name="T39" fmla="*/ 2168525 h 1398"/>
              <a:gd name="T40" fmla="*/ 1703388 w 1494"/>
              <a:gd name="T41" fmla="*/ 2211388 h 1398"/>
              <a:gd name="T42" fmla="*/ 1844675 w 1494"/>
              <a:gd name="T43" fmla="*/ 2211388 h 1398"/>
              <a:gd name="T44" fmla="*/ 1965325 w 1494"/>
              <a:gd name="T45" fmla="*/ 2170113 h 1398"/>
              <a:gd name="T46" fmla="*/ 2070100 w 1494"/>
              <a:gd name="T47" fmla="*/ 2093913 h 1398"/>
              <a:gd name="T48" fmla="*/ 2157413 w 1494"/>
              <a:gd name="T49" fmla="*/ 1979613 h 1398"/>
              <a:gd name="T50" fmla="*/ 2230438 w 1494"/>
              <a:gd name="T51" fmla="*/ 1822450 h 1398"/>
              <a:gd name="T52" fmla="*/ 2260600 w 1494"/>
              <a:gd name="T53" fmla="*/ 1720850 h 1398"/>
              <a:gd name="T54" fmla="*/ 2311400 w 1494"/>
              <a:gd name="T55" fmla="*/ 1455738 h 1398"/>
              <a:gd name="T56" fmla="*/ 2344738 w 1494"/>
              <a:gd name="T57" fmla="*/ 1158875 h 1398"/>
              <a:gd name="T58" fmla="*/ 2362200 w 1494"/>
              <a:gd name="T59" fmla="*/ 892175 h 1398"/>
              <a:gd name="T60" fmla="*/ 2365375 w 1494"/>
              <a:gd name="T61" fmla="*/ 787400 h 1398"/>
              <a:gd name="T62" fmla="*/ 2370138 w 1494"/>
              <a:gd name="T63" fmla="*/ 633413 h 1398"/>
              <a:gd name="T64" fmla="*/ 2365375 w 1494"/>
              <a:gd name="T65" fmla="*/ 523875 h 1398"/>
              <a:gd name="T66" fmla="*/ 2330450 w 1494"/>
              <a:gd name="T67" fmla="*/ 441325 h 1398"/>
              <a:gd name="T68" fmla="*/ 2241550 w 1494"/>
              <a:gd name="T69" fmla="*/ 366713 h 1398"/>
              <a:gd name="T70" fmla="*/ 2079625 w 1494"/>
              <a:gd name="T71" fmla="*/ 306388 h 1398"/>
              <a:gd name="T72" fmla="*/ 1862138 w 1494"/>
              <a:gd name="T73" fmla="*/ 266700 h 1398"/>
              <a:gd name="T74" fmla="*/ 1619250 w 1494"/>
              <a:gd name="T75" fmla="*/ 233363 h 1398"/>
              <a:gd name="T76" fmla="*/ 1381125 w 1494"/>
              <a:gd name="T77" fmla="*/ 195263 h 1398"/>
              <a:gd name="T78" fmla="*/ 1136650 w 1494"/>
              <a:gd name="T79" fmla="*/ 136525 h 1398"/>
              <a:gd name="T80" fmla="*/ 742950 w 1494"/>
              <a:gd name="T81" fmla="*/ 39688 h 1398"/>
              <a:gd name="T82" fmla="*/ 512763 w 1494"/>
              <a:gd name="T83" fmla="*/ 1588 h 139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494" h="1398">
                <a:moveTo>
                  <a:pt x="265" y="0"/>
                </a:moveTo>
                <a:lnTo>
                  <a:pt x="215" y="6"/>
                </a:lnTo>
                <a:lnTo>
                  <a:pt x="172" y="16"/>
                </a:lnTo>
                <a:lnTo>
                  <a:pt x="136" y="31"/>
                </a:lnTo>
                <a:lnTo>
                  <a:pt x="105" y="52"/>
                </a:lnTo>
                <a:lnTo>
                  <a:pt x="80" y="75"/>
                </a:lnTo>
                <a:lnTo>
                  <a:pt x="58" y="103"/>
                </a:lnTo>
                <a:lnTo>
                  <a:pt x="22" y="170"/>
                </a:lnTo>
                <a:lnTo>
                  <a:pt x="10" y="211"/>
                </a:lnTo>
                <a:lnTo>
                  <a:pt x="3" y="258"/>
                </a:lnTo>
                <a:lnTo>
                  <a:pt x="0" y="311"/>
                </a:lnTo>
                <a:lnTo>
                  <a:pt x="1" y="367"/>
                </a:lnTo>
                <a:lnTo>
                  <a:pt x="8" y="480"/>
                </a:lnTo>
                <a:lnTo>
                  <a:pt x="12" y="534"/>
                </a:lnTo>
                <a:lnTo>
                  <a:pt x="15" y="585"/>
                </a:lnTo>
                <a:lnTo>
                  <a:pt x="15" y="683"/>
                </a:lnTo>
                <a:lnTo>
                  <a:pt x="15" y="780"/>
                </a:lnTo>
                <a:lnTo>
                  <a:pt x="16" y="826"/>
                </a:lnTo>
                <a:lnTo>
                  <a:pt x="21" y="867"/>
                </a:lnTo>
                <a:lnTo>
                  <a:pt x="30" y="902"/>
                </a:lnTo>
                <a:lnTo>
                  <a:pt x="43" y="931"/>
                </a:lnTo>
                <a:lnTo>
                  <a:pt x="61" y="949"/>
                </a:lnTo>
                <a:lnTo>
                  <a:pt x="80" y="958"/>
                </a:lnTo>
                <a:lnTo>
                  <a:pt x="103" y="960"/>
                </a:lnTo>
                <a:lnTo>
                  <a:pt x="129" y="958"/>
                </a:lnTo>
                <a:lnTo>
                  <a:pt x="159" y="956"/>
                </a:lnTo>
                <a:lnTo>
                  <a:pt x="192" y="957"/>
                </a:lnTo>
                <a:lnTo>
                  <a:pt x="230" y="963"/>
                </a:lnTo>
                <a:lnTo>
                  <a:pt x="271" y="979"/>
                </a:lnTo>
                <a:lnTo>
                  <a:pt x="320" y="1004"/>
                </a:lnTo>
                <a:lnTo>
                  <a:pt x="375" y="1038"/>
                </a:lnTo>
                <a:lnTo>
                  <a:pt x="435" y="1078"/>
                </a:lnTo>
                <a:lnTo>
                  <a:pt x="498" y="1120"/>
                </a:lnTo>
                <a:lnTo>
                  <a:pt x="564" y="1163"/>
                </a:lnTo>
                <a:lnTo>
                  <a:pt x="628" y="1203"/>
                </a:lnTo>
                <a:lnTo>
                  <a:pt x="691" y="1240"/>
                </a:lnTo>
                <a:lnTo>
                  <a:pt x="749" y="1270"/>
                </a:lnTo>
                <a:lnTo>
                  <a:pt x="861" y="1322"/>
                </a:lnTo>
                <a:lnTo>
                  <a:pt x="916" y="1345"/>
                </a:lnTo>
                <a:lnTo>
                  <a:pt x="971" y="1366"/>
                </a:lnTo>
                <a:lnTo>
                  <a:pt x="1023" y="1381"/>
                </a:lnTo>
                <a:lnTo>
                  <a:pt x="1073" y="1393"/>
                </a:lnTo>
                <a:lnTo>
                  <a:pt x="1119" y="1397"/>
                </a:lnTo>
                <a:lnTo>
                  <a:pt x="1162" y="1393"/>
                </a:lnTo>
                <a:lnTo>
                  <a:pt x="1201" y="1383"/>
                </a:lnTo>
                <a:lnTo>
                  <a:pt x="1238" y="1367"/>
                </a:lnTo>
                <a:lnTo>
                  <a:pt x="1273" y="1346"/>
                </a:lnTo>
                <a:lnTo>
                  <a:pt x="1304" y="1319"/>
                </a:lnTo>
                <a:lnTo>
                  <a:pt x="1333" y="1286"/>
                </a:lnTo>
                <a:lnTo>
                  <a:pt x="1359" y="1247"/>
                </a:lnTo>
                <a:lnTo>
                  <a:pt x="1383" y="1201"/>
                </a:lnTo>
                <a:lnTo>
                  <a:pt x="1405" y="1148"/>
                </a:lnTo>
                <a:lnTo>
                  <a:pt x="1415" y="1118"/>
                </a:lnTo>
                <a:lnTo>
                  <a:pt x="1424" y="1084"/>
                </a:lnTo>
                <a:lnTo>
                  <a:pt x="1441" y="1005"/>
                </a:lnTo>
                <a:lnTo>
                  <a:pt x="1456" y="917"/>
                </a:lnTo>
                <a:lnTo>
                  <a:pt x="1468" y="823"/>
                </a:lnTo>
                <a:lnTo>
                  <a:pt x="1477" y="730"/>
                </a:lnTo>
                <a:lnTo>
                  <a:pt x="1484" y="642"/>
                </a:lnTo>
                <a:lnTo>
                  <a:pt x="1488" y="562"/>
                </a:lnTo>
                <a:lnTo>
                  <a:pt x="1489" y="527"/>
                </a:lnTo>
                <a:lnTo>
                  <a:pt x="1490" y="496"/>
                </a:lnTo>
                <a:lnTo>
                  <a:pt x="1491" y="443"/>
                </a:lnTo>
                <a:lnTo>
                  <a:pt x="1493" y="399"/>
                </a:lnTo>
                <a:lnTo>
                  <a:pt x="1493" y="362"/>
                </a:lnTo>
                <a:lnTo>
                  <a:pt x="1490" y="330"/>
                </a:lnTo>
                <a:lnTo>
                  <a:pt x="1483" y="302"/>
                </a:lnTo>
                <a:lnTo>
                  <a:pt x="1468" y="278"/>
                </a:lnTo>
                <a:lnTo>
                  <a:pt x="1445" y="254"/>
                </a:lnTo>
                <a:lnTo>
                  <a:pt x="1412" y="231"/>
                </a:lnTo>
                <a:lnTo>
                  <a:pt x="1367" y="211"/>
                </a:lnTo>
                <a:lnTo>
                  <a:pt x="1310" y="193"/>
                </a:lnTo>
                <a:lnTo>
                  <a:pt x="1245" y="180"/>
                </a:lnTo>
                <a:lnTo>
                  <a:pt x="1173" y="168"/>
                </a:lnTo>
                <a:lnTo>
                  <a:pt x="1097" y="158"/>
                </a:lnTo>
                <a:lnTo>
                  <a:pt x="1020" y="147"/>
                </a:lnTo>
                <a:lnTo>
                  <a:pt x="943" y="136"/>
                </a:lnTo>
                <a:lnTo>
                  <a:pt x="870" y="123"/>
                </a:lnTo>
                <a:lnTo>
                  <a:pt x="796" y="106"/>
                </a:lnTo>
                <a:lnTo>
                  <a:pt x="716" y="86"/>
                </a:lnTo>
                <a:lnTo>
                  <a:pt x="549" y="44"/>
                </a:lnTo>
                <a:lnTo>
                  <a:pt x="468" y="25"/>
                </a:lnTo>
                <a:lnTo>
                  <a:pt x="392" y="10"/>
                </a:lnTo>
                <a:lnTo>
                  <a:pt x="323" y="1"/>
                </a:lnTo>
                <a:lnTo>
                  <a:pt x="265" y="0"/>
                </a:lnTo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6" name="Freeform 5"/>
          <p:cNvSpPr>
            <a:spLocks noChangeArrowheads="1"/>
          </p:cNvSpPr>
          <p:nvPr/>
        </p:nvSpPr>
        <p:spPr bwMode="auto">
          <a:xfrm>
            <a:off x="5027613" y="4049713"/>
            <a:ext cx="1960562" cy="1943100"/>
          </a:xfrm>
          <a:custGeom>
            <a:avLst/>
            <a:gdLst>
              <a:gd name="T0" fmla="*/ 9525 w 1235"/>
              <a:gd name="T1" fmla="*/ 790575 h 1224"/>
              <a:gd name="T2" fmla="*/ 66675 w 1235"/>
              <a:gd name="T3" fmla="*/ 641350 h 1224"/>
              <a:gd name="T4" fmla="*/ 192087 w 1235"/>
              <a:gd name="T5" fmla="*/ 438150 h 1224"/>
              <a:gd name="T6" fmla="*/ 352425 w 1235"/>
              <a:gd name="T7" fmla="*/ 254000 h 1224"/>
              <a:gd name="T8" fmla="*/ 476250 w 1235"/>
              <a:gd name="T9" fmla="*/ 146050 h 1224"/>
              <a:gd name="T10" fmla="*/ 598487 w 1235"/>
              <a:gd name="T11" fmla="*/ 74613 h 1224"/>
              <a:gd name="T12" fmla="*/ 784225 w 1235"/>
              <a:gd name="T13" fmla="*/ 19050 h 1224"/>
              <a:gd name="T14" fmla="*/ 979487 w 1235"/>
              <a:gd name="T15" fmla="*/ 0 h 1224"/>
              <a:gd name="T16" fmla="*/ 1166812 w 1235"/>
              <a:gd name="T17" fmla="*/ 12700 h 1224"/>
              <a:gd name="T18" fmla="*/ 1331912 w 1235"/>
              <a:gd name="T19" fmla="*/ 52388 h 1224"/>
              <a:gd name="T20" fmla="*/ 1490662 w 1235"/>
              <a:gd name="T21" fmla="*/ 134938 h 1224"/>
              <a:gd name="T22" fmla="*/ 1636712 w 1235"/>
              <a:gd name="T23" fmla="*/ 242888 h 1224"/>
              <a:gd name="T24" fmla="*/ 1757362 w 1235"/>
              <a:gd name="T25" fmla="*/ 350838 h 1224"/>
              <a:gd name="T26" fmla="*/ 1846262 w 1235"/>
              <a:gd name="T27" fmla="*/ 439738 h 1224"/>
              <a:gd name="T28" fmla="*/ 1901825 w 1235"/>
              <a:gd name="T29" fmla="*/ 517525 h 1224"/>
              <a:gd name="T30" fmla="*/ 1943100 w 1235"/>
              <a:gd name="T31" fmla="*/ 631825 h 1224"/>
              <a:gd name="T32" fmla="*/ 1958975 w 1235"/>
              <a:gd name="T33" fmla="*/ 758825 h 1224"/>
              <a:gd name="T34" fmla="*/ 1946275 w 1235"/>
              <a:gd name="T35" fmla="*/ 893763 h 1224"/>
              <a:gd name="T36" fmla="*/ 1901825 w 1235"/>
              <a:gd name="T37" fmla="*/ 1095375 h 1224"/>
              <a:gd name="T38" fmla="*/ 1882775 w 1235"/>
              <a:gd name="T39" fmla="*/ 1220788 h 1224"/>
              <a:gd name="T40" fmla="*/ 1849437 w 1235"/>
              <a:gd name="T41" fmla="*/ 1431925 h 1224"/>
              <a:gd name="T42" fmla="*/ 1808162 w 1235"/>
              <a:gd name="T43" fmla="*/ 1555750 h 1224"/>
              <a:gd name="T44" fmla="*/ 1741487 w 1235"/>
              <a:gd name="T45" fmla="*/ 1639888 h 1224"/>
              <a:gd name="T46" fmla="*/ 1649412 w 1235"/>
              <a:gd name="T47" fmla="*/ 1690688 h 1224"/>
              <a:gd name="T48" fmla="*/ 1482725 w 1235"/>
              <a:gd name="T49" fmla="*/ 1735138 h 1224"/>
              <a:gd name="T50" fmla="*/ 1373187 w 1235"/>
              <a:gd name="T51" fmla="*/ 1768475 h 1224"/>
              <a:gd name="T52" fmla="*/ 1270000 w 1235"/>
              <a:gd name="T53" fmla="*/ 1822450 h 1224"/>
              <a:gd name="T54" fmla="*/ 1119187 w 1235"/>
              <a:gd name="T55" fmla="*/ 1911350 h 1224"/>
              <a:gd name="T56" fmla="*/ 1006475 w 1235"/>
              <a:gd name="T57" fmla="*/ 1941513 h 1224"/>
              <a:gd name="T58" fmla="*/ 871537 w 1235"/>
              <a:gd name="T59" fmla="*/ 1920875 h 1224"/>
              <a:gd name="T60" fmla="*/ 704850 w 1235"/>
              <a:gd name="T61" fmla="*/ 1855788 h 1224"/>
              <a:gd name="T62" fmla="*/ 531812 w 1235"/>
              <a:gd name="T63" fmla="*/ 1762125 h 1224"/>
              <a:gd name="T64" fmla="*/ 376237 w 1235"/>
              <a:gd name="T65" fmla="*/ 1641475 h 1224"/>
              <a:gd name="T66" fmla="*/ 250825 w 1235"/>
              <a:gd name="T67" fmla="*/ 1503363 h 1224"/>
              <a:gd name="T68" fmla="*/ 141287 w 1235"/>
              <a:gd name="T69" fmla="*/ 1339850 h 1224"/>
              <a:gd name="T70" fmla="*/ 53975 w 1235"/>
              <a:gd name="T71" fmla="*/ 1154113 h 1224"/>
              <a:gd name="T72" fmla="*/ 6350 w 1235"/>
              <a:gd name="T73" fmla="*/ 947738 h 122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35" h="1224">
                <a:moveTo>
                  <a:pt x="0" y="527"/>
                </a:moveTo>
                <a:lnTo>
                  <a:pt x="6" y="498"/>
                </a:lnTo>
                <a:lnTo>
                  <a:pt x="15" y="468"/>
                </a:lnTo>
                <a:lnTo>
                  <a:pt x="42" y="404"/>
                </a:lnTo>
                <a:lnTo>
                  <a:pt x="78" y="340"/>
                </a:lnTo>
                <a:lnTo>
                  <a:pt x="121" y="276"/>
                </a:lnTo>
                <a:lnTo>
                  <a:pt x="170" y="215"/>
                </a:lnTo>
                <a:lnTo>
                  <a:pt x="222" y="160"/>
                </a:lnTo>
                <a:lnTo>
                  <a:pt x="275" y="112"/>
                </a:lnTo>
                <a:lnTo>
                  <a:pt x="300" y="92"/>
                </a:lnTo>
                <a:lnTo>
                  <a:pt x="325" y="75"/>
                </a:lnTo>
                <a:lnTo>
                  <a:pt x="377" y="47"/>
                </a:lnTo>
                <a:lnTo>
                  <a:pt x="434" y="26"/>
                </a:lnTo>
                <a:lnTo>
                  <a:pt x="494" y="12"/>
                </a:lnTo>
                <a:lnTo>
                  <a:pt x="556" y="3"/>
                </a:lnTo>
                <a:lnTo>
                  <a:pt x="617" y="0"/>
                </a:lnTo>
                <a:lnTo>
                  <a:pt x="678" y="2"/>
                </a:lnTo>
                <a:lnTo>
                  <a:pt x="735" y="8"/>
                </a:lnTo>
                <a:lnTo>
                  <a:pt x="789" y="18"/>
                </a:lnTo>
                <a:lnTo>
                  <a:pt x="839" y="33"/>
                </a:lnTo>
                <a:lnTo>
                  <a:pt x="890" y="56"/>
                </a:lnTo>
                <a:lnTo>
                  <a:pt x="939" y="85"/>
                </a:lnTo>
                <a:lnTo>
                  <a:pt x="986" y="118"/>
                </a:lnTo>
                <a:lnTo>
                  <a:pt x="1031" y="153"/>
                </a:lnTo>
                <a:lnTo>
                  <a:pt x="1071" y="188"/>
                </a:lnTo>
                <a:lnTo>
                  <a:pt x="1107" y="221"/>
                </a:lnTo>
                <a:lnTo>
                  <a:pt x="1138" y="250"/>
                </a:lnTo>
                <a:lnTo>
                  <a:pt x="1163" y="277"/>
                </a:lnTo>
                <a:lnTo>
                  <a:pt x="1183" y="302"/>
                </a:lnTo>
                <a:lnTo>
                  <a:pt x="1198" y="326"/>
                </a:lnTo>
                <a:lnTo>
                  <a:pt x="1209" y="350"/>
                </a:lnTo>
                <a:lnTo>
                  <a:pt x="1224" y="398"/>
                </a:lnTo>
                <a:lnTo>
                  <a:pt x="1232" y="450"/>
                </a:lnTo>
                <a:lnTo>
                  <a:pt x="1234" y="478"/>
                </a:lnTo>
                <a:lnTo>
                  <a:pt x="1234" y="506"/>
                </a:lnTo>
                <a:lnTo>
                  <a:pt x="1226" y="563"/>
                </a:lnTo>
                <a:lnTo>
                  <a:pt x="1213" y="624"/>
                </a:lnTo>
                <a:lnTo>
                  <a:pt x="1198" y="690"/>
                </a:lnTo>
                <a:lnTo>
                  <a:pt x="1192" y="728"/>
                </a:lnTo>
                <a:lnTo>
                  <a:pt x="1186" y="769"/>
                </a:lnTo>
                <a:lnTo>
                  <a:pt x="1174" y="858"/>
                </a:lnTo>
                <a:lnTo>
                  <a:pt x="1165" y="902"/>
                </a:lnTo>
                <a:lnTo>
                  <a:pt x="1154" y="943"/>
                </a:lnTo>
                <a:lnTo>
                  <a:pt x="1139" y="980"/>
                </a:lnTo>
                <a:lnTo>
                  <a:pt x="1121" y="1010"/>
                </a:lnTo>
                <a:lnTo>
                  <a:pt x="1097" y="1033"/>
                </a:lnTo>
                <a:lnTo>
                  <a:pt x="1070" y="1051"/>
                </a:lnTo>
                <a:lnTo>
                  <a:pt x="1039" y="1065"/>
                </a:lnTo>
                <a:lnTo>
                  <a:pt x="1005" y="1075"/>
                </a:lnTo>
                <a:lnTo>
                  <a:pt x="934" y="1093"/>
                </a:lnTo>
                <a:lnTo>
                  <a:pt x="899" y="1102"/>
                </a:lnTo>
                <a:lnTo>
                  <a:pt x="865" y="1114"/>
                </a:lnTo>
                <a:lnTo>
                  <a:pt x="832" y="1129"/>
                </a:lnTo>
                <a:lnTo>
                  <a:pt x="800" y="1148"/>
                </a:lnTo>
                <a:lnTo>
                  <a:pt x="737" y="1187"/>
                </a:lnTo>
                <a:lnTo>
                  <a:pt x="705" y="1204"/>
                </a:lnTo>
                <a:lnTo>
                  <a:pt x="670" y="1217"/>
                </a:lnTo>
                <a:lnTo>
                  <a:pt x="634" y="1223"/>
                </a:lnTo>
                <a:lnTo>
                  <a:pt x="594" y="1220"/>
                </a:lnTo>
                <a:lnTo>
                  <a:pt x="549" y="1210"/>
                </a:lnTo>
                <a:lnTo>
                  <a:pt x="498" y="1192"/>
                </a:lnTo>
                <a:lnTo>
                  <a:pt x="444" y="1169"/>
                </a:lnTo>
                <a:lnTo>
                  <a:pt x="390" y="1142"/>
                </a:lnTo>
                <a:lnTo>
                  <a:pt x="335" y="1110"/>
                </a:lnTo>
                <a:lnTo>
                  <a:pt x="284" y="1074"/>
                </a:lnTo>
                <a:lnTo>
                  <a:pt x="237" y="1034"/>
                </a:lnTo>
                <a:lnTo>
                  <a:pt x="195" y="993"/>
                </a:lnTo>
                <a:lnTo>
                  <a:pt x="158" y="947"/>
                </a:lnTo>
                <a:lnTo>
                  <a:pt x="122" y="898"/>
                </a:lnTo>
                <a:lnTo>
                  <a:pt x="89" y="844"/>
                </a:lnTo>
                <a:lnTo>
                  <a:pt x="59" y="787"/>
                </a:lnTo>
                <a:lnTo>
                  <a:pt x="34" y="727"/>
                </a:lnTo>
                <a:lnTo>
                  <a:pt x="15" y="663"/>
                </a:lnTo>
                <a:lnTo>
                  <a:pt x="4" y="597"/>
                </a:lnTo>
                <a:lnTo>
                  <a:pt x="0" y="527"/>
                </a:lnTo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1927" name="Group 15"/>
          <p:cNvGrpSpPr>
            <a:grpSpLocks/>
          </p:cNvGrpSpPr>
          <p:nvPr/>
        </p:nvGrpSpPr>
        <p:grpSpPr bwMode="auto">
          <a:xfrm>
            <a:off x="4616450" y="2008188"/>
            <a:ext cx="649288" cy="1260475"/>
            <a:chOff x="2640" y="1265"/>
            <a:chExt cx="409" cy="794"/>
          </a:xfrm>
        </p:grpSpPr>
        <p:graphicFrame>
          <p:nvGraphicFramePr>
            <p:cNvPr id="82066" name="Object 6"/>
            <p:cNvGraphicFramePr>
              <a:graphicFrameLocks/>
            </p:cNvGraphicFramePr>
            <p:nvPr/>
          </p:nvGraphicFramePr>
          <p:xfrm>
            <a:off x="2640" y="1265"/>
            <a:ext cx="363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15" r:id="rId4" imgW="575851" imgH="458782" progId="MS_ClipArt_Gallery.2">
                    <p:embed/>
                  </p:oleObj>
                </mc:Choice>
                <mc:Fallback>
                  <p:oleObj r:id="rId4" imgW="575851" imgH="458782" progId="MS_ClipArt_Gallery.2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265"/>
                          <a:ext cx="363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67" name="Line 7"/>
            <p:cNvSpPr>
              <a:spLocks noChangeShapeType="1"/>
            </p:cNvSpPr>
            <p:nvPr/>
          </p:nvSpPr>
          <p:spPr bwMode="auto">
            <a:xfrm flipV="1">
              <a:off x="2987" y="1474"/>
              <a:ext cx="62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068" name="Object 8"/>
            <p:cNvGraphicFramePr>
              <a:graphicFrameLocks/>
            </p:cNvGraphicFramePr>
            <p:nvPr/>
          </p:nvGraphicFramePr>
          <p:xfrm>
            <a:off x="2640" y="1770"/>
            <a:ext cx="363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16" r:id="rId6" imgW="575851" imgH="458782" progId="MS_ClipArt_Gallery.2">
                    <p:embed/>
                  </p:oleObj>
                </mc:Choice>
                <mc:Fallback>
                  <p:oleObj r:id="rId6" imgW="575851" imgH="458782" progId="MS_ClipArt_Gallery.2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770"/>
                          <a:ext cx="363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69" name="Line 9"/>
            <p:cNvSpPr>
              <a:spLocks noChangeShapeType="1"/>
            </p:cNvSpPr>
            <p:nvPr/>
          </p:nvSpPr>
          <p:spPr bwMode="auto">
            <a:xfrm flipV="1">
              <a:off x="2987" y="1983"/>
              <a:ext cx="62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070" name="Group 13"/>
            <p:cNvGrpSpPr>
              <a:grpSpLocks/>
            </p:cNvGrpSpPr>
            <p:nvPr/>
          </p:nvGrpSpPr>
          <p:grpSpPr bwMode="auto">
            <a:xfrm>
              <a:off x="2747" y="1555"/>
              <a:ext cx="61" cy="189"/>
              <a:chOff x="2747" y="1555"/>
              <a:chExt cx="61" cy="189"/>
            </a:xfrm>
          </p:grpSpPr>
          <p:sp>
            <p:nvSpPr>
              <p:cNvPr id="82072" name="Oval 10"/>
              <p:cNvSpPr>
                <a:spLocks noChangeArrowheads="1"/>
              </p:cNvSpPr>
              <p:nvPr/>
            </p:nvSpPr>
            <p:spPr bwMode="auto">
              <a:xfrm>
                <a:off x="2747" y="1555"/>
                <a:ext cx="56" cy="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073" name="Oval 11"/>
              <p:cNvSpPr>
                <a:spLocks noChangeArrowheads="1"/>
              </p:cNvSpPr>
              <p:nvPr/>
            </p:nvSpPr>
            <p:spPr bwMode="auto">
              <a:xfrm>
                <a:off x="2749" y="1623"/>
                <a:ext cx="57" cy="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074" name="Oval 12"/>
              <p:cNvSpPr>
                <a:spLocks noChangeArrowheads="1"/>
              </p:cNvSpPr>
              <p:nvPr/>
            </p:nvSpPr>
            <p:spPr bwMode="auto">
              <a:xfrm>
                <a:off x="2752" y="1691"/>
                <a:ext cx="56" cy="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2071" name="Line 14"/>
            <p:cNvSpPr>
              <a:spLocks noChangeShapeType="1"/>
            </p:cNvSpPr>
            <p:nvPr/>
          </p:nvSpPr>
          <p:spPr bwMode="auto">
            <a:xfrm>
              <a:off x="3044" y="1472"/>
              <a:ext cx="0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28" name="Line 16"/>
          <p:cNvSpPr>
            <a:spLocks noChangeShapeType="1"/>
          </p:cNvSpPr>
          <p:nvPr/>
        </p:nvSpPr>
        <p:spPr bwMode="auto">
          <a:xfrm flipV="1">
            <a:off x="5095875" y="2584450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9" name="Line 17"/>
          <p:cNvSpPr>
            <a:spLocks noChangeShapeType="1"/>
          </p:cNvSpPr>
          <p:nvPr/>
        </p:nvSpPr>
        <p:spPr bwMode="auto">
          <a:xfrm>
            <a:off x="567213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0" name="Line 18"/>
          <p:cNvSpPr>
            <a:spLocks noChangeShapeType="1"/>
          </p:cNvSpPr>
          <p:nvPr/>
        </p:nvSpPr>
        <p:spPr bwMode="auto">
          <a:xfrm>
            <a:off x="6518275" y="2246313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1" name="Line 19"/>
          <p:cNvSpPr>
            <a:spLocks noChangeShapeType="1"/>
          </p:cNvSpPr>
          <p:nvPr/>
        </p:nvSpPr>
        <p:spPr bwMode="auto">
          <a:xfrm>
            <a:off x="5421313" y="2022475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2" name="Line 20"/>
          <p:cNvSpPr>
            <a:spLocks noChangeShapeType="1"/>
          </p:cNvSpPr>
          <p:nvPr/>
        </p:nvSpPr>
        <p:spPr bwMode="auto">
          <a:xfrm>
            <a:off x="5446713" y="267017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3" name="Line 21"/>
          <p:cNvSpPr>
            <a:spLocks noChangeShapeType="1"/>
          </p:cNvSpPr>
          <p:nvPr/>
        </p:nvSpPr>
        <p:spPr bwMode="auto">
          <a:xfrm flipH="1" flipV="1">
            <a:off x="6973888" y="3160713"/>
            <a:ext cx="476250" cy="687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4" name="Line 22"/>
          <p:cNvSpPr>
            <a:spLocks noChangeShapeType="1"/>
          </p:cNvSpPr>
          <p:nvPr/>
        </p:nvSpPr>
        <p:spPr bwMode="auto">
          <a:xfrm flipH="1">
            <a:off x="5680075" y="2214563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5" name="Line 23"/>
          <p:cNvSpPr>
            <a:spLocks noChangeShapeType="1"/>
          </p:cNvSpPr>
          <p:nvPr/>
        </p:nvSpPr>
        <p:spPr bwMode="auto">
          <a:xfrm flipH="1">
            <a:off x="568960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6" name="Line 24"/>
          <p:cNvSpPr>
            <a:spLocks noChangeShapeType="1"/>
          </p:cNvSpPr>
          <p:nvPr/>
        </p:nvSpPr>
        <p:spPr bwMode="auto">
          <a:xfrm flipH="1">
            <a:off x="6407150" y="1830388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1937" name="Group 38"/>
          <p:cNvGrpSpPr>
            <a:grpSpLocks/>
          </p:cNvGrpSpPr>
          <p:nvPr/>
        </p:nvGrpSpPr>
        <p:grpSpPr bwMode="auto">
          <a:xfrm>
            <a:off x="5170488" y="1793875"/>
            <a:ext cx="679450" cy="314325"/>
            <a:chOff x="2989" y="1130"/>
            <a:chExt cx="428" cy="198"/>
          </a:xfrm>
        </p:grpSpPr>
        <p:sp>
          <p:nvSpPr>
            <p:cNvPr id="82053" name="Oval 25"/>
            <p:cNvSpPr>
              <a:spLocks noChangeArrowheads="1"/>
            </p:cNvSpPr>
            <p:nvPr/>
          </p:nvSpPr>
          <p:spPr bwMode="auto">
            <a:xfrm>
              <a:off x="2993" y="1218"/>
              <a:ext cx="424" cy="1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54" name="Line 26"/>
            <p:cNvSpPr>
              <a:spLocks noChangeShapeType="1"/>
            </p:cNvSpPr>
            <p:nvPr/>
          </p:nvSpPr>
          <p:spPr bwMode="auto">
            <a:xfrm>
              <a:off x="2993" y="1209"/>
              <a:ext cx="0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5" name="Line 27"/>
            <p:cNvSpPr>
              <a:spLocks noChangeShapeType="1"/>
            </p:cNvSpPr>
            <p:nvPr/>
          </p:nvSpPr>
          <p:spPr bwMode="auto">
            <a:xfrm>
              <a:off x="3417" y="1209"/>
              <a:ext cx="0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6" name="Rectangle 28"/>
            <p:cNvSpPr>
              <a:spLocks noChangeArrowheads="1"/>
            </p:cNvSpPr>
            <p:nvPr/>
          </p:nvSpPr>
          <p:spPr bwMode="auto">
            <a:xfrm>
              <a:off x="2993" y="1209"/>
              <a:ext cx="420" cy="6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82057" name="Oval 29"/>
            <p:cNvSpPr>
              <a:spLocks noChangeArrowheads="1"/>
            </p:cNvSpPr>
            <p:nvPr/>
          </p:nvSpPr>
          <p:spPr bwMode="auto">
            <a:xfrm>
              <a:off x="2989" y="1130"/>
              <a:ext cx="424" cy="12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2058" name="Group 33"/>
            <p:cNvGrpSpPr>
              <a:grpSpLocks/>
            </p:cNvGrpSpPr>
            <p:nvPr/>
          </p:nvGrpSpPr>
          <p:grpSpPr bwMode="auto">
            <a:xfrm>
              <a:off x="3090" y="1158"/>
              <a:ext cx="212" cy="75"/>
              <a:chOff x="3090" y="1158"/>
              <a:chExt cx="212" cy="75"/>
            </a:xfrm>
          </p:grpSpPr>
          <p:sp>
            <p:nvSpPr>
              <p:cNvPr id="82063" name="Line 30"/>
              <p:cNvSpPr>
                <a:spLocks noChangeShapeType="1"/>
              </p:cNvSpPr>
              <p:nvPr/>
            </p:nvSpPr>
            <p:spPr bwMode="auto">
              <a:xfrm flipV="1">
                <a:off x="3090" y="1158"/>
                <a:ext cx="7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64" name="Line 31"/>
              <p:cNvSpPr>
                <a:spLocks noChangeShapeType="1"/>
              </p:cNvSpPr>
              <p:nvPr/>
            </p:nvSpPr>
            <p:spPr bwMode="auto">
              <a:xfrm>
                <a:off x="3236" y="1233"/>
                <a:ext cx="6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65" name="Line 32"/>
              <p:cNvSpPr>
                <a:spLocks noChangeShapeType="1"/>
              </p:cNvSpPr>
              <p:nvPr/>
            </p:nvSpPr>
            <p:spPr bwMode="auto">
              <a:xfrm>
                <a:off x="3160" y="1160"/>
                <a:ext cx="79" cy="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059" name="Group 37"/>
            <p:cNvGrpSpPr>
              <a:grpSpLocks/>
            </p:cNvGrpSpPr>
            <p:nvPr/>
          </p:nvGrpSpPr>
          <p:grpSpPr bwMode="auto">
            <a:xfrm>
              <a:off x="3091" y="1156"/>
              <a:ext cx="211" cy="76"/>
              <a:chOff x="3091" y="1156"/>
              <a:chExt cx="211" cy="76"/>
            </a:xfrm>
          </p:grpSpPr>
          <p:sp>
            <p:nvSpPr>
              <p:cNvPr id="82060" name="Line 34"/>
              <p:cNvSpPr>
                <a:spLocks noChangeShapeType="1"/>
              </p:cNvSpPr>
              <p:nvPr/>
            </p:nvSpPr>
            <p:spPr bwMode="auto">
              <a:xfrm>
                <a:off x="3091" y="1230"/>
                <a:ext cx="7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61" name="Line 35"/>
              <p:cNvSpPr>
                <a:spLocks noChangeShapeType="1"/>
              </p:cNvSpPr>
              <p:nvPr/>
            </p:nvSpPr>
            <p:spPr bwMode="auto">
              <a:xfrm>
                <a:off x="3236" y="1157"/>
                <a:ext cx="6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62" name="Line 36"/>
              <p:cNvSpPr>
                <a:spLocks noChangeShapeType="1"/>
              </p:cNvSpPr>
              <p:nvPr/>
            </p:nvSpPr>
            <p:spPr bwMode="auto">
              <a:xfrm flipV="1">
                <a:off x="3159" y="1156"/>
                <a:ext cx="79" cy="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1938" name="Group 52"/>
          <p:cNvGrpSpPr>
            <a:grpSpLocks/>
          </p:cNvGrpSpPr>
          <p:nvPr/>
        </p:nvGrpSpPr>
        <p:grpSpPr bwMode="auto">
          <a:xfrm>
            <a:off x="5187950" y="2451100"/>
            <a:ext cx="679450" cy="314325"/>
            <a:chOff x="3000" y="1544"/>
            <a:chExt cx="428" cy="198"/>
          </a:xfrm>
        </p:grpSpPr>
        <p:sp>
          <p:nvSpPr>
            <p:cNvPr id="82040" name="Oval 39"/>
            <p:cNvSpPr>
              <a:spLocks noChangeArrowheads="1"/>
            </p:cNvSpPr>
            <p:nvPr/>
          </p:nvSpPr>
          <p:spPr bwMode="auto">
            <a:xfrm>
              <a:off x="3004" y="1632"/>
              <a:ext cx="424" cy="1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41" name="Line 40"/>
            <p:cNvSpPr>
              <a:spLocks noChangeShapeType="1"/>
            </p:cNvSpPr>
            <p:nvPr/>
          </p:nvSpPr>
          <p:spPr bwMode="auto">
            <a:xfrm>
              <a:off x="3004" y="1623"/>
              <a:ext cx="0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2" name="Line 41"/>
            <p:cNvSpPr>
              <a:spLocks noChangeShapeType="1"/>
            </p:cNvSpPr>
            <p:nvPr/>
          </p:nvSpPr>
          <p:spPr bwMode="auto">
            <a:xfrm>
              <a:off x="3428" y="1623"/>
              <a:ext cx="0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3" name="Rectangle 42"/>
            <p:cNvSpPr>
              <a:spLocks noChangeArrowheads="1"/>
            </p:cNvSpPr>
            <p:nvPr/>
          </p:nvSpPr>
          <p:spPr bwMode="auto">
            <a:xfrm>
              <a:off x="3004" y="1623"/>
              <a:ext cx="420" cy="6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82044" name="Oval 43"/>
            <p:cNvSpPr>
              <a:spLocks noChangeArrowheads="1"/>
            </p:cNvSpPr>
            <p:nvPr/>
          </p:nvSpPr>
          <p:spPr bwMode="auto">
            <a:xfrm>
              <a:off x="3000" y="1544"/>
              <a:ext cx="424" cy="12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2045" name="Group 47"/>
            <p:cNvGrpSpPr>
              <a:grpSpLocks/>
            </p:cNvGrpSpPr>
            <p:nvPr/>
          </p:nvGrpSpPr>
          <p:grpSpPr bwMode="auto">
            <a:xfrm>
              <a:off x="3101" y="1572"/>
              <a:ext cx="212" cy="75"/>
              <a:chOff x="3101" y="1572"/>
              <a:chExt cx="212" cy="75"/>
            </a:xfrm>
          </p:grpSpPr>
          <p:sp>
            <p:nvSpPr>
              <p:cNvPr id="82050" name="Line 44"/>
              <p:cNvSpPr>
                <a:spLocks noChangeShapeType="1"/>
              </p:cNvSpPr>
              <p:nvPr/>
            </p:nvSpPr>
            <p:spPr bwMode="auto">
              <a:xfrm flipV="1">
                <a:off x="3101" y="1572"/>
                <a:ext cx="7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51" name="Line 45"/>
              <p:cNvSpPr>
                <a:spLocks noChangeShapeType="1"/>
              </p:cNvSpPr>
              <p:nvPr/>
            </p:nvSpPr>
            <p:spPr bwMode="auto">
              <a:xfrm>
                <a:off x="3247" y="1647"/>
                <a:ext cx="6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52" name="Line 46"/>
              <p:cNvSpPr>
                <a:spLocks noChangeShapeType="1"/>
              </p:cNvSpPr>
              <p:nvPr/>
            </p:nvSpPr>
            <p:spPr bwMode="auto">
              <a:xfrm>
                <a:off x="3171" y="1574"/>
                <a:ext cx="79" cy="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046" name="Group 51"/>
            <p:cNvGrpSpPr>
              <a:grpSpLocks/>
            </p:cNvGrpSpPr>
            <p:nvPr/>
          </p:nvGrpSpPr>
          <p:grpSpPr bwMode="auto">
            <a:xfrm>
              <a:off x="3102" y="1570"/>
              <a:ext cx="211" cy="76"/>
              <a:chOff x="3102" y="1570"/>
              <a:chExt cx="211" cy="76"/>
            </a:xfrm>
          </p:grpSpPr>
          <p:sp>
            <p:nvSpPr>
              <p:cNvPr id="82047" name="Line 48"/>
              <p:cNvSpPr>
                <a:spLocks noChangeShapeType="1"/>
              </p:cNvSpPr>
              <p:nvPr/>
            </p:nvSpPr>
            <p:spPr bwMode="auto">
              <a:xfrm>
                <a:off x="3102" y="1644"/>
                <a:ext cx="7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48" name="Line 49"/>
              <p:cNvSpPr>
                <a:spLocks noChangeShapeType="1"/>
              </p:cNvSpPr>
              <p:nvPr/>
            </p:nvSpPr>
            <p:spPr bwMode="auto">
              <a:xfrm>
                <a:off x="3247" y="1571"/>
                <a:ext cx="6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49" name="Line 50"/>
              <p:cNvSpPr>
                <a:spLocks noChangeShapeType="1"/>
              </p:cNvSpPr>
              <p:nvPr/>
            </p:nvSpPr>
            <p:spPr bwMode="auto">
              <a:xfrm flipV="1">
                <a:off x="3170" y="1570"/>
                <a:ext cx="79" cy="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1939" name="Group 66"/>
          <p:cNvGrpSpPr>
            <a:grpSpLocks/>
          </p:cNvGrpSpPr>
          <p:nvPr/>
        </p:nvGrpSpPr>
        <p:grpSpPr bwMode="auto">
          <a:xfrm>
            <a:off x="6157913" y="2001838"/>
            <a:ext cx="676275" cy="314325"/>
            <a:chOff x="3611" y="1261"/>
            <a:chExt cx="426" cy="198"/>
          </a:xfrm>
        </p:grpSpPr>
        <p:sp>
          <p:nvSpPr>
            <p:cNvPr id="82027" name="Oval 53"/>
            <p:cNvSpPr>
              <a:spLocks noChangeArrowheads="1"/>
            </p:cNvSpPr>
            <p:nvPr/>
          </p:nvSpPr>
          <p:spPr bwMode="auto">
            <a:xfrm>
              <a:off x="3615" y="1349"/>
              <a:ext cx="422" cy="1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28" name="Line 54"/>
            <p:cNvSpPr>
              <a:spLocks noChangeShapeType="1"/>
            </p:cNvSpPr>
            <p:nvPr/>
          </p:nvSpPr>
          <p:spPr bwMode="auto">
            <a:xfrm>
              <a:off x="3615" y="1340"/>
              <a:ext cx="0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9" name="Line 55"/>
            <p:cNvSpPr>
              <a:spLocks noChangeShapeType="1"/>
            </p:cNvSpPr>
            <p:nvPr/>
          </p:nvSpPr>
          <p:spPr bwMode="auto">
            <a:xfrm>
              <a:off x="4037" y="1340"/>
              <a:ext cx="0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0" name="Rectangle 56"/>
            <p:cNvSpPr>
              <a:spLocks noChangeArrowheads="1"/>
            </p:cNvSpPr>
            <p:nvPr/>
          </p:nvSpPr>
          <p:spPr bwMode="auto">
            <a:xfrm>
              <a:off x="3615" y="1340"/>
              <a:ext cx="418" cy="6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82031" name="Oval 57"/>
            <p:cNvSpPr>
              <a:spLocks noChangeArrowheads="1"/>
            </p:cNvSpPr>
            <p:nvPr/>
          </p:nvSpPr>
          <p:spPr bwMode="auto">
            <a:xfrm>
              <a:off x="3611" y="1261"/>
              <a:ext cx="422" cy="12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2032" name="Group 61"/>
            <p:cNvGrpSpPr>
              <a:grpSpLocks/>
            </p:cNvGrpSpPr>
            <p:nvPr/>
          </p:nvGrpSpPr>
          <p:grpSpPr bwMode="auto">
            <a:xfrm>
              <a:off x="3712" y="1289"/>
              <a:ext cx="210" cy="75"/>
              <a:chOff x="3712" y="1289"/>
              <a:chExt cx="210" cy="75"/>
            </a:xfrm>
          </p:grpSpPr>
          <p:sp>
            <p:nvSpPr>
              <p:cNvPr id="82037" name="Line 58"/>
              <p:cNvSpPr>
                <a:spLocks noChangeShapeType="1"/>
              </p:cNvSpPr>
              <p:nvPr/>
            </p:nvSpPr>
            <p:spPr bwMode="auto">
              <a:xfrm flipV="1">
                <a:off x="3712" y="1289"/>
                <a:ext cx="7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38" name="Line 59"/>
              <p:cNvSpPr>
                <a:spLocks noChangeShapeType="1"/>
              </p:cNvSpPr>
              <p:nvPr/>
            </p:nvSpPr>
            <p:spPr bwMode="auto">
              <a:xfrm>
                <a:off x="3856" y="1364"/>
                <a:ext cx="6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39" name="Line 60"/>
              <p:cNvSpPr>
                <a:spLocks noChangeShapeType="1"/>
              </p:cNvSpPr>
              <p:nvPr/>
            </p:nvSpPr>
            <p:spPr bwMode="auto">
              <a:xfrm>
                <a:off x="3782" y="1291"/>
                <a:ext cx="77" cy="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033" name="Group 65"/>
            <p:cNvGrpSpPr>
              <a:grpSpLocks/>
            </p:cNvGrpSpPr>
            <p:nvPr/>
          </p:nvGrpSpPr>
          <p:grpSpPr bwMode="auto">
            <a:xfrm>
              <a:off x="3713" y="1287"/>
              <a:ext cx="209" cy="76"/>
              <a:chOff x="3713" y="1287"/>
              <a:chExt cx="209" cy="76"/>
            </a:xfrm>
          </p:grpSpPr>
          <p:sp>
            <p:nvSpPr>
              <p:cNvPr id="82034" name="Line 62"/>
              <p:cNvSpPr>
                <a:spLocks noChangeShapeType="1"/>
              </p:cNvSpPr>
              <p:nvPr/>
            </p:nvSpPr>
            <p:spPr bwMode="auto">
              <a:xfrm>
                <a:off x="3713" y="1361"/>
                <a:ext cx="7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35" name="Line 63"/>
              <p:cNvSpPr>
                <a:spLocks noChangeShapeType="1"/>
              </p:cNvSpPr>
              <p:nvPr/>
            </p:nvSpPr>
            <p:spPr bwMode="auto">
              <a:xfrm>
                <a:off x="3856" y="1288"/>
                <a:ext cx="6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36" name="Line 64"/>
              <p:cNvSpPr>
                <a:spLocks noChangeShapeType="1"/>
              </p:cNvSpPr>
              <p:nvPr/>
            </p:nvSpPr>
            <p:spPr bwMode="auto">
              <a:xfrm flipV="1">
                <a:off x="3781" y="1287"/>
                <a:ext cx="77" cy="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1940" name="Group 80"/>
          <p:cNvGrpSpPr>
            <a:grpSpLocks/>
          </p:cNvGrpSpPr>
          <p:nvPr/>
        </p:nvGrpSpPr>
        <p:grpSpPr bwMode="auto">
          <a:xfrm>
            <a:off x="6402388" y="2908300"/>
            <a:ext cx="679450" cy="314325"/>
            <a:chOff x="3765" y="1832"/>
            <a:chExt cx="428" cy="198"/>
          </a:xfrm>
        </p:grpSpPr>
        <p:sp>
          <p:nvSpPr>
            <p:cNvPr id="82014" name="Oval 67"/>
            <p:cNvSpPr>
              <a:spLocks noChangeArrowheads="1"/>
            </p:cNvSpPr>
            <p:nvPr/>
          </p:nvSpPr>
          <p:spPr bwMode="auto">
            <a:xfrm>
              <a:off x="3769" y="1920"/>
              <a:ext cx="424" cy="1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15" name="Line 68"/>
            <p:cNvSpPr>
              <a:spLocks noChangeShapeType="1"/>
            </p:cNvSpPr>
            <p:nvPr/>
          </p:nvSpPr>
          <p:spPr bwMode="auto">
            <a:xfrm>
              <a:off x="3769" y="1911"/>
              <a:ext cx="0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6" name="Line 69"/>
            <p:cNvSpPr>
              <a:spLocks noChangeShapeType="1"/>
            </p:cNvSpPr>
            <p:nvPr/>
          </p:nvSpPr>
          <p:spPr bwMode="auto">
            <a:xfrm>
              <a:off x="4193" y="1911"/>
              <a:ext cx="0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7" name="Rectangle 70"/>
            <p:cNvSpPr>
              <a:spLocks noChangeArrowheads="1"/>
            </p:cNvSpPr>
            <p:nvPr/>
          </p:nvSpPr>
          <p:spPr bwMode="auto">
            <a:xfrm>
              <a:off x="3769" y="1911"/>
              <a:ext cx="420" cy="6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82018" name="Oval 71"/>
            <p:cNvSpPr>
              <a:spLocks noChangeArrowheads="1"/>
            </p:cNvSpPr>
            <p:nvPr/>
          </p:nvSpPr>
          <p:spPr bwMode="auto">
            <a:xfrm>
              <a:off x="3765" y="1832"/>
              <a:ext cx="424" cy="12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2019" name="Group 75"/>
            <p:cNvGrpSpPr>
              <a:grpSpLocks/>
            </p:cNvGrpSpPr>
            <p:nvPr/>
          </p:nvGrpSpPr>
          <p:grpSpPr bwMode="auto">
            <a:xfrm>
              <a:off x="3866" y="1860"/>
              <a:ext cx="212" cy="75"/>
              <a:chOff x="3866" y="1860"/>
              <a:chExt cx="212" cy="75"/>
            </a:xfrm>
          </p:grpSpPr>
          <p:sp>
            <p:nvSpPr>
              <p:cNvPr id="82024" name="Line 72"/>
              <p:cNvSpPr>
                <a:spLocks noChangeShapeType="1"/>
              </p:cNvSpPr>
              <p:nvPr/>
            </p:nvSpPr>
            <p:spPr bwMode="auto">
              <a:xfrm flipV="1">
                <a:off x="3866" y="1860"/>
                <a:ext cx="7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25" name="Line 73"/>
              <p:cNvSpPr>
                <a:spLocks noChangeShapeType="1"/>
              </p:cNvSpPr>
              <p:nvPr/>
            </p:nvSpPr>
            <p:spPr bwMode="auto">
              <a:xfrm>
                <a:off x="4012" y="1935"/>
                <a:ext cx="6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26" name="Line 74"/>
              <p:cNvSpPr>
                <a:spLocks noChangeShapeType="1"/>
              </p:cNvSpPr>
              <p:nvPr/>
            </p:nvSpPr>
            <p:spPr bwMode="auto">
              <a:xfrm>
                <a:off x="3936" y="1862"/>
                <a:ext cx="79" cy="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020" name="Group 79"/>
            <p:cNvGrpSpPr>
              <a:grpSpLocks/>
            </p:cNvGrpSpPr>
            <p:nvPr/>
          </p:nvGrpSpPr>
          <p:grpSpPr bwMode="auto">
            <a:xfrm>
              <a:off x="3867" y="1858"/>
              <a:ext cx="211" cy="76"/>
              <a:chOff x="3867" y="1858"/>
              <a:chExt cx="211" cy="76"/>
            </a:xfrm>
          </p:grpSpPr>
          <p:sp>
            <p:nvSpPr>
              <p:cNvPr id="82021" name="Line 76"/>
              <p:cNvSpPr>
                <a:spLocks noChangeShapeType="1"/>
              </p:cNvSpPr>
              <p:nvPr/>
            </p:nvSpPr>
            <p:spPr bwMode="auto">
              <a:xfrm>
                <a:off x="3867" y="1932"/>
                <a:ext cx="7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22" name="Line 77"/>
              <p:cNvSpPr>
                <a:spLocks noChangeShapeType="1"/>
              </p:cNvSpPr>
              <p:nvPr/>
            </p:nvSpPr>
            <p:spPr bwMode="auto">
              <a:xfrm>
                <a:off x="4012" y="1859"/>
                <a:ext cx="6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23" name="Line 78"/>
              <p:cNvSpPr>
                <a:spLocks noChangeShapeType="1"/>
              </p:cNvSpPr>
              <p:nvPr/>
            </p:nvSpPr>
            <p:spPr bwMode="auto">
              <a:xfrm flipV="1">
                <a:off x="3935" y="1858"/>
                <a:ext cx="79" cy="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1941" name="Group 94"/>
          <p:cNvGrpSpPr>
            <a:grpSpLocks/>
          </p:cNvGrpSpPr>
          <p:nvPr/>
        </p:nvGrpSpPr>
        <p:grpSpPr bwMode="auto">
          <a:xfrm>
            <a:off x="6170613" y="4900613"/>
            <a:ext cx="715962" cy="311150"/>
            <a:chOff x="3619" y="3087"/>
            <a:chExt cx="451" cy="196"/>
          </a:xfrm>
        </p:grpSpPr>
        <p:sp>
          <p:nvSpPr>
            <p:cNvPr id="82001" name="Oval 81"/>
            <p:cNvSpPr>
              <a:spLocks noChangeArrowheads="1"/>
            </p:cNvSpPr>
            <p:nvPr/>
          </p:nvSpPr>
          <p:spPr bwMode="auto">
            <a:xfrm>
              <a:off x="3623" y="3174"/>
              <a:ext cx="447" cy="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02" name="Line 82"/>
            <p:cNvSpPr>
              <a:spLocks noChangeShapeType="1"/>
            </p:cNvSpPr>
            <p:nvPr/>
          </p:nvSpPr>
          <p:spPr bwMode="auto">
            <a:xfrm>
              <a:off x="3623" y="3165"/>
              <a:ext cx="0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3" name="Line 83"/>
            <p:cNvSpPr>
              <a:spLocks noChangeShapeType="1"/>
            </p:cNvSpPr>
            <p:nvPr/>
          </p:nvSpPr>
          <p:spPr bwMode="auto">
            <a:xfrm>
              <a:off x="4070" y="3165"/>
              <a:ext cx="0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4" name="Rectangle 84"/>
            <p:cNvSpPr>
              <a:spLocks noChangeArrowheads="1"/>
            </p:cNvSpPr>
            <p:nvPr/>
          </p:nvSpPr>
          <p:spPr bwMode="auto">
            <a:xfrm>
              <a:off x="3623" y="3165"/>
              <a:ext cx="443" cy="6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82005" name="Oval 85"/>
            <p:cNvSpPr>
              <a:spLocks noChangeArrowheads="1"/>
            </p:cNvSpPr>
            <p:nvPr/>
          </p:nvSpPr>
          <p:spPr bwMode="auto">
            <a:xfrm>
              <a:off x="3619" y="3087"/>
              <a:ext cx="447" cy="12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2006" name="Group 89"/>
            <p:cNvGrpSpPr>
              <a:grpSpLocks/>
            </p:cNvGrpSpPr>
            <p:nvPr/>
          </p:nvGrpSpPr>
          <p:grpSpPr bwMode="auto">
            <a:xfrm>
              <a:off x="3726" y="3115"/>
              <a:ext cx="222" cy="74"/>
              <a:chOff x="3726" y="3115"/>
              <a:chExt cx="222" cy="74"/>
            </a:xfrm>
          </p:grpSpPr>
          <p:sp>
            <p:nvSpPr>
              <p:cNvPr id="82011" name="Line 86"/>
              <p:cNvSpPr>
                <a:spLocks noChangeShapeType="1"/>
              </p:cNvSpPr>
              <p:nvPr/>
            </p:nvSpPr>
            <p:spPr bwMode="auto">
              <a:xfrm flipV="1">
                <a:off x="3726" y="3115"/>
                <a:ext cx="79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12" name="Line 87"/>
              <p:cNvSpPr>
                <a:spLocks noChangeShapeType="1"/>
              </p:cNvSpPr>
              <p:nvPr/>
            </p:nvSpPr>
            <p:spPr bwMode="auto">
              <a:xfrm>
                <a:off x="3879" y="3189"/>
                <a:ext cx="6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13" name="Line 88"/>
              <p:cNvSpPr>
                <a:spLocks noChangeShapeType="1"/>
              </p:cNvSpPr>
              <p:nvPr/>
            </p:nvSpPr>
            <p:spPr bwMode="auto">
              <a:xfrm>
                <a:off x="3800" y="3117"/>
                <a:ext cx="82" cy="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007" name="Group 93"/>
            <p:cNvGrpSpPr>
              <a:grpSpLocks/>
            </p:cNvGrpSpPr>
            <p:nvPr/>
          </p:nvGrpSpPr>
          <p:grpSpPr bwMode="auto">
            <a:xfrm>
              <a:off x="3727" y="3114"/>
              <a:ext cx="220" cy="74"/>
              <a:chOff x="3727" y="3114"/>
              <a:chExt cx="220" cy="74"/>
            </a:xfrm>
          </p:grpSpPr>
          <p:sp>
            <p:nvSpPr>
              <p:cNvPr id="82008" name="Line 90"/>
              <p:cNvSpPr>
                <a:spLocks noChangeShapeType="1"/>
              </p:cNvSpPr>
              <p:nvPr/>
            </p:nvSpPr>
            <p:spPr bwMode="auto">
              <a:xfrm>
                <a:off x="3727" y="3186"/>
                <a:ext cx="79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09" name="Line 91"/>
              <p:cNvSpPr>
                <a:spLocks noChangeShapeType="1"/>
              </p:cNvSpPr>
              <p:nvPr/>
            </p:nvSpPr>
            <p:spPr bwMode="auto">
              <a:xfrm>
                <a:off x="3878" y="3114"/>
                <a:ext cx="6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10" name="Line 92"/>
              <p:cNvSpPr>
                <a:spLocks noChangeShapeType="1"/>
              </p:cNvSpPr>
              <p:nvPr/>
            </p:nvSpPr>
            <p:spPr bwMode="auto">
              <a:xfrm flipV="1">
                <a:off x="3800" y="3114"/>
                <a:ext cx="82" cy="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1942" name="Group 108"/>
          <p:cNvGrpSpPr>
            <a:grpSpLocks/>
          </p:cNvGrpSpPr>
          <p:nvPr/>
        </p:nvGrpSpPr>
        <p:grpSpPr bwMode="auto">
          <a:xfrm>
            <a:off x="7164388" y="3889375"/>
            <a:ext cx="679450" cy="314325"/>
            <a:chOff x="4245" y="2450"/>
            <a:chExt cx="428" cy="198"/>
          </a:xfrm>
        </p:grpSpPr>
        <p:sp>
          <p:nvSpPr>
            <p:cNvPr id="81988" name="Oval 95"/>
            <p:cNvSpPr>
              <a:spLocks noChangeArrowheads="1"/>
            </p:cNvSpPr>
            <p:nvPr/>
          </p:nvSpPr>
          <p:spPr bwMode="auto">
            <a:xfrm>
              <a:off x="4249" y="2538"/>
              <a:ext cx="424" cy="1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989" name="Line 96"/>
            <p:cNvSpPr>
              <a:spLocks noChangeShapeType="1"/>
            </p:cNvSpPr>
            <p:nvPr/>
          </p:nvSpPr>
          <p:spPr bwMode="auto">
            <a:xfrm>
              <a:off x="4249" y="2529"/>
              <a:ext cx="0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90" name="Line 97"/>
            <p:cNvSpPr>
              <a:spLocks noChangeShapeType="1"/>
            </p:cNvSpPr>
            <p:nvPr/>
          </p:nvSpPr>
          <p:spPr bwMode="auto">
            <a:xfrm>
              <a:off x="4673" y="2529"/>
              <a:ext cx="0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91" name="Rectangle 98"/>
            <p:cNvSpPr>
              <a:spLocks noChangeArrowheads="1"/>
            </p:cNvSpPr>
            <p:nvPr/>
          </p:nvSpPr>
          <p:spPr bwMode="auto">
            <a:xfrm>
              <a:off x="4249" y="2529"/>
              <a:ext cx="420" cy="6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81992" name="Oval 99"/>
            <p:cNvSpPr>
              <a:spLocks noChangeArrowheads="1"/>
            </p:cNvSpPr>
            <p:nvPr/>
          </p:nvSpPr>
          <p:spPr bwMode="auto">
            <a:xfrm>
              <a:off x="4245" y="2450"/>
              <a:ext cx="424" cy="12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1993" name="Group 103"/>
            <p:cNvGrpSpPr>
              <a:grpSpLocks/>
            </p:cNvGrpSpPr>
            <p:nvPr/>
          </p:nvGrpSpPr>
          <p:grpSpPr bwMode="auto">
            <a:xfrm>
              <a:off x="4346" y="2478"/>
              <a:ext cx="212" cy="75"/>
              <a:chOff x="4346" y="2478"/>
              <a:chExt cx="212" cy="75"/>
            </a:xfrm>
          </p:grpSpPr>
          <p:sp>
            <p:nvSpPr>
              <p:cNvPr id="81998" name="Line 100"/>
              <p:cNvSpPr>
                <a:spLocks noChangeShapeType="1"/>
              </p:cNvSpPr>
              <p:nvPr/>
            </p:nvSpPr>
            <p:spPr bwMode="auto">
              <a:xfrm flipV="1">
                <a:off x="4346" y="2478"/>
                <a:ext cx="7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99" name="Line 101"/>
              <p:cNvSpPr>
                <a:spLocks noChangeShapeType="1"/>
              </p:cNvSpPr>
              <p:nvPr/>
            </p:nvSpPr>
            <p:spPr bwMode="auto">
              <a:xfrm>
                <a:off x="4492" y="2553"/>
                <a:ext cx="6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00" name="Line 102"/>
              <p:cNvSpPr>
                <a:spLocks noChangeShapeType="1"/>
              </p:cNvSpPr>
              <p:nvPr/>
            </p:nvSpPr>
            <p:spPr bwMode="auto">
              <a:xfrm>
                <a:off x="4416" y="2480"/>
                <a:ext cx="79" cy="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1994" name="Group 107"/>
            <p:cNvGrpSpPr>
              <a:grpSpLocks/>
            </p:cNvGrpSpPr>
            <p:nvPr/>
          </p:nvGrpSpPr>
          <p:grpSpPr bwMode="auto">
            <a:xfrm>
              <a:off x="4347" y="2476"/>
              <a:ext cx="211" cy="76"/>
              <a:chOff x="4347" y="2476"/>
              <a:chExt cx="211" cy="76"/>
            </a:xfrm>
          </p:grpSpPr>
          <p:sp>
            <p:nvSpPr>
              <p:cNvPr id="81995" name="Line 104"/>
              <p:cNvSpPr>
                <a:spLocks noChangeShapeType="1"/>
              </p:cNvSpPr>
              <p:nvPr/>
            </p:nvSpPr>
            <p:spPr bwMode="auto">
              <a:xfrm>
                <a:off x="4347" y="2550"/>
                <a:ext cx="7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96" name="Line 105"/>
              <p:cNvSpPr>
                <a:spLocks noChangeShapeType="1"/>
              </p:cNvSpPr>
              <p:nvPr/>
            </p:nvSpPr>
            <p:spPr bwMode="auto">
              <a:xfrm>
                <a:off x="4492" y="2477"/>
                <a:ext cx="6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97" name="Line 106"/>
              <p:cNvSpPr>
                <a:spLocks noChangeShapeType="1"/>
              </p:cNvSpPr>
              <p:nvPr/>
            </p:nvSpPr>
            <p:spPr bwMode="auto">
              <a:xfrm flipV="1">
                <a:off x="4415" y="2476"/>
                <a:ext cx="79" cy="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81943" name="Object 109"/>
          <p:cNvGraphicFramePr>
            <a:graphicFrameLocks/>
          </p:cNvGraphicFramePr>
          <p:nvPr/>
        </p:nvGraphicFramePr>
        <p:xfrm>
          <a:off x="5130800" y="4392613"/>
          <a:ext cx="5762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7" r:id="rId8" imgW="575851" imgH="458782" progId="MS_ClipArt_Gallery.2">
                  <p:embed/>
                </p:oleObj>
              </mc:Choice>
              <mc:Fallback>
                <p:oleObj r:id="rId8" imgW="575851" imgH="458782" progId="MS_ClipArt_Gallery.2">
                  <p:embed/>
                  <p:pic>
                    <p:nvPicPr>
                      <p:cNvPr id="0" name="Object 10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4392613"/>
                        <a:ext cx="57626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4" name="Line 110"/>
          <p:cNvSpPr>
            <a:spLocks noChangeShapeType="1"/>
          </p:cNvSpPr>
          <p:nvPr/>
        </p:nvSpPr>
        <p:spPr bwMode="auto">
          <a:xfrm>
            <a:off x="5675313" y="4721225"/>
            <a:ext cx="3143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1945" name="Object 111"/>
          <p:cNvGraphicFramePr>
            <a:graphicFrameLocks/>
          </p:cNvGraphicFramePr>
          <p:nvPr/>
        </p:nvGraphicFramePr>
        <p:xfrm>
          <a:off x="5340350" y="5191125"/>
          <a:ext cx="5762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8" r:id="rId10" imgW="575851" imgH="458782" progId="MS_ClipArt_Gallery.2">
                  <p:embed/>
                </p:oleObj>
              </mc:Choice>
              <mc:Fallback>
                <p:oleObj r:id="rId10" imgW="575851" imgH="458782" progId="MS_ClipArt_Gallery.2">
                  <p:embed/>
                  <p:pic>
                    <p:nvPicPr>
                      <p:cNvPr id="0" name="Object 11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5191125"/>
                        <a:ext cx="57626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6" name="Line 112"/>
          <p:cNvSpPr>
            <a:spLocks noChangeShapeType="1"/>
          </p:cNvSpPr>
          <p:nvPr/>
        </p:nvSpPr>
        <p:spPr bwMode="auto">
          <a:xfrm flipV="1">
            <a:off x="5891213" y="5529263"/>
            <a:ext cx="984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1947" name="Group 116"/>
          <p:cNvGrpSpPr>
            <a:grpSpLocks/>
          </p:cNvGrpSpPr>
          <p:nvPr/>
        </p:nvGrpSpPr>
        <p:grpSpPr bwMode="auto">
          <a:xfrm>
            <a:off x="5510213" y="4849813"/>
            <a:ext cx="96837" cy="300037"/>
            <a:chOff x="3203" y="3055"/>
            <a:chExt cx="61" cy="189"/>
          </a:xfrm>
        </p:grpSpPr>
        <p:sp>
          <p:nvSpPr>
            <p:cNvPr id="81985" name="Oval 113"/>
            <p:cNvSpPr>
              <a:spLocks noChangeArrowheads="1"/>
            </p:cNvSpPr>
            <p:nvPr/>
          </p:nvSpPr>
          <p:spPr bwMode="auto">
            <a:xfrm>
              <a:off x="3203" y="3055"/>
              <a:ext cx="56" cy="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986" name="Oval 114"/>
            <p:cNvSpPr>
              <a:spLocks noChangeArrowheads="1"/>
            </p:cNvSpPr>
            <p:nvPr/>
          </p:nvSpPr>
          <p:spPr bwMode="auto">
            <a:xfrm>
              <a:off x="3205" y="3123"/>
              <a:ext cx="57" cy="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987" name="Oval 115"/>
            <p:cNvSpPr>
              <a:spLocks noChangeArrowheads="1"/>
            </p:cNvSpPr>
            <p:nvPr/>
          </p:nvSpPr>
          <p:spPr bwMode="auto">
            <a:xfrm>
              <a:off x="3208" y="3191"/>
              <a:ext cx="56" cy="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1948" name="Line 117"/>
          <p:cNvSpPr>
            <a:spLocks noChangeShapeType="1"/>
          </p:cNvSpPr>
          <p:nvPr/>
        </p:nvSpPr>
        <p:spPr bwMode="auto">
          <a:xfrm>
            <a:off x="5981700" y="4718050"/>
            <a:ext cx="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9" name="Line 118"/>
          <p:cNvSpPr>
            <a:spLocks noChangeShapeType="1"/>
          </p:cNvSpPr>
          <p:nvPr/>
        </p:nvSpPr>
        <p:spPr bwMode="auto">
          <a:xfrm>
            <a:off x="5981700" y="5067300"/>
            <a:ext cx="1873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0" name="Line 119"/>
          <p:cNvSpPr>
            <a:spLocks noChangeShapeType="1"/>
          </p:cNvSpPr>
          <p:nvPr/>
        </p:nvSpPr>
        <p:spPr bwMode="auto">
          <a:xfrm flipH="1">
            <a:off x="688657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1951" name="Group 122"/>
          <p:cNvGrpSpPr>
            <a:grpSpLocks/>
          </p:cNvGrpSpPr>
          <p:nvPr/>
        </p:nvGrpSpPr>
        <p:grpSpPr bwMode="auto">
          <a:xfrm>
            <a:off x="5429250" y="2917825"/>
            <a:ext cx="1028700" cy="209550"/>
            <a:chOff x="3152" y="1838"/>
            <a:chExt cx="648" cy="132"/>
          </a:xfrm>
        </p:grpSpPr>
        <p:sp>
          <p:nvSpPr>
            <p:cNvPr id="81983" name="Rectangle 120"/>
            <p:cNvSpPr>
              <a:spLocks noChangeArrowheads="1"/>
            </p:cNvSpPr>
            <p:nvPr/>
          </p:nvSpPr>
          <p:spPr bwMode="auto">
            <a:xfrm rot="1380000">
              <a:off x="3152" y="186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984" name="Rectangle 121"/>
            <p:cNvSpPr>
              <a:spLocks noChangeArrowheads="1"/>
            </p:cNvSpPr>
            <p:nvPr/>
          </p:nvSpPr>
          <p:spPr bwMode="auto">
            <a:xfrm rot="1380000">
              <a:off x="3156" y="1838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1952" name="Group 125"/>
          <p:cNvGrpSpPr>
            <a:grpSpLocks/>
          </p:cNvGrpSpPr>
          <p:nvPr/>
        </p:nvGrpSpPr>
        <p:grpSpPr bwMode="auto">
          <a:xfrm>
            <a:off x="6794500" y="3119438"/>
            <a:ext cx="284163" cy="412750"/>
            <a:chOff x="4012" y="1965"/>
            <a:chExt cx="179" cy="260"/>
          </a:xfrm>
        </p:grpSpPr>
        <p:sp>
          <p:nvSpPr>
            <p:cNvPr id="81981" name="Rectangle 123"/>
            <p:cNvSpPr>
              <a:spLocks noChangeArrowheads="1"/>
            </p:cNvSpPr>
            <p:nvPr/>
          </p:nvSpPr>
          <p:spPr bwMode="auto">
            <a:xfrm rot="3300000">
              <a:off x="4065" y="2099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982" name="Rectangle 124"/>
            <p:cNvSpPr>
              <a:spLocks noChangeArrowheads="1"/>
            </p:cNvSpPr>
            <p:nvPr/>
          </p:nvSpPr>
          <p:spPr bwMode="auto">
            <a:xfrm rot="3300000">
              <a:off x="3983" y="1994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1953" name="Group 128"/>
          <p:cNvGrpSpPr>
            <a:grpSpLocks/>
          </p:cNvGrpSpPr>
          <p:nvPr/>
        </p:nvGrpSpPr>
        <p:grpSpPr bwMode="auto">
          <a:xfrm>
            <a:off x="7108825" y="3225800"/>
            <a:ext cx="290513" cy="407988"/>
            <a:chOff x="4210" y="2032"/>
            <a:chExt cx="183" cy="257"/>
          </a:xfrm>
        </p:grpSpPr>
        <p:sp>
          <p:nvSpPr>
            <p:cNvPr id="81979" name="Rectangle 126"/>
            <p:cNvSpPr>
              <a:spLocks noChangeArrowheads="1"/>
            </p:cNvSpPr>
            <p:nvPr/>
          </p:nvSpPr>
          <p:spPr bwMode="auto">
            <a:xfrm rot="3180000">
              <a:off x="4267" y="2163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980" name="Rectangle 127"/>
            <p:cNvSpPr>
              <a:spLocks noChangeArrowheads="1"/>
            </p:cNvSpPr>
            <p:nvPr/>
          </p:nvSpPr>
          <p:spPr bwMode="auto">
            <a:xfrm rot="3180000">
              <a:off x="4181" y="2061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1954" name="Group 131"/>
          <p:cNvGrpSpPr>
            <a:grpSpLocks/>
          </p:cNvGrpSpPr>
          <p:nvPr/>
        </p:nvGrpSpPr>
        <p:grpSpPr bwMode="auto">
          <a:xfrm>
            <a:off x="7458075" y="3349625"/>
            <a:ext cx="298450" cy="401638"/>
            <a:chOff x="4430" y="2110"/>
            <a:chExt cx="188" cy="253"/>
          </a:xfrm>
        </p:grpSpPr>
        <p:sp>
          <p:nvSpPr>
            <p:cNvPr id="81977" name="Rectangle 129"/>
            <p:cNvSpPr>
              <a:spLocks noChangeArrowheads="1"/>
            </p:cNvSpPr>
            <p:nvPr/>
          </p:nvSpPr>
          <p:spPr bwMode="auto">
            <a:xfrm rot="3000000">
              <a:off x="4492" y="2237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978" name="Rectangle 130"/>
            <p:cNvSpPr>
              <a:spLocks noChangeArrowheads="1"/>
            </p:cNvSpPr>
            <p:nvPr/>
          </p:nvSpPr>
          <p:spPr bwMode="auto">
            <a:xfrm rot="3000000">
              <a:off x="4401" y="2139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1955" name="Line 132"/>
          <p:cNvSpPr>
            <a:spLocks noChangeShapeType="1"/>
          </p:cNvSpPr>
          <p:nvPr/>
        </p:nvSpPr>
        <p:spPr bwMode="auto">
          <a:xfrm>
            <a:off x="6432550" y="3276600"/>
            <a:ext cx="219075" cy="69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6" name="Line 133"/>
          <p:cNvSpPr>
            <a:spLocks noChangeShapeType="1"/>
          </p:cNvSpPr>
          <p:nvPr/>
        </p:nvSpPr>
        <p:spPr bwMode="auto">
          <a:xfrm>
            <a:off x="7067550" y="3517900"/>
            <a:ext cx="133350" cy="17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7" name="Line 134"/>
          <p:cNvSpPr>
            <a:spLocks noChangeShapeType="1"/>
          </p:cNvSpPr>
          <p:nvPr/>
        </p:nvSpPr>
        <p:spPr bwMode="auto">
          <a:xfrm>
            <a:off x="7391400" y="3616325"/>
            <a:ext cx="117475" cy="17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8" name="Line 135"/>
          <p:cNvSpPr>
            <a:spLocks noChangeShapeType="1"/>
          </p:cNvSpPr>
          <p:nvPr/>
        </p:nvSpPr>
        <p:spPr bwMode="auto">
          <a:xfrm>
            <a:off x="7759700" y="3730625"/>
            <a:ext cx="101600" cy="187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9" name="Rectangle 136"/>
          <p:cNvSpPr>
            <a:spLocks noChangeArrowheads="1"/>
          </p:cNvSpPr>
          <p:nvPr/>
        </p:nvSpPr>
        <p:spPr bwMode="auto">
          <a:xfrm>
            <a:off x="7040563" y="2246313"/>
            <a:ext cx="21113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>
                <a:latin typeface="Comic Sans MS" panose="030F0702030302020204" pitchFamily="66" charset="0"/>
              </a:rPr>
              <a:t>分片</a:t>
            </a:r>
            <a:r>
              <a:rPr lang="en-US" altLang="zh-CN" sz="1600" b="1">
                <a:latin typeface="Comic Sans MS" panose="030F0702030302020204" pitchFamily="66" charset="0"/>
              </a:rPr>
              <a:t>: </a:t>
            </a:r>
          </a:p>
          <a:p>
            <a:r>
              <a:rPr lang="en-US" altLang="zh-CN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in:</a:t>
            </a:r>
            <a:r>
              <a:rPr lang="zh-CN" altLang="en-US" sz="1600" b="1">
                <a:latin typeface="Comic Sans MS" panose="030F0702030302020204" pitchFamily="66" charset="0"/>
              </a:rPr>
              <a:t>大数据报</a:t>
            </a:r>
          </a:p>
          <a:p>
            <a:r>
              <a:rPr lang="en-US" altLang="zh-CN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out:</a:t>
            </a:r>
            <a:r>
              <a:rPr lang="en-US" altLang="zh-CN" sz="1600" b="1">
                <a:latin typeface="Comic Sans MS" panose="030F0702030302020204" pitchFamily="66" charset="0"/>
              </a:rPr>
              <a:t> 3 </a:t>
            </a:r>
            <a:r>
              <a:rPr lang="zh-CN" altLang="en-US" sz="1600" b="1">
                <a:latin typeface="Comic Sans MS" panose="030F0702030302020204" pitchFamily="66" charset="0"/>
              </a:rPr>
              <a:t>个更小的数据</a:t>
            </a:r>
          </a:p>
        </p:txBody>
      </p:sp>
      <p:grpSp>
        <p:nvGrpSpPr>
          <p:cNvPr id="81960" name="Group 139"/>
          <p:cNvGrpSpPr>
            <a:grpSpLocks/>
          </p:cNvGrpSpPr>
          <p:nvPr/>
        </p:nvGrpSpPr>
        <p:grpSpPr bwMode="auto">
          <a:xfrm>
            <a:off x="6035675" y="4351338"/>
            <a:ext cx="446088" cy="173037"/>
            <a:chOff x="3534" y="2741"/>
            <a:chExt cx="281" cy="109"/>
          </a:xfrm>
        </p:grpSpPr>
        <p:sp>
          <p:nvSpPr>
            <p:cNvPr id="81975" name="Rectangle 137"/>
            <p:cNvSpPr>
              <a:spLocks noChangeArrowheads="1"/>
            </p:cNvSpPr>
            <p:nvPr/>
          </p:nvSpPr>
          <p:spPr bwMode="auto">
            <a:xfrm>
              <a:off x="3534" y="2741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976" name="Rectangle 138"/>
            <p:cNvSpPr>
              <a:spLocks noChangeArrowheads="1"/>
            </p:cNvSpPr>
            <p:nvPr/>
          </p:nvSpPr>
          <p:spPr bwMode="auto">
            <a:xfrm>
              <a:off x="3649" y="2742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1961" name="Group 142"/>
          <p:cNvGrpSpPr>
            <a:grpSpLocks/>
          </p:cNvGrpSpPr>
          <p:nvPr/>
        </p:nvGrpSpPr>
        <p:grpSpPr bwMode="auto">
          <a:xfrm>
            <a:off x="6038850" y="4545013"/>
            <a:ext cx="446088" cy="173037"/>
            <a:chOff x="3536" y="2863"/>
            <a:chExt cx="281" cy="109"/>
          </a:xfrm>
        </p:grpSpPr>
        <p:sp>
          <p:nvSpPr>
            <p:cNvPr id="81973" name="Rectangle 140"/>
            <p:cNvSpPr>
              <a:spLocks noChangeArrowheads="1"/>
            </p:cNvSpPr>
            <p:nvPr/>
          </p:nvSpPr>
          <p:spPr bwMode="auto">
            <a:xfrm>
              <a:off x="3536" y="2863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974" name="Rectangle 141"/>
            <p:cNvSpPr>
              <a:spLocks noChangeArrowheads="1"/>
            </p:cNvSpPr>
            <p:nvPr/>
          </p:nvSpPr>
          <p:spPr bwMode="auto">
            <a:xfrm>
              <a:off x="3651" y="2864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1962" name="Group 145"/>
          <p:cNvGrpSpPr>
            <a:grpSpLocks/>
          </p:cNvGrpSpPr>
          <p:nvPr/>
        </p:nvGrpSpPr>
        <p:grpSpPr bwMode="auto">
          <a:xfrm>
            <a:off x="6042025" y="4738688"/>
            <a:ext cx="446088" cy="173037"/>
            <a:chOff x="3538" y="2985"/>
            <a:chExt cx="281" cy="109"/>
          </a:xfrm>
        </p:grpSpPr>
        <p:sp>
          <p:nvSpPr>
            <p:cNvPr id="81971" name="Rectangle 143"/>
            <p:cNvSpPr>
              <a:spLocks noChangeArrowheads="1"/>
            </p:cNvSpPr>
            <p:nvPr/>
          </p:nvSpPr>
          <p:spPr bwMode="auto">
            <a:xfrm>
              <a:off x="3538" y="2985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972" name="Rectangle 144"/>
            <p:cNvSpPr>
              <a:spLocks noChangeArrowheads="1"/>
            </p:cNvSpPr>
            <p:nvPr/>
          </p:nvSpPr>
          <p:spPr bwMode="auto">
            <a:xfrm>
              <a:off x="3653" y="2986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1963" name="Line 146"/>
          <p:cNvSpPr>
            <a:spLocks noChangeShapeType="1"/>
          </p:cNvSpPr>
          <p:nvPr/>
        </p:nvSpPr>
        <p:spPr bwMode="auto">
          <a:xfrm flipH="1">
            <a:off x="5786438" y="4443413"/>
            <a:ext cx="2286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4" name="Line 147"/>
          <p:cNvSpPr>
            <a:spLocks noChangeShapeType="1"/>
          </p:cNvSpPr>
          <p:nvPr/>
        </p:nvSpPr>
        <p:spPr bwMode="auto">
          <a:xfrm flipH="1">
            <a:off x="5776913" y="4618038"/>
            <a:ext cx="2286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5" name="Line 148"/>
          <p:cNvSpPr>
            <a:spLocks noChangeShapeType="1"/>
          </p:cNvSpPr>
          <p:nvPr/>
        </p:nvSpPr>
        <p:spPr bwMode="auto">
          <a:xfrm flipH="1">
            <a:off x="5780088" y="4824413"/>
            <a:ext cx="2286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1966" name="Group 151"/>
          <p:cNvGrpSpPr>
            <a:grpSpLocks/>
          </p:cNvGrpSpPr>
          <p:nvPr/>
        </p:nvGrpSpPr>
        <p:grpSpPr bwMode="auto">
          <a:xfrm>
            <a:off x="4706938" y="4187825"/>
            <a:ext cx="1030287" cy="174625"/>
            <a:chOff x="2697" y="2638"/>
            <a:chExt cx="649" cy="110"/>
          </a:xfrm>
        </p:grpSpPr>
        <p:sp>
          <p:nvSpPr>
            <p:cNvPr id="81969" name="Rectangle 149"/>
            <p:cNvSpPr>
              <a:spLocks noChangeArrowheads="1"/>
            </p:cNvSpPr>
            <p:nvPr/>
          </p:nvSpPr>
          <p:spPr bwMode="auto">
            <a:xfrm rot="10740000">
              <a:off x="2697" y="2639"/>
              <a:ext cx="649" cy="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970" name="Rectangle 150"/>
            <p:cNvSpPr>
              <a:spLocks noChangeArrowheads="1"/>
            </p:cNvSpPr>
            <p:nvPr/>
          </p:nvSpPr>
          <p:spPr bwMode="auto">
            <a:xfrm rot="10740000">
              <a:off x="2810" y="2638"/>
              <a:ext cx="535" cy="10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1967" name="Line 152"/>
          <p:cNvSpPr>
            <a:spLocks noChangeShapeType="1"/>
          </p:cNvSpPr>
          <p:nvPr/>
        </p:nvSpPr>
        <p:spPr bwMode="auto">
          <a:xfrm flipH="1">
            <a:off x="4452938" y="4265613"/>
            <a:ext cx="2286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8" name="Rectangle 153"/>
          <p:cNvSpPr>
            <a:spLocks noChangeArrowheads="1"/>
          </p:cNvSpPr>
          <p:nvPr/>
        </p:nvSpPr>
        <p:spPr bwMode="auto">
          <a:xfrm>
            <a:off x="5097463" y="3827463"/>
            <a:ext cx="593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>
                <a:latin typeface="Comic Sans MS" panose="030F0702030302020204" pitchFamily="66" charset="0"/>
              </a:rPr>
              <a:t>重组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1788" y="489744"/>
            <a:ext cx="6721475" cy="700087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数据报分片和重组</a:t>
            </a:r>
          </a:p>
        </p:txBody>
      </p:sp>
      <p:sp>
        <p:nvSpPr>
          <p:cNvPr id="75778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424B0E3-EDFA-4A77-9CFC-079EBA218A71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27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grpSp>
        <p:nvGrpSpPr>
          <p:cNvPr id="83972" name="Group 59"/>
          <p:cNvGrpSpPr>
            <a:grpSpLocks/>
          </p:cNvGrpSpPr>
          <p:nvPr/>
        </p:nvGrpSpPr>
        <p:grpSpPr bwMode="auto">
          <a:xfrm>
            <a:off x="3603625" y="1498600"/>
            <a:ext cx="4803775" cy="4041775"/>
            <a:chOff x="2270" y="944"/>
            <a:chExt cx="3026" cy="2546"/>
          </a:xfrm>
        </p:grpSpPr>
        <p:grpSp>
          <p:nvGrpSpPr>
            <p:cNvPr id="83978" name="Group 15"/>
            <p:cNvGrpSpPr>
              <a:grpSpLocks/>
            </p:cNvGrpSpPr>
            <p:nvPr/>
          </p:nvGrpSpPr>
          <p:grpSpPr bwMode="auto">
            <a:xfrm>
              <a:off x="2270" y="944"/>
              <a:ext cx="2678" cy="416"/>
              <a:chOff x="2270" y="944"/>
              <a:chExt cx="2678" cy="416"/>
            </a:xfrm>
          </p:grpSpPr>
          <p:sp>
            <p:nvSpPr>
              <p:cNvPr id="84022" name="Rectangle 3"/>
              <p:cNvSpPr>
                <a:spLocks noChangeArrowheads="1"/>
              </p:cNvSpPr>
              <p:nvPr/>
            </p:nvSpPr>
            <p:spPr bwMode="auto">
              <a:xfrm>
                <a:off x="2314" y="948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84023" name="Rectangle 4"/>
              <p:cNvSpPr>
                <a:spLocks noChangeArrowheads="1"/>
              </p:cNvSpPr>
              <p:nvPr/>
            </p:nvSpPr>
            <p:spPr bwMode="auto">
              <a:xfrm>
                <a:off x="2270" y="976"/>
                <a:ext cx="2638" cy="3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4024" name="Rectangle 5"/>
              <p:cNvSpPr>
                <a:spLocks noChangeArrowheads="1"/>
              </p:cNvSpPr>
              <p:nvPr/>
            </p:nvSpPr>
            <p:spPr bwMode="auto">
              <a:xfrm>
                <a:off x="3000" y="944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Comic Sans MS" panose="030F0702030302020204" pitchFamily="66" charset="0"/>
                  </a:rPr>
                  <a:t>ID</a:t>
                </a:r>
              </a:p>
              <a:p>
                <a:r>
                  <a:rPr lang="en-US" altLang="zh-CN" b="1">
                    <a:latin typeface="Comic Sans MS" panose="030F0702030302020204" pitchFamily="66" charset="0"/>
                  </a:rPr>
                  <a:t>=x</a:t>
                </a:r>
              </a:p>
            </p:txBody>
          </p:sp>
          <p:sp>
            <p:nvSpPr>
              <p:cNvPr id="84025" name="Rectangle 6"/>
              <p:cNvSpPr>
                <a:spLocks noChangeArrowheads="1"/>
              </p:cNvSpPr>
              <p:nvPr/>
            </p:nvSpPr>
            <p:spPr bwMode="auto">
              <a:xfrm>
                <a:off x="3871" y="956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latin typeface="Comic Sans MS" panose="030F0702030302020204" pitchFamily="66" charset="0"/>
                  </a:rPr>
                  <a:t>offset</a:t>
                </a:r>
              </a:p>
              <a:p>
                <a:pPr algn="ctr"/>
                <a:r>
                  <a:rPr lang="en-US" altLang="zh-CN" b="1">
                    <a:latin typeface="Comic Sans MS" panose="030F0702030302020204" pitchFamily="66" charset="0"/>
                  </a:rPr>
                  <a:t>=0</a:t>
                </a:r>
              </a:p>
            </p:txBody>
          </p:sp>
          <p:sp>
            <p:nvSpPr>
              <p:cNvPr id="84026" name="Rectangle 7"/>
              <p:cNvSpPr>
                <a:spLocks noChangeArrowheads="1"/>
              </p:cNvSpPr>
              <p:nvPr/>
            </p:nvSpPr>
            <p:spPr bwMode="auto">
              <a:xfrm>
                <a:off x="3240" y="956"/>
                <a:ext cx="68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latin typeface="Comic Sans MS" panose="030F0702030302020204" pitchFamily="66" charset="0"/>
                  </a:rPr>
                  <a:t>fragflag</a:t>
                </a:r>
              </a:p>
              <a:p>
                <a:pPr algn="ctr"/>
                <a:r>
                  <a:rPr lang="en-US" altLang="zh-CN" b="1">
                    <a:latin typeface="Comic Sans MS" panose="030F0702030302020204" pitchFamily="66" charset="0"/>
                  </a:rPr>
                  <a:t>=0</a:t>
                </a:r>
              </a:p>
            </p:txBody>
          </p:sp>
          <p:sp>
            <p:nvSpPr>
              <p:cNvPr id="84027" name="Rectangle 8"/>
              <p:cNvSpPr>
                <a:spLocks noChangeArrowheads="1"/>
              </p:cNvSpPr>
              <p:nvPr/>
            </p:nvSpPr>
            <p:spPr bwMode="auto">
              <a:xfrm>
                <a:off x="2496" y="944"/>
                <a:ext cx="55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Comic Sans MS" panose="030F0702030302020204" pitchFamily="66" charset="0"/>
                  </a:rPr>
                  <a:t>length</a:t>
                </a:r>
              </a:p>
              <a:p>
                <a:r>
                  <a:rPr lang="en-US" altLang="zh-CN" b="1">
                    <a:latin typeface="Comic Sans MS" panose="030F0702030302020204" pitchFamily="66" charset="0"/>
                  </a:rPr>
                  <a:t>=4000</a:t>
                </a:r>
              </a:p>
            </p:txBody>
          </p:sp>
          <p:sp>
            <p:nvSpPr>
              <p:cNvPr id="84028" name="Line 9"/>
              <p:cNvSpPr>
                <a:spLocks noChangeShapeType="1"/>
              </p:cNvSpPr>
              <p:nvPr/>
            </p:nvSpPr>
            <p:spPr bwMode="auto">
              <a:xfrm>
                <a:off x="2512" y="978"/>
                <a:ext cx="0" cy="3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29" name="Line 10"/>
              <p:cNvSpPr>
                <a:spLocks noChangeShapeType="1"/>
              </p:cNvSpPr>
              <p:nvPr/>
            </p:nvSpPr>
            <p:spPr bwMode="auto">
              <a:xfrm>
                <a:off x="3016" y="978"/>
                <a:ext cx="0" cy="3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30" name="Line 11"/>
              <p:cNvSpPr>
                <a:spLocks noChangeShapeType="1"/>
              </p:cNvSpPr>
              <p:nvPr/>
            </p:nvSpPr>
            <p:spPr bwMode="auto">
              <a:xfrm>
                <a:off x="3286" y="990"/>
                <a:ext cx="0" cy="3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31" name="Line 12"/>
              <p:cNvSpPr>
                <a:spLocks noChangeShapeType="1"/>
              </p:cNvSpPr>
              <p:nvPr/>
            </p:nvSpPr>
            <p:spPr bwMode="auto">
              <a:xfrm>
                <a:off x="3904" y="978"/>
                <a:ext cx="0" cy="3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32" name="Line 13"/>
              <p:cNvSpPr>
                <a:spLocks noChangeShapeType="1"/>
              </p:cNvSpPr>
              <p:nvPr/>
            </p:nvSpPr>
            <p:spPr bwMode="auto">
              <a:xfrm>
                <a:off x="4378" y="978"/>
                <a:ext cx="0" cy="3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33" name="Rectangle 14"/>
              <p:cNvSpPr>
                <a:spLocks noChangeArrowheads="1"/>
              </p:cNvSpPr>
              <p:nvPr/>
            </p:nvSpPr>
            <p:spPr bwMode="auto">
              <a:xfrm>
                <a:off x="4498" y="948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3979" name="Group 28"/>
            <p:cNvGrpSpPr>
              <a:grpSpLocks/>
            </p:cNvGrpSpPr>
            <p:nvPr/>
          </p:nvGrpSpPr>
          <p:grpSpPr bwMode="auto">
            <a:xfrm>
              <a:off x="2618" y="2048"/>
              <a:ext cx="2678" cy="416"/>
              <a:chOff x="2618" y="2048"/>
              <a:chExt cx="2678" cy="416"/>
            </a:xfrm>
          </p:grpSpPr>
          <p:sp>
            <p:nvSpPr>
              <p:cNvPr id="84010" name="Rectangle 16"/>
              <p:cNvSpPr>
                <a:spLocks noChangeArrowheads="1"/>
              </p:cNvSpPr>
              <p:nvPr/>
            </p:nvSpPr>
            <p:spPr bwMode="auto">
              <a:xfrm>
                <a:off x="2662" y="205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84011" name="Rectangle 17"/>
              <p:cNvSpPr>
                <a:spLocks noChangeArrowheads="1"/>
              </p:cNvSpPr>
              <p:nvPr/>
            </p:nvSpPr>
            <p:spPr bwMode="auto">
              <a:xfrm>
                <a:off x="2618" y="2080"/>
                <a:ext cx="2638" cy="3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4012" name="Rectangle 18"/>
              <p:cNvSpPr>
                <a:spLocks noChangeArrowheads="1"/>
              </p:cNvSpPr>
              <p:nvPr/>
            </p:nvSpPr>
            <p:spPr bwMode="auto">
              <a:xfrm>
                <a:off x="3348" y="204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Comic Sans MS" panose="030F0702030302020204" pitchFamily="66" charset="0"/>
                  </a:rPr>
                  <a:t>ID</a:t>
                </a:r>
              </a:p>
              <a:p>
                <a:r>
                  <a:rPr lang="en-US" altLang="zh-CN" b="1">
                    <a:latin typeface="Comic Sans MS" panose="030F0702030302020204" pitchFamily="66" charset="0"/>
                  </a:rPr>
                  <a:t>=x</a:t>
                </a:r>
              </a:p>
            </p:txBody>
          </p:sp>
          <p:sp>
            <p:nvSpPr>
              <p:cNvPr id="84013" name="Rectangle 19"/>
              <p:cNvSpPr>
                <a:spLocks noChangeArrowheads="1"/>
              </p:cNvSpPr>
              <p:nvPr/>
            </p:nvSpPr>
            <p:spPr bwMode="auto">
              <a:xfrm>
                <a:off x="4219" y="206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latin typeface="Comic Sans MS" panose="030F0702030302020204" pitchFamily="66" charset="0"/>
                  </a:rPr>
                  <a:t>offset</a:t>
                </a:r>
              </a:p>
              <a:p>
                <a:pPr algn="ctr"/>
                <a:r>
                  <a:rPr lang="en-US" altLang="zh-CN" b="1">
                    <a:latin typeface="Comic Sans MS" panose="030F0702030302020204" pitchFamily="66" charset="0"/>
                  </a:rPr>
                  <a:t>=0</a:t>
                </a:r>
              </a:p>
            </p:txBody>
          </p:sp>
          <p:sp>
            <p:nvSpPr>
              <p:cNvPr id="84014" name="Rectangle 20"/>
              <p:cNvSpPr>
                <a:spLocks noChangeArrowheads="1"/>
              </p:cNvSpPr>
              <p:nvPr/>
            </p:nvSpPr>
            <p:spPr bwMode="auto">
              <a:xfrm>
                <a:off x="3588" y="2060"/>
                <a:ext cx="68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latin typeface="Comic Sans MS" panose="030F0702030302020204" pitchFamily="66" charset="0"/>
                  </a:rPr>
                  <a:t>fragflag</a:t>
                </a:r>
              </a:p>
              <a:p>
                <a:pPr algn="ctr"/>
                <a:r>
                  <a:rPr lang="en-US" altLang="zh-CN" b="1">
                    <a:latin typeface="Comic Sans MS" panose="030F0702030302020204" pitchFamily="66" charset="0"/>
                  </a:rPr>
                  <a:t>=1</a:t>
                </a:r>
              </a:p>
            </p:txBody>
          </p:sp>
          <p:sp>
            <p:nvSpPr>
              <p:cNvPr id="84015" name="Rectangle 21"/>
              <p:cNvSpPr>
                <a:spLocks noChangeArrowheads="1"/>
              </p:cNvSpPr>
              <p:nvPr/>
            </p:nvSpPr>
            <p:spPr bwMode="auto">
              <a:xfrm>
                <a:off x="2844" y="2048"/>
                <a:ext cx="55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Comic Sans MS" panose="030F0702030302020204" pitchFamily="66" charset="0"/>
                  </a:rPr>
                  <a:t>length</a:t>
                </a:r>
              </a:p>
              <a:p>
                <a:r>
                  <a:rPr lang="en-US" altLang="zh-CN" b="1">
                    <a:latin typeface="Comic Sans MS" panose="030F0702030302020204" pitchFamily="66" charset="0"/>
                  </a:rPr>
                  <a:t>=1500</a:t>
                </a:r>
              </a:p>
            </p:txBody>
          </p:sp>
          <p:sp>
            <p:nvSpPr>
              <p:cNvPr id="84016" name="Line 22"/>
              <p:cNvSpPr>
                <a:spLocks noChangeShapeType="1"/>
              </p:cNvSpPr>
              <p:nvPr/>
            </p:nvSpPr>
            <p:spPr bwMode="auto">
              <a:xfrm>
                <a:off x="2860" y="2082"/>
                <a:ext cx="0" cy="3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17" name="Line 23"/>
              <p:cNvSpPr>
                <a:spLocks noChangeShapeType="1"/>
              </p:cNvSpPr>
              <p:nvPr/>
            </p:nvSpPr>
            <p:spPr bwMode="auto">
              <a:xfrm>
                <a:off x="3364" y="2082"/>
                <a:ext cx="0" cy="3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18" name="Line 24"/>
              <p:cNvSpPr>
                <a:spLocks noChangeShapeType="1"/>
              </p:cNvSpPr>
              <p:nvPr/>
            </p:nvSpPr>
            <p:spPr bwMode="auto">
              <a:xfrm>
                <a:off x="3634" y="2094"/>
                <a:ext cx="0" cy="3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19" name="Line 25"/>
              <p:cNvSpPr>
                <a:spLocks noChangeShapeType="1"/>
              </p:cNvSpPr>
              <p:nvPr/>
            </p:nvSpPr>
            <p:spPr bwMode="auto">
              <a:xfrm>
                <a:off x="4252" y="2082"/>
                <a:ext cx="0" cy="3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20" name="Line 26"/>
              <p:cNvSpPr>
                <a:spLocks noChangeShapeType="1"/>
              </p:cNvSpPr>
              <p:nvPr/>
            </p:nvSpPr>
            <p:spPr bwMode="auto">
              <a:xfrm>
                <a:off x="4726" y="2082"/>
                <a:ext cx="0" cy="3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21" name="Rectangle 27"/>
              <p:cNvSpPr>
                <a:spLocks noChangeArrowheads="1"/>
              </p:cNvSpPr>
              <p:nvPr/>
            </p:nvSpPr>
            <p:spPr bwMode="auto">
              <a:xfrm>
                <a:off x="4846" y="205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3980" name="Group 41"/>
            <p:cNvGrpSpPr>
              <a:grpSpLocks/>
            </p:cNvGrpSpPr>
            <p:nvPr/>
          </p:nvGrpSpPr>
          <p:grpSpPr bwMode="auto">
            <a:xfrm>
              <a:off x="2618" y="2552"/>
              <a:ext cx="2678" cy="416"/>
              <a:chOff x="2618" y="2552"/>
              <a:chExt cx="2678" cy="416"/>
            </a:xfrm>
          </p:grpSpPr>
          <p:sp>
            <p:nvSpPr>
              <p:cNvPr id="83998" name="Rectangle 29"/>
              <p:cNvSpPr>
                <a:spLocks noChangeArrowheads="1"/>
              </p:cNvSpPr>
              <p:nvPr/>
            </p:nvSpPr>
            <p:spPr bwMode="auto">
              <a:xfrm>
                <a:off x="2662" y="2556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83999" name="Rectangle 30"/>
              <p:cNvSpPr>
                <a:spLocks noChangeArrowheads="1"/>
              </p:cNvSpPr>
              <p:nvPr/>
            </p:nvSpPr>
            <p:spPr bwMode="auto">
              <a:xfrm>
                <a:off x="2618" y="2584"/>
                <a:ext cx="2638" cy="3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4000" name="Rectangle 31"/>
              <p:cNvSpPr>
                <a:spLocks noChangeArrowheads="1"/>
              </p:cNvSpPr>
              <p:nvPr/>
            </p:nvSpPr>
            <p:spPr bwMode="auto">
              <a:xfrm>
                <a:off x="3348" y="2552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Comic Sans MS" panose="030F0702030302020204" pitchFamily="66" charset="0"/>
                  </a:rPr>
                  <a:t>ID</a:t>
                </a:r>
              </a:p>
              <a:p>
                <a:r>
                  <a:rPr lang="en-US" altLang="zh-CN" b="1">
                    <a:latin typeface="Comic Sans MS" panose="030F0702030302020204" pitchFamily="66" charset="0"/>
                  </a:rPr>
                  <a:t>=x</a:t>
                </a:r>
              </a:p>
            </p:txBody>
          </p:sp>
          <p:sp>
            <p:nvSpPr>
              <p:cNvPr id="84001" name="Rectangle 32"/>
              <p:cNvSpPr>
                <a:spLocks noChangeArrowheads="1"/>
              </p:cNvSpPr>
              <p:nvPr/>
            </p:nvSpPr>
            <p:spPr bwMode="auto">
              <a:xfrm>
                <a:off x="4219" y="2564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latin typeface="Comic Sans MS" panose="030F0702030302020204" pitchFamily="66" charset="0"/>
                  </a:rPr>
                  <a:t>offset</a:t>
                </a:r>
              </a:p>
              <a:p>
                <a:pPr algn="ctr"/>
                <a:r>
                  <a:rPr lang="en-US" altLang="zh-CN" b="1">
                    <a:latin typeface="Comic Sans MS" panose="030F0702030302020204" pitchFamily="66" charset="0"/>
                  </a:rPr>
                  <a:t>=185</a:t>
                </a:r>
              </a:p>
            </p:txBody>
          </p:sp>
          <p:sp>
            <p:nvSpPr>
              <p:cNvPr id="84002" name="Rectangle 33"/>
              <p:cNvSpPr>
                <a:spLocks noChangeArrowheads="1"/>
              </p:cNvSpPr>
              <p:nvPr/>
            </p:nvSpPr>
            <p:spPr bwMode="auto">
              <a:xfrm>
                <a:off x="3588" y="2564"/>
                <a:ext cx="68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latin typeface="Comic Sans MS" panose="030F0702030302020204" pitchFamily="66" charset="0"/>
                  </a:rPr>
                  <a:t>fragflag</a:t>
                </a:r>
              </a:p>
              <a:p>
                <a:pPr algn="ctr"/>
                <a:r>
                  <a:rPr lang="en-US" altLang="zh-CN" b="1">
                    <a:latin typeface="Comic Sans MS" panose="030F0702030302020204" pitchFamily="66" charset="0"/>
                  </a:rPr>
                  <a:t>=1</a:t>
                </a:r>
              </a:p>
            </p:txBody>
          </p:sp>
          <p:sp>
            <p:nvSpPr>
              <p:cNvPr id="84003" name="Rectangle 34"/>
              <p:cNvSpPr>
                <a:spLocks noChangeArrowheads="1"/>
              </p:cNvSpPr>
              <p:nvPr/>
            </p:nvSpPr>
            <p:spPr bwMode="auto">
              <a:xfrm>
                <a:off x="2844" y="2552"/>
                <a:ext cx="55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Comic Sans MS" panose="030F0702030302020204" pitchFamily="66" charset="0"/>
                  </a:rPr>
                  <a:t>length</a:t>
                </a:r>
              </a:p>
              <a:p>
                <a:r>
                  <a:rPr lang="en-US" altLang="zh-CN" b="1">
                    <a:latin typeface="Comic Sans MS" panose="030F0702030302020204" pitchFamily="66" charset="0"/>
                  </a:rPr>
                  <a:t>=1500</a:t>
                </a:r>
              </a:p>
            </p:txBody>
          </p:sp>
          <p:sp>
            <p:nvSpPr>
              <p:cNvPr id="84004" name="Line 35"/>
              <p:cNvSpPr>
                <a:spLocks noChangeShapeType="1"/>
              </p:cNvSpPr>
              <p:nvPr/>
            </p:nvSpPr>
            <p:spPr bwMode="auto">
              <a:xfrm>
                <a:off x="2860" y="2586"/>
                <a:ext cx="0" cy="3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5" name="Line 36"/>
              <p:cNvSpPr>
                <a:spLocks noChangeShapeType="1"/>
              </p:cNvSpPr>
              <p:nvPr/>
            </p:nvSpPr>
            <p:spPr bwMode="auto">
              <a:xfrm>
                <a:off x="3364" y="2586"/>
                <a:ext cx="0" cy="3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6" name="Line 37"/>
              <p:cNvSpPr>
                <a:spLocks noChangeShapeType="1"/>
              </p:cNvSpPr>
              <p:nvPr/>
            </p:nvSpPr>
            <p:spPr bwMode="auto">
              <a:xfrm>
                <a:off x="3634" y="2598"/>
                <a:ext cx="0" cy="3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7" name="Line 38"/>
              <p:cNvSpPr>
                <a:spLocks noChangeShapeType="1"/>
              </p:cNvSpPr>
              <p:nvPr/>
            </p:nvSpPr>
            <p:spPr bwMode="auto">
              <a:xfrm>
                <a:off x="4252" y="2586"/>
                <a:ext cx="0" cy="3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8" name="Line 39"/>
              <p:cNvSpPr>
                <a:spLocks noChangeShapeType="1"/>
              </p:cNvSpPr>
              <p:nvPr/>
            </p:nvSpPr>
            <p:spPr bwMode="auto">
              <a:xfrm>
                <a:off x="4726" y="2586"/>
                <a:ext cx="0" cy="3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9" name="Rectangle 40"/>
              <p:cNvSpPr>
                <a:spLocks noChangeArrowheads="1"/>
              </p:cNvSpPr>
              <p:nvPr/>
            </p:nvSpPr>
            <p:spPr bwMode="auto">
              <a:xfrm>
                <a:off x="4846" y="2556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3981" name="Group 54"/>
            <p:cNvGrpSpPr>
              <a:grpSpLocks/>
            </p:cNvGrpSpPr>
            <p:nvPr/>
          </p:nvGrpSpPr>
          <p:grpSpPr bwMode="auto">
            <a:xfrm>
              <a:off x="2612" y="3074"/>
              <a:ext cx="2678" cy="416"/>
              <a:chOff x="2612" y="3074"/>
              <a:chExt cx="2678" cy="416"/>
            </a:xfrm>
          </p:grpSpPr>
          <p:sp>
            <p:nvSpPr>
              <p:cNvPr id="83986" name="Rectangle 42"/>
              <p:cNvSpPr>
                <a:spLocks noChangeArrowheads="1"/>
              </p:cNvSpPr>
              <p:nvPr/>
            </p:nvSpPr>
            <p:spPr bwMode="auto">
              <a:xfrm>
                <a:off x="2656" y="3078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83987" name="Rectangle 43"/>
              <p:cNvSpPr>
                <a:spLocks noChangeArrowheads="1"/>
              </p:cNvSpPr>
              <p:nvPr/>
            </p:nvSpPr>
            <p:spPr bwMode="auto">
              <a:xfrm>
                <a:off x="2612" y="3106"/>
                <a:ext cx="2638" cy="3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3988" name="Rectangle 44"/>
              <p:cNvSpPr>
                <a:spLocks noChangeArrowheads="1"/>
              </p:cNvSpPr>
              <p:nvPr/>
            </p:nvSpPr>
            <p:spPr bwMode="auto">
              <a:xfrm>
                <a:off x="3342" y="3074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Comic Sans MS" panose="030F0702030302020204" pitchFamily="66" charset="0"/>
                  </a:rPr>
                  <a:t>ID</a:t>
                </a:r>
              </a:p>
              <a:p>
                <a:r>
                  <a:rPr lang="en-US" altLang="zh-CN" b="1">
                    <a:latin typeface="Comic Sans MS" panose="030F0702030302020204" pitchFamily="66" charset="0"/>
                  </a:rPr>
                  <a:t>=x</a:t>
                </a:r>
              </a:p>
            </p:txBody>
          </p:sp>
          <p:sp>
            <p:nvSpPr>
              <p:cNvPr id="83989" name="Rectangle 45"/>
              <p:cNvSpPr>
                <a:spLocks noChangeArrowheads="1"/>
              </p:cNvSpPr>
              <p:nvPr/>
            </p:nvSpPr>
            <p:spPr bwMode="auto">
              <a:xfrm>
                <a:off x="4213" y="3086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latin typeface="Comic Sans MS" panose="030F0702030302020204" pitchFamily="66" charset="0"/>
                  </a:rPr>
                  <a:t>offset</a:t>
                </a:r>
              </a:p>
              <a:p>
                <a:pPr algn="ctr"/>
                <a:r>
                  <a:rPr lang="en-US" altLang="zh-CN" b="1">
                    <a:latin typeface="Comic Sans MS" panose="030F0702030302020204" pitchFamily="66" charset="0"/>
                  </a:rPr>
                  <a:t>=370</a:t>
                </a:r>
              </a:p>
            </p:txBody>
          </p:sp>
          <p:sp>
            <p:nvSpPr>
              <p:cNvPr id="83990" name="Rectangle 46"/>
              <p:cNvSpPr>
                <a:spLocks noChangeArrowheads="1"/>
              </p:cNvSpPr>
              <p:nvPr/>
            </p:nvSpPr>
            <p:spPr bwMode="auto">
              <a:xfrm>
                <a:off x="3582" y="3086"/>
                <a:ext cx="68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latin typeface="Comic Sans MS" panose="030F0702030302020204" pitchFamily="66" charset="0"/>
                  </a:rPr>
                  <a:t>fragflag</a:t>
                </a:r>
              </a:p>
              <a:p>
                <a:pPr algn="ctr"/>
                <a:r>
                  <a:rPr lang="en-US" altLang="zh-CN" b="1">
                    <a:latin typeface="Comic Sans MS" panose="030F0702030302020204" pitchFamily="66" charset="0"/>
                  </a:rPr>
                  <a:t>=0</a:t>
                </a:r>
              </a:p>
            </p:txBody>
          </p:sp>
          <p:sp>
            <p:nvSpPr>
              <p:cNvPr id="83991" name="Rectangle 47"/>
              <p:cNvSpPr>
                <a:spLocks noChangeArrowheads="1"/>
              </p:cNvSpPr>
              <p:nvPr/>
            </p:nvSpPr>
            <p:spPr bwMode="auto">
              <a:xfrm>
                <a:off x="2838" y="3074"/>
                <a:ext cx="55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Comic Sans MS" panose="030F0702030302020204" pitchFamily="66" charset="0"/>
                  </a:rPr>
                  <a:t>length</a:t>
                </a:r>
              </a:p>
              <a:p>
                <a:r>
                  <a:rPr lang="en-US" altLang="zh-CN" b="1">
                    <a:latin typeface="Comic Sans MS" panose="030F0702030302020204" pitchFamily="66" charset="0"/>
                  </a:rPr>
                  <a:t>=1040</a:t>
                </a:r>
              </a:p>
            </p:txBody>
          </p:sp>
          <p:sp>
            <p:nvSpPr>
              <p:cNvPr id="83992" name="Line 48"/>
              <p:cNvSpPr>
                <a:spLocks noChangeShapeType="1"/>
              </p:cNvSpPr>
              <p:nvPr/>
            </p:nvSpPr>
            <p:spPr bwMode="auto">
              <a:xfrm>
                <a:off x="2854" y="3108"/>
                <a:ext cx="0" cy="3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93" name="Line 49"/>
              <p:cNvSpPr>
                <a:spLocks noChangeShapeType="1"/>
              </p:cNvSpPr>
              <p:nvPr/>
            </p:nvSpPr>
            <p:spPr bwMode="auto">
              <a:xfrm>
                <a:off x="3358" y="3108"/>
                <a:ext cx="0" cy="3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94" name="Line 50"/>
              <p:cNvSpPr>
                <a:spLocks noChangeShapeType="1"/>
              </p:cNvSpPr>
              <p:nvPr/>
            </p:nvSpPr>
            <p:spPr bwMode="auto">
              <a:xfrm>
                <a:off x="3628" y="3120"/>
                <a:ext cx="0" cy="3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95" name="Line 51"/>
              <p:cNvSpPr>
                <a:spLocks noChangeShapeType="1"/>
              </p:cNvSpPr>
              <p:nvPr/>
            </p:nvSpPr>
            <p:spPr bwMode="auto">
              <a:xfrm>
                <a:off x="4246" y="3108"/>
                <a:ext cx="0" cy="3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96" name="Line 52"/>
              <p:cNvSpPr>
                <a:spLocks noChangeShapeType="1"/>
              </p:cNvSpPr>
              <p:nvPr/>
            </p:nvSpPr>
            <p:spPr bwMode="auto">
              <a:xfrm>
                <a:off x="4720" y="3108"/>
                <a:ext cx="0" cy="3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97" name="Rectangle 53"/>
              <p:cNvSpPr>
                <a:spLocks noChangeArrowheads="1"/>
              </p:cNvSpPr>
              <p:nvPr/>
            </p:nvSpPr>
            <p:spPr bwMode="auto">
              <a:xfrm>
                <a:off x="4840" y="3078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3982" name="Freeform 55"/>
            <p:cNvSpPr>
              <a:spLocks noChangeArrowheads="1"/>
            </p:cNvSpPr>
            <p:nvPr/>
          </p:nvSpPr>
          <p:spPr bwMode="auto">
            <a:xfrm>
              <a:off x="2344" y="1422"/>
              <a:ext cx="211" cy="1363"/>
            </a:xfrm>
            <a:custGeom>
              <a:avLst/>
              <a:gdLst>
                <a:gd name="T0" fmla="*/ 0 w 211"/>
                <a:gd name="T1" fmla="*/ 0 h 1363"/>
                <a:gd name="T2" fmla="*/ 0 w 211"/>
                <a:gd name="T3" fmla="*/ 1362 h 1363"/>
                <a:gd name="T4" fmla="*/ 210 w 211"/>
                <a:gd name="T5" fmla="*/ 858 h 13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" h="1363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2700" cap="rnd">
              <a:solidFill>
                <a:srgbClr val="FF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3" name="Line 56"/>
            <p:cNvSpPr>
              <a:spLocks noChangeShapeType="1"/>
            </p:cNvSpPr>
            <p:nvPr/>
          </p:nvSpPr>
          <p:spPr bwMode="auto">
            <a:xfrm>
              <a:off x="2344" y="2766"/>
              <a:ext cx="22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4" name="Line 57"/>
            <p:cNvSpPr>
              <a:spLocks noChangeShapeType="1"/>
            </p:cNvSpPr>
            <p:nvPr/>
          </p:nvSpPr>
          <p:spPr bwMode="auto">
            <a:xfrm>
              <a:off x="2350" y="2772"/>
              <a:ext cx="210" cy="49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5" name="Rectangle 58"/>
            <p:cNvSpPr>
              <a:spLocks noChangeArrowheads="1"/>
            </p:cNvSpPr>
            <p:nvPr/>
          </p:nvSpPr>
          <p:spPr bwMode="auto">
            <a:xfrm>
              <a:off x="2328" y="1460"/>
              <a:ext cx="25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tx2"/>
                  </a:solidFill>
                  <a:latin typeface="Comic Sans MS" panose="030F0702030302020204" pitchFamily="66" charset="0"/>
                </a:rPr>
                <a:t>一个大的数据报被分成三个小的数据报</a:t>
              </a:r>
            </a:p>
          </p:txBody>
        </p:sp>
      </p:grpSp>
      <p:sp>
        <p:nvSpPr>
          <p:cNvPr id="83973" name="Rectangle 60"/>
          <p:cNvSpPr>
            <a:spLocks noChangeArrowheads="1"/>
          </p:cNvSpPr>
          <p:nvPr/>
        </p:nvSpPr>
        <p:spPr bwMode="auto">
          <a:xfrm>
            <a:off x="331788" y="1801813"/>
            <a:ext cx="2830512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u="sng">
                <a:solidFill>
                  <a:schemeClr val="tx2"/>
                </a:solidFill>
              </a:rPr>
              <a:t>Example</a:t>
            </a:r>
            <a:endParaRPr lang="en-US" altLang="zh-CN" sz="2000" b="1">
              <a:solidFill>
                <a:schemeClr val="tx2"/>
              </a:solidFill>
            </a:endParaRPr>
          </a:p>
          <a:p>
            <a:r>
              <a:rPr lang="en-US" altLang="zh-CN" sz="2000" b="1"/>
              <a:t>4000 byte </a:t>
            </a:r>
            <a:r>
              <a:rPr lang="zh-CN" altLang="en-US" sz="2000" b="1"/>
              <a:t>数据报</a:t>
            </a:r>
          </a:p>
          <a:p>
            <a:r>
              <a:rPr lang="en-US" altLang="zh-CN" sz="2000" b="1"/>
              <a:t>MTU = 1500 bytes</a:t>
            </a:r>
          </a:p>
          <a:p>
            <a:endParaRPr lang="en-US" altLang="zh-CN" sz="2000" b="1"/>
          </a:p>
        </p:txBody>
      </p:sp>
      <p:sp>
        <p:nvSpPr>
          <p:cNvPr id="83974" name="Rectangle 61"/>
          <p:cNvSpPr>
            <a:spLocks noChangeArrowheads="1"/>
          </p:cNvSpPr>
          <p:nvPr/>
        </p:nvSpPr>
        <p:spPr bwMode="auto">
          <a:xfrm>
            <a:off x="463550" y="3736975"/>
            <a:ext cx="1681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Comic Sans MS" panose="030F0702030302020204" pitchFamily="66" charset="0"/>
              </a:rPr>
              <a:t>其中数据域长</a:t>
            </a:r>
          </a:p>
          <a:p>
            <a:r>
              <a:rPr lang="zh-CN" altLang="en-US" b="1">
                <a:latin typeface="Comic Sans MS" panose="030F0702030302020204" pitchFamily="66" charset="0"/>
              </a:rPr>
              <a:t>度</a:t>
            </a:r>
            <a:r>
              <a:rPr lang="en-US" altLang="zh-CN" b="1">
                <a:latin typeface="Comic Sans MS" panose="030F0702030302020204" pitchFamily="66" charset="0"/>
              </a:rPr>
              <a:t>1480 bytes</a:t>
            </a:r>
          </a:p>
        </p:txBody>
      </p:sp>
      <p:sp>
        <p:nvSpPr>
          <p:cNvPr id="83975" name="Line 62"/>
          <p:cNvSpPr>
            <a:spLocks noChangeShapeType="1"/>
          </p:cNvSpPr>
          <p:nvPr/>
        </p:nvSpPr>
        <p:spPr bwMode="auto">
          <a:xfrm flipV="1">
            <a:off x="2085975" y="3592513"/>
            <a:ext cx="2536825" cy="581025"/>
          </a:xfrm>
          <a:prstGeom prst="line">
            <a:avLst/>
          </a:prstGeom>
          <a:noFill/>
          <a:ln w="127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6" name="Rectangle 63"/>
          <p:cNvSpPr>
            <a:spLocks noChangeArrowheads="1"/>
          </p:cNvSpPr>
          <p:nvPr/>
        </p:nvSpPr>
        <p:spPr bwMode="auto">
          <a:xfrm>
            <a:off x="1839913" y="4567238"/>
            <a:ext cx="1112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Comic Sans MS" panose="030F0702030302020204" pitchFamily="66" charset="0"/>
              </a:rPr>
              <a:t>偏移量 </a:t>
            </a:r>
            <a:r>
              <a:rPr lang="en-US" altLang="zh-CN" b="1">
                <a:latin typeface="Comic Sans MS" panose="030F0702030302020204" pitchFamily="66" charset="0"/>
              </a:rPr>
              <a:t>=</a:t>
            </a:r>
          </a:p>
          <a:p>
            <a:r>
              <a:rPr lang="en-US" altLang="zh-CN" b="1">
                <a:latin typeface="Comic Sans MS" panose="030F0702030302020204" pitchFamily="66" charset="0"/>
              </a:rPr>
              <a:t>1480/8 </a:t>
            </a:r>
          </a:p>
        </p:txBody>
      </p:sp>
      <p:sp>
        <p:nvSpPr>
          <p:cNvPr id="83977" name="Line 64"/>
          <p:cNvSpPr>
            <a:spLocks noChangeShapeType="1"/>
          </p:cNvSpPr>
          <p:nvPr/>
        </p:nvSpPr>
        <p:spPr bwMode="auto">
          <a:xfrm flipV="1">
            <a:off x="2870200" y="4440238"/>
            <a:ext cx="4032250" cy="412750"/>
          </a:xfrm>
          <a:prstGeom prst="line">
            <a:avLst/>
          </a:prstGeom>
          <a:noFill/>
          <a:ln w="127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033" y="600797"/>
            <a:ext cx="6721475" cy="700087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第四章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网络层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23888" y="1593850"/>
            <a:ext cx="4132262" cy="442595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4.1 </a:t>
            </a: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4.2 </a:t>
            </a: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路由器工作原理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4.3 </a:t>
            </a: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网际协议</a:t>
            </a:r>
          </a:p>
          <a:p>
            <a:pPr marL="715963" lvl="1" indent="-271463" defTabSz="0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数据报格式</a:t>
            </a:r>
          </a:p>
          <a:p>
            <a:pPr marL="715963" lvl="1" indent="-271463" defTabSz="0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IPv4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编址</a:t>
            </a:r>
          </a:p>
          <a:p>
            <a:pPr marL="715963" lvl="1" indent="-271463" defTabSz="0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ICMP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</a:p>
          <a:p>
            <a:pPr marL="715963" lvl="1" indent="-271463" defTabSz="0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IPv6</a:t>
            </a:r>
          </a:p>
        </p:txBody>
      </p:sp>
      <p:sp>
        <p:nvSpPr>
          <p:cNvPr id="77828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063ABDA-4343-413B-9720-5F0902A9E850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28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463551"/>
            <a:ext cx="6721475" cy="700088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en-US" altLang="zh-CN" sz="3600" dirty="0" smtClean="0"/>
              <a:t>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寻址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93688" y="1342736"/>
            <a:ext cx="3695700" cy="4648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i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 </a:t>
            </a:r>
            <a:r>
              <a:rPr lang="zh-CN" altLang="en-US" sz="2400" b="1" i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en-US" altLang="zh-CN" sz="2400" b="1" i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分配给主机或路由器接口的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32-bit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标识符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i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</a:t>
            </a:r>
            <a:r>
              <a:rPr lang="en-US" altLang="zh-CN" sz="2400" b="1" i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主机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路由器与物理链路之间的边界</a:t>
            </a:r>
          </a:p>
          <a:p>
            <a:pPr marL="715963" lvl="1" indent="-271463" defTabSz="0" eaLnBrk="1" hangingPunct="1">
              <a:lnSpc>
                <a:spcPct val="90000"/>
              </a:lnSpc>
              <a:spcAft>
                <a:spcPct val="0"/>
              </a:spcAft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路由器有多个接口</a:t>
            </a:r>
          </a:p>
          <a:p>
            <a:pPr marL="715963" lvl="1" indent="-271463" defTabSz="0" eaLnBrk="1" hangingPunct="1">
              <a:lnSpc>
                <a:spcPct val="90000"/>
              </a:lnSpc>
              <a:spcAft>
                <a:spcPct val="0"/>
              </a:spcAft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主机可以有多个接口</a:t>
            </a:r>
          </a:p>
          <a:p>
            <a:pPr marL="715963" lvl="1" indent="-271463" defTabSz="0" eaLnBrk="1" hangingPunct="1">
              <a:lnSpc>
                <a:spcPct val="90000"/>
              </a:lnSpc>
              <a:spcAft>
                <a:spcPct val="0"/>
              </a:spcAft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每个接口有一个</a:t>
            </a: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</a:p>
        </p:txBody>
      </p:sp>
      <p:sp>
        <p:nvSpPr>
          <p:cNvPr id="79875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B8C06A4-F6BC-45A8-B9B6-293DFA63561D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29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88069" name="Object 4"/>
          <p:cNvGraphicFramePr>
            <a:graphicFrameLocks/>
          </p:cNvGraphicFramePr>
          <p:nvPr/>
        </p:nvGraphicFramePr>
        <p:xfrm>
          <a:off x="4456113" y="1265238"/>
          <a:ext cx="596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79" r:id="rId4" imgW="596417" imgH="476184" progId="MS_ClipArt_Gallery.2">
                  <p:embed/>
                </p:oleObj>
              </mc:Choice>
              <mc:Fallback>
                <p:oleObj r:id="rId4" imgW="596417" imgH="476184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265238"/>
                        <a:ext cx="596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Line 5"/>
          <p:cNvSpPr>
            <a:spLocks noChangeShapeType="1"/>
          </p:cNvSpPr>
          <p:nvPr/>
        </p:nvSpPr>
        <p:spPr bwMode="auto">
          <a:xfrm>
            <a:off x="5016500" y="1638300"/>
            <a:ext cx="27781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1" name="Line 6"/>
          <p:cNvSpPr>
            <a:spLocks noChangeShapeType="1"/>
          </p:cNvSpPr>
          <p:nvPr/>
        </p:nvSpPr>
        <p:spPr bwMode="auto">
          <a:xfrm>
            <a:off x="5307013" y="1624013"/>
            <a:ext cx="0" cy="1290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2" name="Line 7"/>
          <p:cNvSpPr>
            <a:spLocks noChangeShapeType="1"/>
          </p:cNvSpPr>
          <p:nvPr/>
        </p:nvSpPr>
        <p:spPr bwMode="auto">
          <a:xfrm flipV="1">
            <a:off x="5014913" y="2282825"/>
            <a:ext cx="277812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3" name="Line 8"/>
          <p:cNvSpPr>
            <a:spLocks noChangeShapeType="1"/>
          </p:cNvSpPr>
          <p:nvPr/>
        </p:nvSpPr>
        <p:spPr bwMode="auto">
          <a:xfrm>
            <a:off x="5026025" y="2909888"/>
            <a:ext cx="273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074" name="Object 9"/>
          <p:cNvGraphicFramePr>
            <a:graphicFrameLocks/>
          </p:cNvGraphicFramePr>
          <p:nvPr/>
        </p:nvGraphicFramePr>
        <p:xfrm>
          <a:off x="4456113" y="1931988"/>
          <a:ext cx="596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80" r:id="rId6" imgW="596417" imgH="476184" progId="MS_ClipArt_Gallery.2">
                  <p:embed/>
                </p:oleObj>
              </mc:Choice>
              <mc:Fallback>
                <p:oleObj r:id="rId6" imgW="596417" imgH="476184" progId="MS_ClipArt_Gallery.2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931988"/>
                        <a:ext cx="596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10"/>
          <p:cNvGraphicFramePr>
            <a:graphicFrameLocks/>
          </p:cNvGraphicFramePr>
          <p:nvPr/>
        </p:nvGraphicFramePr>
        <p:xfrm>
          <a:off x="4456113" y="2541588"/>
          <a:ext cx="596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81" r:id="rId8" imgW="596417" imgH="476184" progId="MS_ClipArt_Gallery.2">
                  <p:embed/>
                </p:oleObj>
              </mc:Choice>
              <mc:Fallback>
                <p:oleObj r:id="rId8" imgW="596417" imgH="476184" progId="MS_ClipArt_Gallery.2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541588"/>
                        <a:ext cx="596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6" name="Line 11"/>
          <p:cNvSpPr>
            <a:spLocks noChangeShapeType="1"/>
          </p:cNvSpPr>
          <p:nvPr/>
        </p:nvSpPr>
        <p:spPr bwMode="auto">
          <a:xfrm>
            <a:off x="5307013" y="2481263"/>
            <a:ext cx="10350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8077" name="Group 25"/>
          <p:cNvGrpSpPr>
            <a:grpSpLocks/>
          </p:cNvGrpSpPr>
          <p:nvPr/>
        </p:nvGrpSpPr>
        <p:grpSpPr bwMode="auto">
          <a:xfrm>
            <a:off x="6249988" y="2446338"/>
            <a:ext cx="711200" cy="381000"/>
            <a:chOff x="3937" y="1541"/>
            <a:chExt cx="448" cy="240"/>
          </a:xfrm>
        </p:grpSpPr>
        <p:sp>
          <p:nvSpPr>
            <p:cNvPr id="88121" name="Oval 12"/>
            <p:cNvSpPr>
              <a:spLocks noChangeArrowheads="1"/>
            </p:cNvSpPr>
            <p:nvPr/>
          </p:nvSpPr>
          <p:spPr bwMode="auto">
            <a:xfrm>
              <a:off x="3941" y="1648"/>
              <a:ext cx="444" cy="13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122" name="Line 13"/>
            <p:cNvSpPr>
              <a:spLocks noChangeShapeType="1"/>
            </p:cNvSpPr>
            <p:nvPr/>
          </p:nvSpPr>
          <p:spPr bwMode="auto">
            <a:xfrm>
              <a:off x="3941" y="1637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3" name="Line 14"/>
            <p:cNvSpPr>
              <a:spLocks noChangeShapeType="1"/>
            </p:cNvSpPr>
            <p:nvPr/>
          </p:nvSpPr>
          <p:spPr bwMode="auto">
            <a:xfrm>
              <a:off x="4385" y="1637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4" name="Rectangle 15"/>
            <p:cNvSpPr>
              <a:spLocks noChangeArrowheads="1"/>
            </p:cNvSpPr>
            <p:nvPr/>
          </p:nvSpPr>
          <p:spPr bwMode="auto">
            <a:xfrm>
              <a:off x="3941" y="1637"/>
              <a:ext cx="440" cy="8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88125" name="Oval 16"/>
            <p:cNvSpPr>
              <a:spLocks noChangeArrowheads="1"/>
            </p:cNvSpPr>
            <p:nvPr/>
          </p:nvSpPr>
          <p:spPr bwMode="auto">
            <a:xfrm>
              <a:off x="3937" y="1541"/>
              <a:ext cx="444" cy="15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8126" name="Group 20"/>
            <p:cNvGrpSpPr>
              <a:grpSpLocks/>
            </p:cNvGrpSpPr>
            <p:nvPr/>
          </p:nvGrpSpPr>
          <p:grpSpPr bwMode="auto">
            <a:xfrm>
              <a:off x="4043" y="1575"/>
              <a:ext cx="221" cy="91"/>
              <a:chOff x="4043" y="1575"/>
              <a:chExt cx="221" cy="91"/>
            </a:xfrm>
          </p:grpSpPr>
          <p:sp>
            <p:nvSpPr>
              <p:cNvPr id="88131" name="Line 17"/>
              <p:cNvSpPr>
                <a:spLocks noChangeShapeType="1"/>
              </p:cNvSpPr>
              <p:nvPr/>
            </p:nvSpPr>
            <p:spPr bwMode="auto">
              <a:xfrm flipV="1">
                <a:off x="4043" y="1575"/>
                <a:ext cx="79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32" name="Line 18"/>
              <p:cNvSpPr>
                <a:spLocks noChangeShapeType="1"/>
              </p:cNvSpPr>
              <p:nvPr/>
            </p:nvSpPr>
            <p:spPr bwMode="auto">
              <a:xfrm>
                <a:off x="4195" y="1666"/>
                <a:ext cx="6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33" name="Line 19"/>
              <p:cNvSpPr>
                <a:spLocks noChangeShapeType="1"/>
              </p:cNvSpPr>
              <p:nvPr/>
            </p:nvSpPr>
            <p:spPr bwMode="auto">
              <a:xfrm>
                <a:off x="4116" y="1577"/>
                <a:ext cx="82" cy="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8127" name="Group 24"/>
            <p:cNvGrpSpPr>
              <a:grpSpLocks/>
            </p:cNvGrpSpPr>
            <p:nvPr/>
          </p:nvGrpSpPr>
          <p:grpSpPr bwMode="auto">
            <a:xfrm>
              <a:off x="4044" y="1574"/>
              <a:ext cx="219" cy="90"/>
              <a:chOff x="4044" y="1574"/>
              <a:chExt cx="219" cy="90"/>
            </a:xfrm>
          </p:grpSpPr>
          <p:sp>
            <p:nvSpPr>
              <p:cNvPr id="88128" name="Line 21"/>
              <p:cNvSpPr>
                <a:spLocks noChangeShapeType="1"/>
              </p:cNvSpPr>
              <p:nvPr/>
            </p:nvSpPr>
            <p:spPr bwMode="auto">
              <a:xfrm>
                <a:off x="4044" y="1662"/>
                <a:ext cx="79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29" name="Line 22"/>
              <p:cNvSpPr>
                <a:spLocks noChangeShapeType="1"/>
              </p:cNvSpPr>
              <p:nvPr/>
            </p:nvSpPr>
            <p:spPr bwMode="auto">
              <a:xfrm>
                <a:off x="4194" y="1574"/>
                <a:ext cx="6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30" name="Line 23"/>
              <p:cNvSpPr>
                <a:spLocks noChangeShapeType="1"/>
              </p:cNvSpPr>
              <p:nvPr/>
            </p:nvSpPr>
            <p:spPr bwMode="auto">
              <a:xfrm flipV="1">
                <a:off x="4116" y="1574"/>
                <a:ext cx="82" cy="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8078" name="Rectangle 26"/>
          <p:cNvSpPr>
            <a:spLocks noChangeArrowheads="1"/>
          </p:cNvSpPr>
          <p:nvPr/>
        </p:nvSpPr>
        <p:spPr bwMode="auto">
          <a:xfrm>
            <a:off x="4975225" y="13128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223.1.1.1</a:t>
            </a:r>
          </a:p>
        </p:txBody>
      </p:sp>
      <p:grpSp>
        <p:nvGrpSpPr>
          <p:cNvPr id="88079" name="Group 29"/>
          <p:cNvGrpSpPr>
            <a:grpSpLocks/>
          </p:cNvGrpSpPr>
          <p:nvPr/>
        </p:nvGrpSpPr>
        <p:grpSpPr bwMode="auto">
          <a:xfrm>
            <a:off x="4975225" y="1955800"/>
            <a:ext cx="1031875" cy="336550"/>
            <a:chOff x="3134" y="1232"/>
            <a:chExt cx="650" cy="212"/>
          </a:xfrm>
        </p:grpSpPr>
        <p:sp>
          <p:nvSpPr>
            <p:cNvPr id="88119" name="Rectangle 27"/>
            <p:cNvSpPr>
              <a:spLocks noChangeArrowheads="1"/>
            </p:cNvSpPr>
            <p:nvPr/>
          </p:nvSpPr>
          <p:spPr bwMode="auto">
            <a:xfrm>
              <a:off x="3189" y="1281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120" name="Rectangle 28"/>
            <p:cNvSpPr>
              <a:spLocks noChangeArrowheads="1"/>
            </p:cNvSpPr>
            <p:nvPr/>
          </p:nvSpPr>
          <p:spPr bwMode="auto">
            <a:xfrm>
              <a:off x="3134" y="123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Arial" panose="020B0604020202020204" pitchFamily="34" charset="0"/>
                </a:rPr>
                <a:t>223.1.1.2</a:t>
              </a:r>
            </a:p>
          </p:txBody>
        </p:sp>
      </p:grpSp>
      <p:sp>
        <p:nvSpPr>
          <p:cNvPr id="88080" name="Rectangle 30"/>
          <p:cNvSpPr>
            <a:spLocks noChangeArrowheads="1"/>
          </p:cNvSpPr>
          <p:nvPr/>
        </p:nvSpPr>
        <p:spPr bwMode="auto">
          <a:xfrm>
            <a:off x="4860925" y="28940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223.1.1.3</a:t>
            </a:r>
          </a:p>
        </p:txBody>
      </p:sp>
      <p:sp>
        <p:nvSpPr>
          <p:cNvPr id="88081" name="Rectangle 31"/>
          <p:cNvSpPr>
            <a:spLocks noChangeArrowheads="1"/>
          </p:cNvSpPr>
          <p:nvPr/>
        </p:nvSpPr>
        <p:spPr bwMode="auto">
          <a:xfrm>
            <a:off x="5651500" y="222250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223.1.1.4</a:t>
            </a:r>
          </a:p>
        </p:txBody>
      </p:sp>
      <p:sp>
        <p:nvSpPr>
          <p:cNvPr id="88082" name="Line 32"/>
          <p:cNvSpPr>
            <a:spLocks noChangeShapeType="1"/>
          </p:cNvSpPr>
          <p:nvPr/>
        </p:nvSpPr>
        <p:spPr bwMode="auto">
          <a:xfrm>
            <a:off x="6854825" y="2490788"/>
            <a:ext cx="10160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3" name="Rectangle 33"/>
          <p:cNvSpPr>
            <a:spLocks noChangeArrowheads="1"/>
          </p:cNvSpPr>
          <p:nvPr/>
        </p:nvSpPr>
        <p:spPr bwMode="auto">
          <a:xfrm>
            <a:off x="6727825" y="22129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223.1.2.9</a:t>
            </a:r>
          </a:p>
        </p:txBody>
      </p:sp>
      <p:sp>
        <p:nvSpPr>
          <p:cNvPr id="88084" name="Line 34"/>
          <p:cNvSpPr>
            <a:spLocks noChangeShapeType="1"/>
          </p:cNvSpPr>
          <p:nvPr/>
        </p:nvSpPr>
        <p:spPr bwMode="auto">
          <a:xfrm>
            <a:off x="7878763" y="1795463"/>
            <a:ext cx="0" cy="1290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085" name="Object 35"/>
          <p:cNvGraphicFramePr>
            <a:graphicFrameLocks/>
          </p:cNvGraphicFramePr>
          <p:nvPr/>
        </p:nvGraphicFramePr>
        <p:xfrm>
          <a:off x="8056563" y="1503363"/>
          <a:ext cx="596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82" r:id="rId10" imgW="596417" imgH="476184" progId="MS_ClipArt_Gallery.2">
                  <p:embed/>
                </p:oleObj>
              </mc:Choice>
              <mc:Fallback>
                <p:oleObj r:id="rId10" imgW="596417" imgH="476184" progId="MS_ClipArt_Gallery.2">
                  <p:embed/>
                  <p:pic>
                    <p:nvPicPr>
                      <p:cNvPr id="0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1503363"/>
                        <a:ext cx="596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6" name="Line 36"/>
          <p:cNvSpPr>
            <a:spLocks noChangeShapeType="1"/>
          </p:cNvSpPr>
          <p:nvPr/>
        </p:nvSpPr>
        <p:spPr bwMode="auto">
          <a:xfrm>
            <a:off x="7878763" y="1800225"/>
            <a:ext cx="2349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087" name="Object 37"/>
          <p:cNvGraphicFramePr>
            <a:graphicFrameLocks/>
          </p:cNvGraphicFramePr>
          <p:nvPr/>
        </p:nvGraphicFramePr>
        <p:xfrm>
          <a:off x="8061325" y="2884488"/>
          <a:ext cx="596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83" r:id="rId12" imgW="596417" imgH="476184" progId="MS_ClipArt_Gallery.2">
                  <p:embed/>
                </p:oleObj>
              </mc:Choice>
              <mc:Fallback>
                <p:oleObj r:id="rId12" imgW="596417" imgH="476184" progId="MS_ClipArt_Gallery.2">
                  <p:embed/>
                  <p:pic>
                    <p:nvPicPr>
                      <p:cNvPr id="0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25" y="2884488"/>
                        <a:ext cx="596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8" name="Line 38"/>
          <p:cNvSpPr>
            <a:spLocks noChangeShapeType="1"/>
          </p:cNvSpPr>
          <p:nvPr/>
        </p:nvSpPr>
        <p:spPr bwMode="auto">
          <a:xfrm>
            <a:off x="7878763" y="3071813"/>
            <a:ext cx="2349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8089" name="Group 41"/>
          <p:cNvGrpSpPr>
            <a:grpSpLocks/>
          </p:cNvGrpSpPr>
          <p:nvPr/>
        </p:nvGrpSpPr>
        <p:grpSpPr bwMode="auto">
          <a:xfrm>
            <a:off x="7189788" y="2732088"/>
            <a:ext cx="1031875" cy="336550"/>
            <a:chOff x="4529" y="1721"/>
            <a:chExt cx="650" cy="212"/>
          </a:xfrm>
        </p:grpSpPr>
        <p:sp>
          <p:nvSpPr>
            <p:cNvPr id="88117" name="Rectangle 39"/>
            <p:cNvSpPr>
              <a:spLocks noChangeArrowheads="1"/>
            </p:cNvSpPr>
            <p:nvPr/>
          </p:nvSpPr>
          <p:spPr bwMode="auto">
            <a:xfrm>
              <a:off x="4584" y="1776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118" name="Rectangle 40"/>
            <p:cNvSpPr>
              <a:spLocks noChangeArrowheads="1"/>
            </p:cNvSpPr>
            <p:nvPr/>
          </p:nvSpPr>
          <p:spPr bwMode="auto">
            <a:xfrm>
              <a:off x="4529" y="172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Arial" panose="020B0604020202020204" pitchFamily="34" charset="0"/>
                </a:rPr>
                <a:t>223.1.2.2</a:t>
              </a:r>
            </a:p>
          </p:txBody>
        </p:sp>
      </p:grpSp>
      <p:grpSp>
        <p:nvGrpSpPr>
          <p:cNvPr id="88090" name="Group 44"/>
          <p:cNvGrpSpPr>
            <a:grpSpLocks/>
          </p:cNvGrpSpPr>
          <p:nvPr/>
        </p:nvGrpSpPr>
        <p:grpSpPr bwMode="auto">
          <a:xfrm>
            <a:off x="7151688" y="1760538"/>
            <a:ext cx="1031875" cy="336550"/>
            <a:chOff x="4505" y="1109"/>
            <a:chExt cx="650" cy="212"/>
          </a:xfrm>
        </p:grpSpPr>
        <p:sp>
          <p:nvSpPr>
            <p:cNvPr id="88115" name="Rectangle 42"/>
            <p:cNvSpPr>
              <a:spLocks noChangeArrowheads="1"/>
            </p:cNvSpPr>
            <p:nvPr/>
          </p:nvSpPr>
          <p:spPr bwMode="auto">
            <a:xfrm>
              <a:off x="4560" y="116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116" name="Rectangle 43"/>
            <p:cNvSpPr>
              <a:spLocks noChangeArrowheads="1"/>
            </p:cNvSpPr>
            <p:nvPr/>
          </p:nvSpPr>
          <p:spPr bwMode="auto">
            <a:xfrm>
              <a:off x="4505" y="110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Arial" panose="020B0604020202020204" pitchFamily="34" charset="0"/>
                </a:rPr>
                <a:t>223.1.2.1</a:t>
              </a:r>
            </a:p>
          </p:txBody>
        </p:sp>
      </p:grpSp>
      <p:sp>
        <p:nvSpPr>
          <p:cNvPr id="88091" name="Line 45"/>
          <p:cNvSpPr>
            <a:spLocks noChangeShapeType="1"/>
          </p:cNvSpPr>
          <p:nvPr/>
        </p:nvSpPr>
        <p:spPr bwMode="auto">
          <a:xfrm>
            <a:off x="6616700" y="2828925"/>
            <a:ext cx="0" cy="1290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92" name="Line 46"/>
          <p:cNvSpPr>
            <a:spLocks noChangeShapeType="1"/>
          </p:cNvSpPr>
          <p:nvPr/>
        </p:nvSpPr>
        <p:spPr bwMode="auto">
          <a:xfrm flipH="1">
            <a:off x="6007100" y="4110038"/>
            <a:ext cx="1185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93" name="Line 47"/>
          <p:cNvSpPr>
            <a:spLocks noChangeShapeType="1"/>
          </p:cNvSpPr>
          <p:nvPr/>
        </p:nvSpPr>
        <p:spPr bwMode="auto">
          <a:xfrm flipH="1" flipV="1">
            <a:off x="6003925" y="4102100"/>
            <a:ext cx="3175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94" name="Line 48"/>
          <p:cNvSpPr>
            <a:spLocks noChangeShapeType="1"/>
          </p:cNvSpPr>
          <p:nvPr/>
        </p:nvSpPr>
        <p:spPr bwMode="auto">
          <a:xfrm flipH="1" flipV="1">
            <a:off x="7180263" y="4106863"/>
            <a:ext cx="3175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095" name="Object 49"/>
          <p:cNvGraphicFramePr>
            <a:graphicFrameLocks/>
          </p:cNvGraphicFramePr>
          <p:nvPr/>
        </p:nvGraphicFramePr>
        <p:xfrm>
          <a:off x="6965950" y="4265613"/>
          <a:ext cx="596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84" r:id="rId14" imgW="596417" imgH="476184" progId="MS_ClipArt_Gallery.2">
                  <p:embed/>
                </p:oleObj>
              </mc:Choice>
              <mc:Fallback>
                <p:oleObj r:id="rId14" imgW="596417" imgH="476184" progId="MS_ClipArt_Gallery.2">
                  <p:embed/>
                  <p:pic>
                    <p:nvPicPr>
                      <p:cNvPr id="0" name="Object 49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4265613"/>
                        <a:ext cx="596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6" name="Object 50"/>
          <p:cNvGraphicFramePr>
            <a:graphicFrameLocks/>
          </p:cNvGraphicFramePr>
          <p:nvPr/>
        </p:nvGraphicFramePr>
        <p:xfrm>
          <a:off x="5708650" y="4279900"/>
          <a:ext cx="596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85" r:id="rId16" imgW="596417" imgH="476184" progId="MS_ClipArt_Gallery.2">
                  <p:embed/>
                </p:oleObj>
              </mc:Choice>
              <mc:Fallback>
                <p:oleObj r:id="rId16" imgW="596417" imgH="476184" progId="MS_ClipArt_Gallery.2">
                  <p:embed/>
                  <p:pic>
                    <p:nvPicPr>
                      <p:cNvPr id="0" name="Object 50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279900"/>
                        <a:ext cx="596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97" name="Group 53"/>
          <p:cNvGrpSpPr>
            <a:grpSpLocks/>
          </p:cNvGrpSpPr>
          <p:nvPr/>
        </p:nvGrpSpPr>
        <p:grpSpPr bwMode="auto">
          <a:xfrm>
            <a:off x="7151688" y="3984625"/>
            <a:ext cx="1031875" cy="336550"/>
            <a:chOff x="4505" y="2510"/>
            <a:chExt cx="650" cy="212"/>
          </a:xfrm>
        </p:grpSpPr>
        <p:sp>
          <p:nvSpPr>
            <p:cNvPr id="88113" name="Rectangle 51"/>
            <p:cNvSpPr>
              <a:spLocks noChangeArrowheads="1"/>
            </p:cNvSpPr>
            <p:nvPr/>
          </p:nvSpPr>
          <p:spPr bwMode="auto">
            <a:xfrm>
              <a:off x="4560" y="2565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114" name="Rectangle 52"/>
            <p:cNvSpPr>
              <a:spLocks noChangeArrowheads="1"/>
            </p:cNvSpPr>
            <p:nvPr/>
          </p:nvSpPr>
          <p:spPr bwMode="auto">
            <a:xfrm>
              <a:off x="4505" y="2510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Arial" panose="020B0604020202020204" pitchFamily="34" charset="0"/>
                </a:rPr>
                <a:t>223.1.3.2</a:t>
              </a:r>
            </a:p>
          </p:txBody>
        </p:sp>
      </p:grpSp>
      <p:grpSp>
        <p:nvGrpSpPr>
          <p:cNvPr id="88098" name="Group 56"/>
          <p:cNvGrpSpPr>
            <a:grpSpLocks/>
          </p:cNvGrpSpPr>
          <p:nvPr/>
        </p:nvGrpSpPr>
        <p:grpSpPr bwMode="auto">
          <a:xfrm>
            <a:off x="5003800" y="4013200"/>
            <a:ext cx="1031875" cy="336550"/>
            <a:chOff x="3152" y="2528"/>
            <a:chExt cx="650" cy="212"/>
          </a:xfrm>
        </p:grpSpPr>
        <p:sp>
          <p:nvSpPr>
            <p:cNvPr id="88111" name="Rectangle 54"/>
            <p:cNvSpPr>
              <a:spLocks noChangeArrowheads="1"/>
            </p:cNvSpPr>
            <p:nvPr/>
          </p:nvSpPr>
          <p:spPr bwMode="auto">
            <a:xfrm>
              <a:off x="3207" y="2583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112" name="Rectangle 55"/>
            <p:cNvSpPr>
              <a:spLocks noChangeArrowheads="1"/>
            </p:cNvSpPr>
            <p:nvPr/>
          </p:nvSpPr>
          <p:spPr bwMode="auto">
            <a:xfrm>
              <a:off x="3152" y="252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Arial" panose="020B0604020202020204" pitchFamily="34" charset="0"/>
                </a:rPr>
                <a:t>223.1.3.1</a:t>
              </a:r>
            </a:p>
          </p:txBody>
        </p:sp>
      </p:grpSp>
      <p:grpSp>
        <p:nvGrpSpPr>
          <p:cNvPr id="88099" name="Group 59"/>
          <p:cNvGrpSpPr>
            <a:grpSpLocks/>
          </p:cNvGrpSpPr>
          <p:nvPr/>
        </p:nvGrpSpPr>
        <p:grpSpPr bwMode="auto">
          <a:xfrm>
            <a:off x="6003925" y="2874963"/>
            <a:ext cx="1144588" cy="336550"/>
            <a:chOff x="3782" y="1811"/>
            <a:chExt cx="721" cy="212"/>
          </a:xfrm>
        </p:grpSpPr>
        <p:sp>
          <p:nvSpPr>
            <p:cNvPr id="88109" name="Rectangle 57"/>
            <p:cNvSpPr>
              <a:spLocks noChangeArrowheads="1"/>
            </p:cNvSpPr>
            <p:nvPr/>
          </p:nvSpPr>
          <p:spPr bwMode="auto">
            <a:xfrm>
              <a:off x="3837" y="1866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110" name="Rectangle 58"/>
            <p:cNvSpPr>
              <a:spLocks noChangeArrowheads="1"/>
            </p:cNvSpPr>
            <p:nvPr/>
          </p:nvSpPr>
          <p:spPr bwMode="auto">
            <a:xfrm>
              <a:off x="3782" y="1811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Arial" panose="020B0604020202020204" pitchFamily="34" charset="0"/>
                </a:rPr>
                <a:t>223.1.3.27</a:t>
              </a:r>
            </a:p>
          </p:txBody>
        </p:sp>
      </p:grpSp>
      <p:sp>
        <p:nvSpPr>
          <p:cNvPr id="88100" name="Rectangle 60"/>
          <p:cNvSpPr>
            <a:spLocks noChangeArrowheads="1"/>
          </p:cNvSpPr>
          <p:nvPr/>
        </p:nvSpPr>
        <p:spPr bwMode="auto">
          <a:xfrm>
            <a:off x="3984625" y="5341938"/>
            <a:ext cx="5043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223.1.1.1 = 11011111 00000001 00000001 00000001</a:t>
            </a:r>
          </a:p>
        </p:txBody>
      </p:sp>
      <p:sp>
        <p:nvSpPr>
          <p:cNvPr id="88101" name="Freeform 61"/>
          <p:cNvSpPr>
            <a:spLocks noChangeArrowheads="1"/>
          </p:cNvSpPr>
          <p:nvPr/>
        </p:nvSpPr>
        <p:spPr bwMode="auto">
          <a:xfrm>
            <a:off x="5162550" y="5597525"/>
            <a:ext cx="893763" cy="93663"/>
          </a:xfrm>
          <a:custGeom>
            <a:avLst/>
            <a:gdLst>
              <a:gd name="T0" fmla="*/ 0 w 563"/>
              <a:gd name="T1" fmla="*/ 0 h 59"/>
              <a:gd name="T2" fmla="*/ 0 w 563"/>
              <a:gd name="T3" fmla="*/ 92075 h 59"/>
              <a:gd name="T4" fmla="*/ 892175 w 563"/>
              <a:gd name="T5" fmla="*/ 92075 h 59"/>
              <a:gd name="T6" fmla="*/ 892175 w 563"/>
              <a:gd name="T7" fmla="*/ 25400 h 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3" h="59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02" name="Freeform 62"/>
          <p:cNvSpPr>
            <a:spLocks noChangeArrowheads="1"/>
          </p:cNvSpPr>
          <p:nvPr/>
        </p:nvSpPr>
        <p:spPr bwMode="auto">
          <a:xfrm>
            <a:off x="6124575" y="5616575"/>
            <a:ext cx="893763" cy="80963"/>
          </a:xfrm>
          <a:custGeom>
            <a:avLst/>
            <a:gdLst>
              <a:gd name="T0" fmla="*/ 0 w 563"/>
              <a:gd name="T1" fmla="*/ 0 h 51"/>
              <a:gd name="T2" fmla="*/ 0 w 563"/>
              <a:gd name="T3" fmla="*/ 79375 h 51"/>
              <a:gd name="T4" fmla="*/ 892175 w 563"/>
              <a:gd name="T5" fmla="*/ 79375 h 51"/>
              <a:gd name="T6" fmla="*/ 892175 w 563"/>
              <a:gd name="T7" fmla="*/ 1270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3" h="51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03" name="Freeform 63"/>
          <p:cNvSpPr>
            <a:spLocks noChangeArrowheads="1"/>
          </p:cNvSpPr>
          <p:nvPr/>
        </p:nvSpPr>
        <p:spPr bwMode="auto">
          <a:xfrm>
            <a:off x="7089775" y="5619750"/>
            <a:ext cx="871538" cy="80963"/>
          </a:xfrm>
          <a:custGeom>
            <a:avLst/>
            <a:gdLst>
              <a:gd name="T0" fmla="*/ 0 w 549"/>
              <a:gd name="T1" fmla="*/ 0 h 51"/>
              <a:gd name="T2" fmla="*/ 0 w 549"/>
              <a:gd name="T3" fmla="*/ 79375 h 51"/>
              <a:gd name="T4" fmla="*/ 869950 w 549"/>
              <a:gd name="T5" fmla="*/ 79375 h 51"/>
              <a:gd name="T6" fmla="*/ 869950 w 549"/>
              <a:gd name="T7" fmla="*/ 1270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9" h="51">
                <a:moveTo>
                  <a:pt x="0" y="0"/>
                </a:moveTo>
                <a:lnTo>
                  <a:pt x="0" y="50"/>
                </a:lnTo>
                <a:lnTo>
                  <a:pt x="548" y="50"/>
                </a:lnTo>
                <a:lnTo>
                  <a:pt x="548" y="8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04" name="Freeform 64"/>
          <p:cNvSpPr>
            <a:spLocks noChangeArrowheads="1"/>
          </p:cNvSpPr>
          <p:nvPr/>
        </p:nvSpPr>
        <p:spPr bwMode="auto">
          <a:xfrm>
            <a:off x="8054975" y="5622925"/>
            <a:ext cx="871538" cy="80963"/>
          </a:xfrm>
          <a:custGeom>
            <a:avLst/>
            <a:gdLst>
              <a:gd name="T0" fmla="*/ 0 w 549"/>
              <a:gd name="T1" fmla="*/ 0 h 51"/>
              <a:gd name="T2" fmla="*/ 0 w 549"/>
              <a:gd name="T3" fmla="*/ 79375 h 51"/>
              <a:gd name="T4" fmla="*/ 869950 w 549"/>
              <a:gd name="T5" fmla="*/ 79375 h 51"/>
              <a:gd name="T6" fmla="*/ 869950 w 549"/>
              <a:gd name="T7" fmla="*/ 1270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9" h="51">
                <a:moveTo>
                  <a:pt x="0" y="0"/>
                </a:moveTo>
                <a:lnTo>
                  <a:pt x="0" y="50"/>
                </a:lnTo>
                <a:lnTo>
                  <a:pt x="548" y="50"/>
                </a:lnTo>
                <a:lnTo>
                  <a:pt x="548" y="8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05" name="Rectangle 65"/>
          <p:cNvSpPr>
            <a:spLocks noChangeArrowheads="1"/>
          </p:cNvSpPr>
          <p:nvPr/>
        </p:nvSpPr>
        <p:spPr bwMode="auto">
          <a:xfrm>
            <a:off x="5360988" y="5818188"/>
            <a:ext cx="522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</a:t>
            </a:r>
          </a:p>
        </p:txBody>
      </p:sp>
      <p:sp>
        <p:nvSpPr>
          <p:cNvPr id="88106" name="Rectangle 66"/>
          <p:cNvSpPr>
            <a:spLocks noChangeArrowheads="1"/>
          </p:cNvSpPr>
          <p:nvPr/>
        </p:nvSpPr>
        <p:spPr bwMode="auto">
          <a:xfrm>
            <a:off x="6403975" y="58277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8107" name="Rectangle 67"/>
          <p:cNvSpPr>
            <a:spLocks noChangeArrowheads="1"/>
          </p:cNvSpPr>
          <p:nvPr/>
        </p:nvSpPr>
        <p:spPr bwMode="auto">
          <a:xfrm>
            <a:off x="8361363" y="58277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8108" name="Rectangle 68"/>
          <p:cNvSpPr>
            <a:spLocks noChangeArrowheads="1"/>
          </p:cNvSpPr>
          <p:nvPr/>
        </p:nvSpPr>
        <p:spPr bwMode="auto">
          <a:xfrm>
            <a:off x="7342188" y="58277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739" y="600797"/>
            <a:ext cx="6721475" cy="70008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第四章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网络层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23888" y="1593850"/>
            <a:ext cx="4132262" cy="442595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26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4.1 </a:t>
            </a: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4.2 </a:t>
            </a: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路由器工作原理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4.3 </a:t>
            </a: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网际协议</a:t>
            </a:r>
          </a:p>
          <a:p>
            <a:pPr marL="715963" lvl="1" indent="-271463" defTabSz="0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数据报格式</a:t>
            </a:r>
          </a:p>
          <a:p>
            <a:pPr marL="715963" lvl="1" indent="-271463" defTabSz="0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IPv4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编址</a:t>
            </a:r>
          </a:p>
          <a:p>
            <a:pPr marL="715963" lvl="1" indent="-271463" defTabSz="0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ICMP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</a:p>
          <a:p>
            <a:pPr marL="715963" lvl="1" indent="-271463" defTabSz="0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IPv6</a:t>
            </a:r>
          </a:p>
        </p:txBody>
      </p:sp>
      <p:sp>
        <p:nvSpPr>
          <p:cNvPr id="11268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A595DCE-37EE-48BD-BEBA-C40EDBA8B2C9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3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5"/>
          <p:cNvSpPr>
            <a:spLocks noGrp="1" noChangeArrowheads="1"/>
          </p:cNvSpPr>
          <p:nvPr>
            <p:ph type="title"/>
          </p:nvPr>
        </p:nvSpPr>
        <p:spPr>
          <a:xfrm>
            <a:off x="471488" y="173038"/>
            <a:ext cx="6721475" cy="6985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子网</a:t>
            </a:r>
          </a:p>
        </p:txBody>
      </p:sp>
      <p:sp>
        <p:nvSpPr>
          <p:cNvPr id="81922" name="Rectangle 6"/>
          <p:cNvSpPr>
            <a:spLocks noGrp="1" noChangeArrowheads="1"/>
          </p:cNvSpPr>
          <p:nvPr>
            <p:ph sz="half" idx="1"/>
          </p:nvPr>
        </p:nvSpPr>
        <p:spPr>
          <a:xfrm>
            <a:off x="463550" y="989013"/>
            <a:ext cx="3695700" cy="464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 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715963" lvl="1" indent="-271463" defTabSz="0" eaLnBrk="1" hangingPunct="1">
              <a:spcAft>
                <a:spcPct val="0"/>
              </a:spcAft>
              <a:defRPr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子网部分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高位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bits)</a:t>
            </a:r>
          </a:p>
          <a:p>
            <a:pPr marL="715963" lvl="1" indent="-271463" defTabSz="0" eaLnBrk="1" hangingPunct="1">
              <a:spcAft>
                <a:spcPct val="0"/>
              </a:spcAft>
              <a:defRPr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主机部分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低位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bits) </a:t>
            </a:r>
          </a:p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什么是一个子网 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(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地址的观点来看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715963" lvl="1" indent="-271463" defTabSz="0" eaLnBrk="1" hangingPunct="1">
              <a:spcAft>
                <a:spcPct val="0"/>
              </a:spcAft>
              <a:defRPr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设备接口的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地址具有同样的网络部分</a:t>
            </a:r>
          </a:p>
          <a:p>
            <a:pPr marL="715963" lvl="1" indent="-271463" defTabSz="0" eaLnBrk="1" hangingPunct="1">
              <a:spcAft>
                <a:spcPct val="0"/>
              </a:spcAft>
              <a:defRPr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没有路由器的介入，物理上能够相互到达</a:t>
            </a:r>
          </a:p>
        </p:txBody>
      </p:sp>
      <p:sp>
        <p:nvSpPr>
          <p:cNvPr id="81923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B662F6D-6211-4F4B-B5B9-E38A7BE70297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30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sp>
        <p:nvSpPr>
          <p:cNvPr id="90117" name="Freeform 2"/>
          <p:cNvSpPr>
            <a:spLocks noChangeArrowheads="1"/>
          </p:cNvSpPr>
          <p:nvPr/>
        </p:nvSpPr>
        <p:spPr bwMode="auto">
          <a:xfrm>
            <a:off x="4394200" y="1216025"/>
            <a:ext cx="1909763" cy="1951038"/>
          </a:xfrm>
          <a:custGeom>
            <a:avLst/>
            <a:gdLst>
              <a:gd name="T0" fmla="*/ 1878013 w 1203"/>
              <a:gd name="T1" fmla="*/ 1114425 h 1229"/>
              <a:gd name="T2" fmla="*/ 1819275 w 1203"/>
              <a:gd name="T3" fmla="*/ 1073150 h 1229"/>
              <a:gd name="T4" fmla="*/ 1722438 w 1203"/>
              <a:gd name="T5" fmla="*/ 1055688 h 1229"/>
              <a:gd name="T6" fmla="*/ 1539875 w 1203"/>
              <a:gd name="T7" fmla="*/ 1050925 h 1229"/>
              <a:gd name="T8" fmla="*/ 1282700 w 1203"/>
              <a:gd name="T9" fmla="*/ 1052513 h 1229"/>
              <a:gd name="T10" fmla="*/ 1174750 w 1203"/>
              <a:gd name="T11" fmla="*/ 1039813 h 1229"/>
              <a:gd name="T12" fmla="*/ 1098550 w 1203"/>
              <a:gd name="T13" fmla="*/ 1008063 h 1229"/>
              <a:gd name="T14" fmla="*/ 1050925 w 1203"/>
              <a:gd name="T15" fmla="*/ 925513 h 1229"/>
              <a:gd name="T16" fmla="*/ 1022350 w 1203"/>
              <a:gd name="T17" fmla="*/ 817563 h 1229"/>
              <a:gd name="T18" fmla="*/ 1001713 w 1203"/>
              <a:gd name="T19" fmla="*/ 554038 h 1229"/>
              <a:gd name="T20" fmla="*/ 992188 w 1203"/>
              <a:gd name="T21" fmla="*/ 293688 h 1229"/>
              <a:gd name="T22" fmla="*/ 977900 w 1203"/>
              <a:gd name="T23" fmla="*/ 187325 h 1229"/>
              <a:gd name="T24" fmla="*/ 949325 w 1203"/>
              <a:gd name="T25" fmla="*/ 107950 h 1229"/>
              <a:gd name="T26" fmla="*/ 909638 w 1203"/>
              <a:gd name="T27" fmla="*/ 57150 h 1229"/>
              <a:gd name="T28" fmla="*/ 808038 w 1203"/>
              <a:gd name="T29" fmla="*/ 12700 h 1229"/>
              <a:gd name="T30" fmla="*/ 690563 w 1203"/>
              <a:gd name="T31" fmla="*/ 12700 h 1229"/>
              <a:gd name="T32" fmla="*/ 571500 w 1203"/>
              <a:gd name="T33" fmla="*/ 25400 h 1229"/>
              <a:gd name="T34" fmla="*/ 460375 w 1203"/>
              <a:gd name="T35" fmla="*/ 22225 h 1229"/>
              <a:gd name="T36" fmla="*/ 338138 w 1203"/>
              <a:gd name="T37" fmla="*/ 6350 h 1229"/>
              <a:gd name="T38" fmla="*/ 219075 w 1203"/>
              <a:gd name="T39" fmla="*/ 1588 h 1229"/>
              <a:gd name="T40" fmla="*/ 122238 w 1203"/>
              <a:gd name="T41" fmla="*/ 36513 h 1229"/>
              <a:gd name="T42" fmla="*/ 74613 w 1203"/>
              <a:gd name="T43" fmla="*/ 103188 h 1229"/>
              <a:gd name="T44" fmla="*/ 55563 w 1203"/>
              <a:gd name="T45" fmla="*/ 176213 h 1229"/>
              <a:gd name="T46" fmla="*/ 42863 w 1203"/>
              <a:gd name="T47" fmla="*/ 317500 h 1229"/>
              <a:gd name="T48" fmla="*/ 44450 w 1203"/>
              <a:gd name="T49" fmla="*/ 533400 h 1229"/>
              <a:gd name="T50" fmla="*/ 49213 w 1203"/>
              <a:gd name="T51" fmla="*/ 731838 h 1229"/>
              <a:gd name="T52" fmla="*/ 49213 w 1203"/>
              <a:gd name="T53" fmla="*/ 808038 h 1229"/>
              <a:gd name="T54" fmla="*/ 47625 w 1203"/>
              <a:gd name="T55" fmla="*/ 919163 h 1229"/>
              <a:gd name="T56" fmla="*/ 46038 w 1203"/>
              <a:gd name="T57" fmla="*/ 1000125 h 1229"/>
              <a:gd name="T58" fmla="*/ 46038 w 1203"/>
              <a:gd name="T59" fmla="*/ 1100138 h 1229"/>
              <a:gd name="T60" fmla="*/ 33338 w 1203"/>
              <a:gd name="T61" fmla="*/ 1290638 h 1229"/>
              <a:gd name="T62" fmla="*/ 14288 w 1203"/>
              <a:gd name="T63" fmla="*/ 1511300 h 1229"/>
              <a:gd name="T64" fmla="*/ 0 w 1203"/>
              <a:gd name="T65" fmla="*/ 1652588 h 1229"/>
              <a:gd name="T66" fmla="*/ 11113 w 1203"/>
              <a:gd name="T67" fmla="*/ 1712913 h 1229"/>
              <a:gd name="T68" fmla="*/ 38100 w 1203"/>
              <a:gd name="T69" fmla="*/ 1789113 h 1229"/>
              <a:gd name="T70" fmla="*/ 71438 w 1203"/>
              <a:gd name="T71" fmla="*/ 1831975 h 1229"/>
              <a:gd name="T72" fmla="*/ 136525 w 1203"/>
              <a:gd name="T73" fmla="*/ 1866900 h 1229"/>
              <a:gd name="T74" fmla="*/ 219075 w 1203"/>
              <a:gd name="T75" fmla="*/ 1887538 h 1229"/>
              <a:gd name="T76" fmla="*/ 301625 w 1203"/>
              <a:gd name="T77" fmla="*/ 1901825 h 1229"/>
              <a:gd name="T78" fmla="*/ 455613 w 1203"/>
              <a:gd name="T79" fmla="*/ 1927225 h 1229"/>
              <a:gd name="T80" fmla="*/ 677863 w 1203"/>
              <a:gd name="T81" fmla="*/ 1947863 h 1229"/>
              <a:gd name="T82" fmla="*/ 830263 w 1203"/>
              <a:gd name="T83" fmla="*/ 1946275 h 1229"/>
              <a:gd name="T84" fmla="*/ 909638 w 1203"/>
              <a:gd name="T85" fmla="*/ 1930400 h 1229"/>
              <a:gd name="T86" fmla="*/ 963613 w 1203"/>
              <a:gd name="T87" fmla="*/ 1900238 h 1229"/>
              <a:gd name="T88" fmla="*/ 993775 w 1203"/>
              <a:gd name="T89" fmla="*/ 1851025 h 1229"/>
              <a:gd name="T90" fmla="*/ 1008063 w 1203"/>
              <a:gd name="T91" fmla="*/ 1749425 h 1229"/>
              <a:gd name="T92" fmla="*/ 1003300 w 1203"/>
              <a:gd name="T93" fmla="*/ 1595438 h 1229"/>
              <a:gd name="T94" fmla="*/ 1017588 w 1203"/>
              <a:gd name="T95" fmla="*/ 1492250 h 1229"/>
              <a:gd name="T96" fmla="*/ 1047750 w 1203"/>
              <a:gd name="T97" fmla="*/ 1439863 h 1229"/>
              <a:gd name="T98" fmla="*/ 1106488 w 1203"/>
              <a:gd name="T99" fmla="*/ 1406525 h 1229"/>
              <a:gd name="T100" fmla="*/ 1190625 w 1203"/>
              <a:gd name="T101" fmla="*/ 1390650 h 1229"/>
              <a:gd name="T102" fmla="*/ 1350963 w 1203"/>
              <a:gd name="T103" fmla="*/ 1389063 h 1229"/>
              <a:gd name="T104" fmla="*/ 1587500 w 1203"/>
              <a:gd name="T105" fmla="*/ 1403350 h 1229"/>
              <a:gd name="T106" fmla="*/ 1743075 w 1203"/>
              <a:gd name="T107" fmla="*/ 1411288 h 1229"/>
              <a:gd name="T108" fmla="*/ 1824038 w 1203"/>
              <a:gd name="T109" fmla="*/ 1404938 h 1229"/>
              <a:gd name="T110" fmla="*/ 1870075 w 1203"/>
              <a:gd name="T111" fmla="*/ 1371600 h 1229"/>
              <a:gd name="T112" fmla="*/ 1905000 w 1203"/>
              <a:gd name="T113" fmla="*/ 1309688 h 1229"/>
              <a:gd name="T114" fmla="*/ 1906588 w 1203"/>
              <a:gd name="T115" fmla="*/ 1249363 h 1229"/>
              <a:gd name="T116" fmla="*/ 1890713 w 1203"/>
              <a:gd name="T117" fmla="*/ 1144588 h 122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203" h="1229">
                <a:moveTo>
                  <a:pt x="1191" y="721"/>
                </a:moveTo>
                <a:lnTo>
                  <a:pt x="1183" y="702"/>
                </a:lnTo>
                <a:lnTo>
                  <a:pt x="1167" y="687"/>
                </a:lnTo>
                <a:lnTo>
                  <a:pt x="1146" y="676"/>
                </a:lnTo>
                <a:lnTo>
                  <a:pt x="1118" y="669"/>
                </a:lnTo>
                <a:lnTo>
                  <a:pt x="1085" y="665"/>
                </a:lnTo>
                <a:lnTo>
                  <a:pt x="1049" y="662"/>
                </a:lnTo>
                <a:lnTo>
                  <a:pt x="970" y="662"/>
                </a:lnTo>
                <a:lnTo>
                  <a:pt x="887" y="664"/>
                </a:lnTo>
                <a:lnTo>
                  <a:pt x="808" y="663"/>
                </a:lnTo>
                <a:lnTo>
                  <a:pt x="772" y="661"/>
                </a:lnTo>
                <a:lnTo>
                  <a:pt x="740" y="655"/>
                </a:lnTo>
                <a:lnTo>
                  <a:pt x="714" y="647"/>
                </a:lnTo>
                <a:lnTo>
                  <a:pt x="692" y="635"/>
                </a:lnTo>
                <a:lnTo>
                  <a:pt x="676" y="612"/>
                </a:lnTo>
                <a:lnTo>
                  <a:pt x="662" y="583"/>
                </a:lnTo>
                <a:lnTo>
                  <a:pt x="652" y="551"/>
                </a:lnTo>
                <a:lnTo>
                  <a:pt x="644" y="515"/>
                </a:lnTo>
                <a:lnTo>
                  <a:pt x="635" y="435"/>
                </a:lnTo>
                <a:lnTo>
                  <a:pt x="631" y="349"/>
                </a:lnTo>
                <a:lnTo>
                  <a:pt x="629" y="264"/>
                </a:lnTo>
                <a:lnTo>
                  <a:pt x="625" y="185"/>
                </a:lnTo>
                <a:lnTo>
                  <a:pt x="621" y="150"/>
                </a:lnTo>
                <a:lnTo>
                  <a:pt x="616" y="118"/>
                </a:lnTo>
                <a:lnTo>
                  <a:pt x="608" y="90"/>
                </a:lnTo>
                <a:lnTo>
                  <a:pt x="598" y="68"/>
                </a:lnTo>
                <a:lnTo>
                  <a:pt x="587" y="50"/>
                </a:lnTo>
                <a:lnTo>
                  <a:pt x="573" y="36"/>
                </a:lnTo>
                <a:lnTo>
                  <a:pt x="543" y="17"/>
                </a:lnTo>
                <a:lnTo>
                  <a:pt x="509" y="8"/>
                </a:lnTo>
                <a:lnTo>
                  <a:pt x="472" y="6"/>
                </a:lnTo>
                <a:lnTo>
                  <a:pt x="435" y="8"/>
                </a:lnTo>
                <a:lnTo>
                  <a:pt x="397" y="12"/>
                </a:lnTo>
                <a:lnTo>
                  <a:pt x="360" y="16"/>
                </a:lnTo>
                <a:lnTo>
                  <a:pt x="325" y="17"/>
                </a:lnTo>
                <a:lnTo>
                  <a:pt x="290" y="14"/>
                </a:lnTo>
                <a:lnTo>
                  <a:pt x="252" y="9"/>
                </a:lnTo>
                <a:lnTo>
                  <a:pt x="213" y="4"/>
                </a:lnTo>
                <a:lnTo>
                  <a:pt x="175" y="0"/>
                </a:lnTo>
                <a:lnTo>
                  <a:pt x="138" y="1"/>
                </a:lnTo>
                <a:lnTo>
                  <a:pt x="105" y="8"/>
                </a:lnTo>
                <a:lnTo>
                  <a:pt x="77" y="23"/>
                </a:lnTo>
                <a:lnTo>
                  <a:pt x="55" y="47"/>
                </a:lnTo>
                <a:lnTo>
                  <a:pt x="47" y="65"/>
                </a:lnTo>
                <a:lnTo>
                  <a:pt x="40" y="86"/>
                </a:lnTo>
                <a:lnTo>
                  <a:pt x="35" y="111"/>
                </a:lnTo>
                <a:lnTo>
                  <a:pt x="31" y="139"/>
                </a:lnTo>
                <a:lnTo>
                  <a:pt x="27" y="200"/>
                </a:lnTo>
                <a:lnTo>
                  <a:pt x="26" y="267"/>
                </a:lnTo>
                <a:lnTo>
                  <a:pt x="28" y="336"/>
                </a:lnTo>
                <a:lnTo>
                  <a:pt x="30" y="402"/>
                </a:lnTo>
                <a:lnTo>
                  <a:pt x="31" y="461"/>
                </a:lnTo>
                <a:lnTo>
                  <a:pt x="32" y="486"/>
                </a:lnTo>
                <a:lnTo>
                  <a:pt x="31" y="509"/>
                </a:lnTo>
                <a:lnTo>
                  <a:pt x="30" y="547"/>
                </a:lnTo>
                <a:lnTo>
                  <a:pt x="30" y="579"/>
                </a:lnTo>
                <a:lnTo>
                  <a:pt x="29" y="606"/>
                </a:lnTo>
                <a:lnTo>
                  <a:pt x="29" y="630"/>
                </a:lnTo>
                <a:lnTo>
                  <a:pt x="29" y="672"/>
                </a:lnTo>
                <a:lnTo>
                  <a:pt x="29" y="693"/>
                </a:lnTo>
                <a:lnTo>
                  <a:pt x="28" y="716"/>
                </a:lnTo>
                <a:lnTo>
                  <a:pt x="21" y="813"/>
                </a:lnTo>
                <a:lnTo>
                  <a:pt x="13" y="905"/>
                </a:lnTo>
                <a:lnTo>
                  <a:pt x="9" y="952"/>
                </a:lnTo>
                <a:lnTo>
                  <a:pt x="2" y="998"/>
                </a:lnTo>
                <a:lnTo>
                  <a:pt x="0" y="1041"/>
                </a:lnTo>
                <a:lnTo>
                  <a:pt x="2" y="1061"/>
                </a:lnTo>
                <a:lnTo>
                  <a:pt x="7" y="1079"/>
                </a:lnTo>
                <a:lnTo>
                  <a:pt x="18" y="1112"/>
                </a:lnTo>
                <a:lnTo>
                  <a:pt x="24" y="1127"/>
                </a:lnTo>
                <a:lnTo>
                  <a:pt x="32" y="1141"/>
                </a:lnTo>
                <a:lnTo>
                  <a:pt x="45" y="1154"/>
                </a:lnTo>
                <a:lnTo>
                  <a:pt x="62" y="1165"/>
                </a:lnTo>
                <a:lnTo>
                  <a:pt x="86" y="1176"/>
                </a:lnTo>
                <a:lnTo>
                  <a:pt x="118" y="1184"/>
                </a:lnTo>
                <a:lnTo>
                  <a:pt x="138" y="1189"/>
                </a:lnTo>
                <a:lnTo>
                  <a:pt x="163" y="1193"/>
                </a:lnTo>
                <a:lnTo>
                  <a:pt x="190" y="1198"/>
                </a:lnTo>
                <a:lnTo>
                  <a:pt x="220" y="1204"/>
                </a:lnTo>
                <a:lnTo>
                  <a:pt x="287" y="1214"/>
                </a:lnTo>
                <a:lnTo>
                  <a:pt x="357" y="1222"/>
                </a:lnTo>
                <a:lnTo>
                  <a:pt x="427" y="1227"/>
                </a:lnTo>
                <a:lnTo>
                  <a:pt x="493" y="1228"/>
                </a:lnTo>
                <a:lnTo>
                  <a:pt x="523" y="1226"/>
                </a:lnTo>
                <a:lnTo>
                  <a:pt x="549" y="1222"/>
                </a:lnTo>
                <a:lnTo>
                  <a:pt x="573" y="1216"/>
                </a:lnTo>
                <a:lnTo>
                  <a:pt x="592" y="1208"/>
                </a:lnTo>
                <a:lnTo>
                  <a:pt x="607" y="1197"/>
                </a:lnTo>
                <a:lnTo>
                  <a:pt x="619" y="1183"/>
                </a:lnTo>
                <a:lnTo>
                  <a:pt x="626" y="1166"/>
                </a:lnTo>
                <a:lnTo>
                  <a:pt x="631" y="1147"/>
                </a:lnTo>
                <a:lnTo>
                  <a:pt x="635" y="1102"/>
                </a:lnTo>
                <a:lnTo>
                  <a:pt x="633" y="1054"/>
                </a:lnTo>
                <a:lnTo>
                  <a:pt x="632" y="1005"/>
                </a:lnTo>
                <a:lnTo>
                  <a:pt x="636" y="960"/>
                </a:lnTo>
                <a:lnTo>
                  <a:pt x="641" y="940"/>
                </a:lnTo>
                <a:lnTo>
                  <a:pt x="649" y="922"/>
                </a:lnTo>
                <a:lnTo>
                  <a:pt x="660" y="907"/>
                </a:lnTo>
                <a:lnTo>
                  <a:pt x="676" y="895"/>
                </a:lnTo>
                <a:lnTo>
                  <a:pt x="697" y="886"/>
                </a:lnTo>
                <a:lnTo>
                  <a:pt x="721" y="880"/>
                </a:lnTo>
                <a:lnTo>
                  <a:pt x="750" y="876"/>
                </a:lnTo>
                <a:lnTo>
                  <a:pt x="782" y="874"/>
                </a:lnTo>
                <a:lnTo>
                  <a:pt x="851" y="875"/>
                </a:lnTo>
                <a:lnTo>
                  <a:pt x="926" y="879"/>
                </a:lnTo>
                <a:lnTo>
                  <a:pt x="1000" y="884"/>
                </a:lnTo>
                <a:lnTo>
                  <a:pt x="1068" y="888"/>
                </a:lnTo>
                <a:lnTo>
                  <a:pt x="1098" y="889"/>
                </a:lnTo>
                <a:lnTo>
                  <a:pt x="1126" y="888"/>
                </a:lnTo>
                <a:lnTo>
                  <a:pt x="1149" y="885"/>
                </a:lnTo>
                <a:lnTo>
                  <a:pt x="1167" y="881"/>
                </a:lnTo>
                <a:lnTo>
                  <a:pt x="1178" y="864"/>
                </a:lnTo>
                <a:lnTo>
                  <a:pt x="1188" y="850"/>
                </a:lnTo>
                <a:lnTo>
                  <a:pt x="1200" y="825"/>
                </a:lnTo>
                <a:lnTo>
                  <a:pt x="1202" y="809"/>
                </a:lnTo>
                <a:lnTo>
                  <a:pt x="1201" y="787"/>
                </a:lnTo>
                <a:lnTo>
                  <a:pt x="1198" y="759"/>
                </a:lnTo>
                <a:lnTo>
                  <a:pt x="1191" y="721"/>
                </a:lnTo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18" name="Freeform 3"/>
          <p:cNvSpPr>
            <a:spLocks noChangeArrowheads="1"/>
          </p:cNvSpPr>
          <p:nvPr/>
        </p:nvSpPr>
        <p:spPr bwMode="auto">
          <a:xfrm>
            <a:off x="6915150" y="1474788"/>
            <a:ext cx="1851025" cy="1927225"/>
          </a:xfrm>
          <a:custGeom>
            <a:avLst/>
            <a:gdLst>
              <a:gd name="T0" fmla="*/ 33338 w 1166"/>
              <a:gd name="T1" fmla="*/ 1128713 h 1214"/>
              <a:gd name="T2" fmla="*/ 93663 w 1166"/>
              <a:gd name="T3" fmla="*/ 1166813 h 1214"/>
              <a:gd name="T4" fmla="*/ 188913 w 1166"/>
              <a:gd name="T5" fmla="*/ 1182688 h 1214"/>
              <a:gd name="T6" fmla="*/ 373063 w 1166"/>
              <a:gd name="T7" fmla="*/ 1181100 h 1214"/>
              <a:gd name="T8" fmla="*/ 630238 w 1166"/>
              <a:gd name="T9" fmla="*/ 1171575 h 1214"/>
              <a:gd name="T10" fmla="*/ 736600 w 1166"/>
              <a:gd name="T11" fmla="*/ 1181100 h 1214"/>
              <a:gd name="T12" fmla="*/ 814388 w 1166"/>
              <a:gd name="T13" fmla="*/ 1211263 h 1214"/>
              <a:gd name="T14" fmla="*/ 860425 w 1166"/>
              <a:gd name="T15" fmla="*/ 1263650 h 1214"/>
              <a:gd name="T16" fmla="*/ 885825 w 1166"/>
              <a:gd name="T17" fmla="*/ 1330325 h 1214"/>
              <a:gd name="T18" fmla="*/ 900113 w 1166"/>
              <a:gd name="T19" fmla="*/ 1490663 h 1214"/>
              <a:gd name="T20" fmla="*/ 906463 w 1166"/>
              <a:gd name="T21" fmla="*/ 1651000 h 1214"/>
              <a:gd name="T22" fmla="*/ 935038 w 1166"/>
              <a:gd name="T23" fmla="*/ 1749425 h 1214"/>
              <a:gd name="T24" fmla="*/ 1001713 w 1166"/>
              <a:gd name="T25" fmla="*/ 1814513 h 1214"/>
              <a:gd name="T26" fmla="*/ 1130300 w 1166"/>
              <a:gd name="T27" fmla="*/ 1876425 h 1214"/>
              <a:gd name="T28" fmla="*/ 1279525 w 1166"/>
              <a:gd name="T29" fmla="*/ 1911350 h 1214"/>
              <a:gd name="T30" fmla="*/ 1420813 w 1166"/>
              <a:gd name="T31" fmla="*/ 1925638 h 1214"/>
              <a:gd name="T32" fmla="*/ 1536700 w 1166"/>
              <a:gd name="T33" fmla="*/ 1919288 h 1214"/>
              <a:gd name="T34" fmla="*/ 1647825 w 1166"/>
              <a:gd name="T35" fmla="*/ 1884363 h 1214"/>
              <a:gd name="T36" fmla="*/ 1743075 w 1166"/>
              <a:gd name="T37" fmla="*/ 1830388 h 1214"/>
              <a:gd name="T38" fmla="*/ 1816100 w 1166"/>
              <a:gd name="T39" fmla="*/ 1765300 h 1214"/>
              <a:gd name="T40" fmla="*/ 1849438 w 1166"/>
              <a:gd name="T41" fmla="*/ 1695450 h 1214"/>
              <a:gd name="T42" fmla="*/ 1839913 w 1166"/>
              <a:gd name="T43" fmla="*/ 1612900 h 1214"/>
              <a:gd name="T44" fmla="*/ 1790700 w 1166"/>
              <a:gd name="T45" fmla="*/ 1479550 h 1214"/>
              <a:gd name="T46" fmla="*/ 1766888 w 1166"/>
              <a:gd name="T47" fmla="*/ 1392238 h 1214"/>
              <a:gd name="T48" fmla="*/ 1755775 w 1166"/>
              <a:gd name="T49" fmla="*/ 1238250 h 1214"/>
              <a:gd name="T50" fmla="*/ 1747838 w 1166"/>
              <a:gd name="T51" fmla="*/ 1073150 h 1214"/>
              <a:gd name="T52" fmla="*/ 1739900 w 1166"/>
              <a:gd name="T53" fmla="*/ 971550 h 1214"/>
              <a:gd name="T54" fmla="*/ 1724025 w 1166"/>
              <a:gd name="T55" fmla="*/ 746125 h 1214"/>
              <a:gd name="T56" fmla="*/ 1724025 w 1166"/>
              <a:gd name="T57" fmla="*/ 644525 h 1214"/>
              <a:gd name="T58" fmla="*/ 1738313 w 1166"/>
              <a:gd name="T59" fmla="*/ 554038 h 1214"/>
              <a:gd name="T60" fmla="*/ 1781175 w 1166"/>
              <a:gd name="T61" fmla="*/ 393700 h 1214"/>
              <a:gd name="T62" fmla="*/ 1790700 w 1166"/>
              <a:gd name="T63" fmla="*/ 315913 h 1214"/>
              <a:gd name="T64" fmla="*/ 1800225 w 1166"/>
              <a:gd name="T65" fmla="*/ 233363 h 1214"/>
              <a:gd name="T66" fmla="*/ 1809750 w 1166"/>
              <a:gd name="T67" fmla="*/ 146050 h 1214"/>
              <a:gd name="T68" fmla="*/ 1793875 w 1166"/>
              <a:gd name="T69" fmla="*/ 71438 h 1214"/>
              <a:gd name="T70" fmla="*/ 1752600 w 1166"/>
              <a:gd name="T71" fmla="*/ 33338 h 1214"/>
              <a:gd name="T72" fmla="*/ 1701800 w 1166"/>
              <a:gd name="T73" fmla="*/ 19050 h 1214"/>
              <a:gd name="T74" fmla="*/ 1627188 w 1166"/>
              <a:gd name="T75" fmla="*/ 7938 h 1214"/>
              <a:gd name="T76" fmla="*/ 1481138 w 1166"/>
              <a:gd name="T77" fmla="*/ 0 h 1214"/>
              <a:gd name="T78" fmla="*/ 1265238 w 1166"/>
              <a:gd name="T79" fmla="*/ 11113 h 1214"/>
              <a:gd name="T80" fmla="*/ 1116013 w 1166"/>
              <a:gd name="T81" fmla="*/ 44450 h 1214"/>
              <a:gd name="T82" fmla="*/ 1036638 w 1166"/>
              <a:gd name="T83" fmla="*/ 79375 h 1214"/>
              <a:gd name="T84" fmla="*/ 981075 w 1166"/>
              <a:gd name="T85" fmla="*/ 128588 h 1214"/>
              <a:gd name="T86" fmla="*/ 947738 w 1166"/>
              <a:gd name="T87" fmla="*/ 203200 h 1214"/>
              <a:gd name="T88" fmla="*/ 925513 w 1166"/>
              <a:gd name="T89" fmla="*/ 346075 h 1214"/>
              <a:gd name="T90" fmla="*/ 915988 w 1166"/>
              <a:gd name="T91" fmla="*/ 557213 h 1214"/>
              <a:gd name="T92" fmla="*/ 892175 w 1166"/>
              <a:gd name="T93" fmla="*/ 698500 h 1214"/>
              <a:gd name="T94" fmla="*/ 855663 w 1166"/>
              <a:gd name="T95" fmla="*/ 771525 h 1214"/>
              <a:gd name="T96" fmla="*/ 795338 w 1166"/>
              <a:gd name="T97" fmla="*/ 817563 h 1214"/>
              <a:gd name="T98" fmla="*/ 709613 w 1166"/>
              <a:gd name="T99" fmla="*/ 842963 h 1214"/>
              <a:gd name="T100" fmla="*/ 547688 w 1166"/>
              <a:gd name="T101" fmla="*/ 852488 h 1214"/>
              <a:gd name="T102" fmla="*/ 312738 w 1166"/>
              <a:gd name="T103" fmla="*/ 839788 h 1214"/>
              <a:gd name="T104" fmla="*/ 157163 w 1166"/>
              <a:gd name="T105" fmla="*/ 830263 h 1214"/>
              <a:gd name="T106" fmla="*/ 77788 w 1166"/>
              <a:gd name="T107" fmla="*/ 835025 h 1214"/>
              <a:gd name="T108" fmla="*/ 33338 w 1166"/>
              <a:gd name="T109" fmla="*/ 871538 h 1214"/>
              <a:gd name="T110" fmla="*/ 3175 w 1166"/>
              <a:gd name="T111" fmla="*/ 935038 h 1214"/>
              <a:gd name="T112" fmla="*/ 1588 w 1166"/>
              <a:gd name="T113" fmla="*/ 993775 h 1214"/>
              <a:gd name="T114" fmla="*/ 19050 w 1166"/>
              <a:gd name="T115" fmla="*/ 1098550 h 121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166" h="1214">
                <a:moveTo>
                  <a:pt x="12" y="692"/>
                </a:moveTo>
                <a:lnTo>
                  <a:pt x="21" y="711"/>
                </a:lnTo>
                <a:lnTo>
                  <a:pt x="37" y="726"/>
                </a:lnTo>
                <a:lnTo>
                  <a:pt x="59" y="735"/>
                </a:lnTo>
                <a:lnTo>
                  <a:pt x="87" y="742"/>
                </a:lnTo>
                <a:lnTo>
                  <a:pt x="119" y="745"/>
                </a:lnTo>
                <a:lnTo>
                  <a:pt x="156" y="746"/>
                </a:lnTo>
                <a:lnTo>
                  <a:pt x="235" y="744"/>
                </a:lnTo>
                <a:lnTo>
                  <a:pt x="318" y="740"/>
                </a:lnTo>
                <a:lnTo>
                  <a:pt x="397" y="738"/>
                </a:lnTo>
                <a:lnTo>
                  <a:pt x="433" y="740"/>
                </a:lnTo>
                <a:lnTo>
                  <a:pt x="464" y="744"/>
                </a:lnTo>
                <a:lnTo>
                  <a:pt x="492" y="752"/>
                </a:lnTo>
                <a:lnTo>
                  <a:pt x="513" y="763"/>
                </a:lnTo>
                <a:lnTo>
                  <a:pt x="530" y="778"/>
                </a:lnTo>
                <a:lnTo>
                  <a:pt x="542" y="796"/>
                </a:lnTo>
                <a:lnTo>
                  <a:pt x="552" y="816"/>
                </a:lnTo>
                <a:lnTo>
                  <a:pt x="558" y="838"/>
                </a:lnTo>
                <a:lnTo>
                  <a:pt x="565" y="886"/>
                </a:lnTo>
                <a:lnTo>
                  <a:pt x="567" y="939"/>
                </a:lnTo>
                <a:lnTo>
                  <a:pt x="568" y="991"/>
                </a:lnTo>
                <a:lnTo>
                  <a:pt x="571" y="1040"/>
                </a:lnTo>
                <a:lnTo>
                  <a:pt x="580" y="1083"/>
                </a:lnTo>
                <a:lnTo>
                  <a:pt x="589" y="1102"/>
                </a:lnTo>
                <a:lnTo>
                  <a:pt x="600" y="1117"/>
                </a:lnTo>
                <a:lnTo>
                  <a:pt x="631" y="1143"/>
                </a:lnTo>
                <a:lnTo>
                  <a:pt x="669" y="1164"/>
                </a:lnTo>
                <a:lnTo>
                  <a:pt x="712" y="1182"/>
                </a:lnTo>
                <a:lnTo>
                  <a:pt x="758" y="1195"/>
                </a:lnTo>
                <a:lnTo>
                  <a:pt x="806" y="1204"/>
                </a:lnTo>
                <a:lnTo>
                  <a:pt x="852" y="1210"/>
                </a:lnTo>
                <a:lnTo>
                  <a:pt x="895" y="1213"/>
                </a:lnTo>
                <a:lnTo>
                  <a:pt x="933" y="1213"/>
                </a:lnTo>
                <a:lnTo>
                  <a:pt x="968" y="1209"/>
                </a:lnTo>
                <a:lnTo>
                  <a:pt x="1004" y="1200"/>
                </a:lnTo>
                <a:lnTo>
                  <a:pt x="1038" y="1187"/>
                </a:lnTo>
                <a:lnTo>
                  <a:pt x="1070" y="1171"/>
                </a:lnTo>
                <a:lnTo>
                  <a:pt x="1098" y="1153"/>
                </a:lnTo>
                <a:lnTo>
                  <a:pt x="1123" y="1132"/>
                </a:lnTo>
                <a:lnTo>
                  <a:pt x="1144" y="1112"/>
                </a:lnTo>
                <a:lnTo>
                  <a:pt x="1158" y="1090"/>
                </a:lnTo>
                <a:lnTo>
                  <a:pt x="1165" y="1068"/>
                </a:lnTo>
                <a:lnTo>
                  <a:pt x="1165" y="1043"/>
                </a:lnTo>
                <a:lnTo>
                  <a:pt x="1159" y="1016"/>
                </a:lnTo>
                <a:lnTo>
                  <a:pt x="1151" y="989"/>
                </a:lnTo>
                <a:lnTo>
                  <a:pt x="1128" y="932"/>
                </a:lnTo>
                <a:lnTo>
                  <a:pt x="1119" y="904"/>
                </a:lnTo>
                <a:lnTo>
                  <a:pt x="1113" y="877"/>
                </a:lnTo>
                <a:lnTo>
                  <a:pt x="1108" y="828"/>
                </a:lnTo>
                <a:lnTo>
                  <a:pt x="1106" y="780"/>
                </a:lnTo>
                <a:lnTo>
                  <a:pt x="1104" y="731"/>
                </a:lnTo>
                <a:lnTo>
                  <a:pt x="1101" y="676"/>
                </a:lnTo>
                <a:lnTo>
                  <a:pt x="1099" y="645"/>
                </a:lnTo>
                <a:lnTo>
                  <a:pt x="1096" y="612"/>
                </a:lnTo>
                <a:lnTo>
                  <a:pt x="1090" y="541"/>
                </a:lnTo>
                <a:lnTo>
                  <a:pt x="1086" y="470"/>
                </a:lnTo>
                <a:lnTo>
                  <a:pt x="1085" y="437"/>
                </a:lnTo>
                <a:lnTo>
                  <a:pt x="1086" y="406"/>
                </a:lnTo>
                <a:lnTo>
                  <a:pt x="1089" y="377"/>
                </a:lnTo>
                <a:lnTo>
                  <a:pt x="1095" y="349"/>
                </a:lnTo>
                <a:lnTo>
                  <a:pt x="1109" y="298"/>
                </a:lnTo>
                <a:lnTo>
                  <a:pt x="1122" y="248"/>
                </a:lnTo>
                <a:lnTo>
                  <a:pt x="1127" y="224"/>
                </a:lnTo>
                <a:lnTo>
                  <a:pt x="1128" y="199"/>
                </a:lnTo>
                <a:lnTo>
                  <a:pt x="1130" y="174"/>
                </a:lnTo>
                <a:lnTo>
                  <a:pt x="1134" y="147"/>
                </a:lnTo>
                <a:lnTo>
                  <a:pt x="1138" y="119"/>
                </a:lnTo>
                <a:lnTo>
                  <a:pt x="1140" y="92"/>
                </a:lnTo>
                <a:lnTo>
                  <a:pt x="1138" y="67"/>
                </a:lnTo>
                <a:lnTo>
                  <a:pt x="1130" y="45"/>
                </a:lnTo>
                <a:lnTo>
                  <a:pt x="1115" y="28"/>
                </a:lnTo>
                <a:lnTo>
                  <a:pt x="1104" y="21"/>
                </a:lnTo>
                <a:lnTo>
                  <a:pt x="1089" y="16"/>
                </a:lnTo>
                <a:lnTo>
                  <a:pt x="1072" y="12"/>
                </a:lnTo>
                <a:lnTo>
                  <a:pt x="1050" y="8"/>
                </a:lnTo>
                <a:lnTo>
                  <a:pt x="1025" y="5"/>
                </a:lnTo>
                <a:lnTo>
                  <a:pt x="996" y="2"/>
                </a:lnTo>
                <a:lnTo>
                  <a:pt x="933" y="0"/>
                </a:lnTo>
                <a:lnTo>
                  <a:pt x="865" y="1"/>
                </a:lnTo>
                <a:lnTo>
                  <a:pt x="797" y="7"/>
                </a:lnTo>
                <a:lnTo>
                  <a:pt x="733" y="19"/>
                </a:lnTo>
                <a:lnTo>
                  <a:pt x="703" y="28"/>
                </a:lnTo>
                <a:lnTo>
                  <a:pt x="676" y="38"/>
                </a:lnTo>
                <a:lnTo>
                  <a:pt x="653" y="50"/>
                </a:lnTo>
                <a:lnTo>
                  <a:pt x="633" y="64"/>
                </a:lnTo>
                <a:lnTo>
                  <a:pt x="618" y="81"/>
                </a:lnTo>
                <a:lnTo>
                  <a:pt x="606" y="103"/>
                </a:lnTo>
                <a:lnTo>
                  <a:pt x="597" y="128"/>
                </a:lnTo>
                <a:lnTo>
                  <a:pt x="590" y="156"/>
                </a:lnTo>
                <a:lnTo>
                  <a:pt x="583" y="218"/>
                </a:lnTo>
                <a:lnTo>
                  <a:pt x="580" y="284"/>
                </a:lnTo>
                <a:lnTo>
                  <a:pt x="577" y="351"/>
                </a:lnTo>
                <a:lnTo>
                  <a:pt x="569" y="413"/>
                </a:lnTo>
                <a:lnTo>
                  <a:pt x="562" y="440"/>
                </a:lnTo>
                <a:lnTo>
                  <a:pt x="552" y="464"/>
                </a:lnTo>
                <a:lnTo>
                  <a:pt x="539" y="486"/>
                </a:lnTo>
                <a:lnTo>
                  <a:pt x="522" y="502"/>
                </a:lnTo>
                <a:lnTo>
                  <a:pt x="501" y="515"/>
                </a:lnTo>
                <a:lnTo>
                  <a:pt x="476" y="525"/>
                </a:lnTo>
                <a:lnTo>
                  <a:pt x="447" y="531"/>
                </a:lnTo>
                <a:lnTo>
                  <a:pt x="415" y="536"/>
                </a:lnTo>
                <a:lnTo>
                  <a:pt x="345" y="537"/>
                </a:lnTo>
                <a:lnTo>
                  <a:pt x="271" y="534"/>
                </a:lnTo>
                <a:lnTo>
                  <a:pt x="197" y="529"/>
                </a:lnTo>
                <a:lnTo>
                  <a:pt x="129" y="524"/>
                </a:lnTo>
                <a:lnTo>
                  <a:pt x="99" y="523"/>
                </a:lnTo>
                <a:lnTo>
                  <a:pt x="73" y="524"/>
                </a:lnTo>
                <a:lnTo>
                  <a:pt x="49" y="526"/>
                </a:lnTo>
                <a:lnTo>
                  <a:pt x="31" y="531"/>
                </a:lnTo>
                <a:lnTo>
                  <a:pt x="21" y="549"/>
                </a:lnTo>
                <a:lnTo>
                  <a:pt x="12" y="563"/>
                </a:lnTo>
                <a:lnTo>
                  <a:pt x="2" y="589"/>
                </a:lnTo>
                <a:lnTo>
                  <a:pt x="0" y="605"/>
                </a:lnTo>
                <a:lnTo>
                  <a:pt x="1" y="626"/>
                </a:lnTo>
                <a:lnTo>
                  <a:pt x="5" y="654"/>
                </a:lnTo>
                <a:lnTo>
                  <a:pt x="12" y="692"/>
                </a:lnTo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19" name="Freeform 4"/>
          <p:cNvSpPr>
            <a:spLocks noChangeArrowheads="1"/>
          </p:cNvSpPr>
          <p:nvPr/>
        </p:nvSpPr>
        <p:spPr bwMode="auto">
          <a:xfrm>
            <a:off x="5626100" y="2903538"/>
            <a:ext cx="1979613" cy="1936750"/>
          </a:xfrm>
          <a:custGeom>
            <a:avLst/>
            <a:gdLst>
              <a:gd name="T0" fmla="*/ 855663 w 1247"/>
              <a:gd name="T1" fmla="*/ 41275 h 1220"/>
              <a:gd name="T2" fmla="*/ 819150 w 1247"/>
              <a:gd name="T3" fmla="*/ 109538 h 1220"/>
              <a:gd name="T4" fmla="*/ 804863 w 1247"/>
              <a:gd name="T5" fmla="*/ 217488 h 1220"/>
              <a:gd name="T6" fmla="*/ 806450 w 1247"/>
              <a:gd name="T7" fmla="*/ 350838 h 1220"/>
              <a:gd name="T8" fmla="*/ 815975 w 1247"/>
              <a:gd name="T9" fmla="*/ 576263 h 1220"/>
              <a:gd name="T10" fmla="*/ 811213 w 1247"/>
              <a:gd name="T11" fmla="*/ 792163 h 1220"/>
              <a:gd name="T12" fmla="*/ 784225 w 1247"/>
              <a:gd name="T13" fmla="*/ 911225 h 1220"/>
              <a:gd name="T14" fmla="*/ 731838 w 1247"/>
              <a:gd name="T15" fmla="*/ 1001713 h 1220"/>
              <a:gd name="T16" fmla="*/ 657225 w 1247"/>
              <a:gd name="T17" fmla="*/ 1077913 h 1220"/>
              <a:gd name="T18" fmla="*/ 515938 w 1247"/>
              <a:gd name="T19" fmla="*/ 1174750 h 1220"/>
              <a:gd name="T20" fmla="*/ 309563 w 1247"/>
              <a:gd name="T21" fmla="*/ 1281113 h 1220"/>
              <a:gd name="T22" fmla="*/ 171450 w 1247"/>
              <a:gd name="T23" fmla="*/ 1352550 h 1220"/>
              <a:gd name="T24" fmla="*/ 100013 w 1247"/>
              <a:gd name="T25" fmla="*/ 1397000 h 1220"/>
              <a:gd name="T26" fmla="*/ 36513 w 1247"/>
              <a:gd name="T27" fmla="*/ 1466850 h 1220"/>
              <a:gd name="T28" fmla="*/ 1588 w 1247"/>
              <a:gd name="T29" fmla="*/ 1547813 h 1220"/>
              <a:gd name="T30" fmla="*/ 3175 w 1247"/>
              <a:gd name="T31" fmla="*/ 1619250 h 1220"/>
              <a:gd name="T32" fmla="*/ 26988 w 1247"/>
              <a:gd name="T33" fmla="*/ 1716088 h 1220"/>
              <a:gd name="T34" fmla="*/ 66675 w 1247"/>
              <a:gd name="T35" fmla="*/ 1838325 h 1220"/>
              <a:gd name="T36" fmla="*/ 107950 w 1247"/>
              <a:gd name="T37" fmla="*/ 1887538 h 1220"/>
              <a:gd name="T38" fmla="*/ 174625 w 1247"/>
              <a:gd name="T39" fmla="*/ 1920875 h 1220"/>
              <a:gd name="T40" fmla="*/ 280988 w 1247"/>
              <a:gd name="T41" fmla="*/ 1930400 h 1220"/>
              <a:gd name="T42" fmla="*/ 415925 w 1247"/>
              <a:gd name="T43" fmla="*/ 1922463 h 1220"/>
              <a:gd name="T44" fmla="*/ 625475 w 1247"/>
              <a:gd name="T45" fmla="*/ 1900238 h 1220"/>
              <a:gd name="T46" fmla="*/ 735013 w 1247"/>
              <a:gd name="T47" fmla="*/ 1895475 h 1220"/>
              <a:gd name="T48" fmla="*/ 850900 w 1247"/>
              <a:gd name="T49" fmla="*/ 1893888 h 1220"/>
              <a:gd name="T50" fmla="*/ 933450 w 1247"/>
              <a:gd name="T51" fmla="*/ 1895475 h 1220"/>
              <a:gd name="T52" fmla="*/ 1050925 w 1247"/>
              <a:gd name="T53" fmla="*/ 1897063 h 1220"/>
              <a:gd name="T54" fmla="*/ 1133475 w 1247"/>
              <a:gd name="T55" fmla="*/ 1901825 h 1220"/>
              <a:gd name="T56" fmla="*/ 1344613 w 1247"/>
              <a:gd name="T57" fmla="*/ 1917700 h 1220"/>
              <a:gd name="T58" fmla="*/ 1574800 w 1247"/>
              <a:gd name="T59" fmla="*/ 1931988 h 1220"/>
              <a:gd name="T60" fmla="*/ 1728788 w 1247"/>
              <a:gd name="T61" fmla="*/ 1935163 h 1220"/>
              <a:gd name="T62" fmla="*/ 1809750 w 1247"/>
              <a:gd name="T63" fmla="*/ 1930400 h 1220"/>
              <a:gd name="T64" fmla="*/ 1892300 w 1247"/>
              <a:gd name="T65" fmla="*/ 1912938 h 1220"/>
              <a:gd name="T66" fmla="*/ 1952625 w 1247"/>
              <a:gd name="T67" fmla="*/ 1876425 h 1220"/>
              <a:gd name="T68" fmla="*/ 1976438 w 1247"/>
              <a:gd name="T69" fmla="*/ 1824038 h 1220"/>
              <a:gd name="T70" fmla="*/ 1974850 w 1247"/>
              <a:gd name="T71" fmla="*/ 1752600 h 1220"/>
              <a:gd name="T72" fmla="*/ 1963738 w 1247"/>
              <a:gd name="T73" fmla="*/ 1651000 h 1220"/>
              <a:gd name="T74" fmla="*/ 1931988 w 1247"/>
              <a:gd name="T75" fmla="*/ 1508125 h 1220"/>
              <a:gd name="T76" fmla="*/ 1878013 w 1247"/>
              <a:gd name="T77" fmla="*/ 1347788 h 1220"/>
              <a:gd name="T78" fmla="*/ 1804988 w 1247"/>
              <a:gd name="T79" fmla="*/ 1208088 h 1220"/>
              <a:gd name="T80" fmla="*/ 1735138 w 1247"/>
              <a:gd name="T81" fmla="*/ 1133475 h 1220"/>
              <a:gd name="T82" fmla="*/ 1639888 w 1247"/>
              <a:gd name="T83" fmla="*/ 1100138 h 1220"/>
              <a:gd name="T84" fmla="*/ 1484313 w 1247"/>
              <a:gd name="T85" fmla="*/ 1087438 h 1220"/>
              <a:gd name="T86" fmla="*/ 1333500 w 1247"/>
              <a:gd name="T87" fmla="*/ 1062038 h 1220"/>
              <a:gd name="T88" fmla="*/ 1270000 w 1247"/>
              <a:gd name="T89" fmla="*/ 1028700 h 1220"/>
              <a:gd name="T90" fmla="*/ 1222375 w 1247"/>
              <a:gd name="T91" fmla="*/ 973138 h 1220"/>
              <a:gd name="T92" fmla="*/ 1192213 w 1247"/>
              <a:gd name="T93" fmla="*/ 887413 h 1220"/>
              <a:gd name="T94" fmla="*/ 1174750 w 1247"/>
              <a:gd name="T95" fmla="*/ 773113 h 1220"/>
              <a:gd name="T96" fmla="*/ 1165225 w 1247"/>
              <a:gd name="T97" fmla="*/ 500063 h 1220"/>
              <a:gd name="T98" fmla="*/ 1165225 w 1247"/>
              <a:gd name="T99" fmla="*/ 293688 h 1220"/>
              <a:gd name="T100" fmla="*/ 1162050 w 1247"/>
              <a:gd name="T101" fmla="*/ 173038 h 1220"/>
              <a:gd name="T102" fmla="*/ 1150938 w 1247"/>
              <a:gd name="T103" fmla="*/ 79375 h 1220"/>
              <a:gd name="T104" fmla="*/ 1112838 w 1247"/>
              <a:gd name="T105" fmla="*/ 30163 h 1220"/>
              <a:gd name="T106" fmla="*/ 1049338 w 1247"/>
              <a:gd name="T107" fmla="*/ 1588 h 1220"/>
              <a:gd name="T108" fmla="*/ 989013 w 1247"/>
              <a:gd name="T109" fmla="*/ 3175 h 1220"/>
              <a:gd name="T110" fmla="*/ 884238 w 1247"/>
              <a:gd name="T111" fmla="*/ 25400 h 122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47" h="1220">
                <a:moveTo>
                  <a:pt x="557" y="16"/>
                </a:moveTo>
                <a:lnTo>
                  <a:pt x="539" y="26"/>
                </a:lnTo>
                <a:lnTo>
                  <a:pt x="525" y="44"/>
                </a:lnTo>
                <a:lnTo>
                  <a:pt x="516" y="69"/>
                </a:lnTo>
                <a:lnTo>
                  <a:pt x="510" y="101"/>
                </a:lnTo>
                <a:lnTo>
                  <a:pt x="507" y="137"/>
                </a:lnTo>
                <a:lnTo>
                  <a:pt x="507" y="178"/>
                </a:lnTo>
                <a:lnTo>
                  <a:pt x="508" y="221"/>
                </a:lnTo>
                <a:lnTo>
                  <a:pt x="510" y="268"/>
                </a:lnTo>
                <a:lnTo>
                  <a:pt x="514" y="363"/>
                </a:lnTo>
                <a:lnTo>
                  <a:pt x="514" y="456"/>
                </a:lnTo>
                <a:lnTo>
                  <a:pt x="511" y="499"/>
                </a:lnTo>
                <a:lnTo>
                  <a:pt x="504" y="539"/>
                </a:lnTo>
                <a:lnTo>
                  <a:pt x="494" y="574"/>
                </a:lnTo>
                <a:lnTo>
                  <a:pt x="479" y="604"/>
                </a:lnTo>
                <a:lnTo>
                  <a:pt x="461" y="631"/>
                </a:lnTo>
                <a:lnTo>
                  <a:pt x="440" y="656"/>
                </a:lnTo>
                <a:lnTo>
                  <a:pt x="414" y="679"/>
                </a:lnTo>
                <a:lnTo>
                  <a:pt x="387" y="700"/>
                </a:lnTo>
                <a:lnTo>
                  <a:pt x="325" y="740"/>
                </a:lnTo>
                <a:lnTo>
                  <a:pt x="260" y="775"/>
                </a:lnTo>
                <a:lnTo>
                  <a:pt x="195" y="807"/>
                </a:lnTo>
                <a:lnTo>
                  <a:pt x="135" y="837"/>
                </a:lnTo>
                <a:lnTo>
                  <a:pt x="108" y="852"/>
                </a:lnTo>
                <a:lnTo>
                  <a:pt x="84" y="866"/>
                </a:lnTo>
                <a:lnTo>
                  <a:pt x="63" y="880"/>
                </a:lnTo>
                <a:lnTo>
                  <a:pt x="47" y="895"/>
                </a:lnTo>
                <a:lnTo>
                  <a:pt x="23" y="924"/>
                </a:lnTo>
                <a:lnTo>
                  <a:pt x="8" y="950"/>
                </a:lnTo>
                <a:lnTo>
                  <a:pt x="1" y="975"/>
                </a:lnTo>
                <a:lnTo>
                  <a:pt x="0" y="999"/>
                </a:lnTo>
                <a:lnTo>
                  <a:pt x="2" y="1020"/>
                </a:lnTo>
                <a:lnTo>
                  <a:pt x="7" y="1041"/>
                </a:lnTo>
                <a:lnTo>
                  <a:pt x="17" y="1081"/>
                </a:lnTo>
                <a:lnTo>
                  <a:pt x="26" y="1121"/>
                </a:lnTo>
                <a:lnTo>
                  <a:pt x="42" y="1158"/>
                </a:lnTo>
                <a:lnTo>
                  <a:pt x="53" y="1175"/>
                </a:lnTo>
                <a:lnTo>
                  <a:pt x="68" y="1189"/>
                </a:lnTo>
                <a:lnTo>
                  <a:pt x="87" y="1201"/>
                </a:lnTo>
                <a:lnTo>
                  <a:pt x="110" y="1210"/>
                </a:lnTo>
                <a:lnTo>
                  <a:pt x="140" y="1215"/>
                </a:lnTo>
                <a:lnTo>
                  <a:pt x="177" y="1216"/>
                </a:lnTo>
                <a:lnTo>
                  <a:pt x="218" y="1215"/>
                </a:lnTo>
                <a:lnTo>
                  <a:pt x="262" y="1211"/>
                </a:lnTo>
                <a:lnTo>
                  <a:pt x="352" y="1201"/>
                </a:lnTo>
                <a:lnTo>
                  <a:pt x="394" y="1197"/>
                </a:lnTo>
                <a:lnTo>
                  <a:pt x="431" y="1195"/>
                </a:lnTo>
                <a:lnTo>
                  <a:pt x="463" y="1194"/>
                </a:lnTo>
                <a:lnTo>
                  <a:pt x="489" y="1194"/>
                </a:lnTo>
                <a:lnTo>
                  <a:pt x="536" y="1193"/>
                </a:lnTo>
                <a:lnTo>
                  <a:pt x="560" y="1193"/>
                </a:lnTo>
                <a:lnTo>
                  <a:pt x="588" y="1194"/>
                </a:lnTo>
                <a:lnTo>
                  <a:pt x="622" y="1194"/>
                </a:lnTo>
                <a:lnTo>
                  <a:pt x="662" y="1195"/>
                </a:lnTo>
                <a:lnTo>
                  <a:pt x="687" y="1196"/>
                </a:lnTo>
                <a:lnTo>
                  <a:pt x="714" y="1198"/>
                </a:lnTo>
                <a:lnTo>
                  <a:pt x="777" y="1202"/>
                </a:lnTo>
                <a:lnTo>
                  <a:pt x="847" y="1208"/>
                </a:lnTo>
                <a:lnTo>
                  <a:pt x="920" y="1213"/>
                </a:lnTo>
                <a:lnTo>
                  <a:pt x="992" y="1217"/>
                </a:lnTo>
                <a:lnTo>
                  <a:pt x="1059" y="1219"/>
                </a:lnTo>
                <a:lnTo>
                  <a:pt x="1089" y="1219"/>
                </a:lnTo>
                <a:lnTo>
                  <a:pt x="1116" y="1218"/>
                </a:lnTo>
                <a:lnTo>
                  <a:pt x="1140" y="1216"/>
                </a:lnTo>
                <a:lnTo>
                  <a:pt x="1160" y="1213"/>
                </a:lnTo>
                <a:lnTo>
                  <a:pt x="1192" y="1205"/>
                </a:lnTo>
                <a:lnTo>
                  <a:pt x="1215" y="1195"/>
                </a:lnTo>
                <a:lnTo>
                  <a:pt x="1230" y="1182"/>
                </a:lnTo>
                <a:lnTo>
                  <a:pt x="1240" y="1167"/>
                </a:lnTo>
                <a:lnTo>
                  <a:pt x="1245" y="1149"/>
                </a:lnTo>
                <a:lnTo>
                  <a:pt x="1246" y="1128"/>
                </a:lnTo>
                <a:lnTo>
                  <a:pt x="1244" y="1104"/>
                </a:lnTo>
                <a:lnTo>
                  <a:pt x="1241" y="1075"/>
                </a:lnTo>
                <a:lnTo>
                  <a:pt x="1237" y="1040"/>
                </a:lnTo>
                <a:lnTo>
                  <a:pt x="1228" y="998"/>
                </a:lnTo>
                <a:lnTo>
                  <a:pt x="1217" y="950"/>
                </a:lnTo>
                <a:lnTo>
                  <a:pt x="1202" y="900"/>
                </a:lnTo>
                <a:lnTo>
                  <a:pt x="1183" y="849"/>
                </a:lnTo>
                <a:lnTo>
                  <a:pt x="1162" y="803"/>
                </a:lnTo>
                <a:lnTo>
                  <a:pt x="1137" y="761"/>
                </a:lnTo>
                <a:lnTo>
                  <a:pt x="1109" y="727"/>
                </a:lnTo>
                <a:lnTo>
                  <a:pt x="1093" y="714"/>
                </a:lnTo>
                <a:lnTo>
                  <a:pt x="1075" y="705"/>
                </a:lnTo>
                <a:lnTo>
                  <a:pt x="1033" y="693"/>
                </a:lnTo>
                <a:lnTo>
                  <a:pt x="985" y="688"/>
                </a:lnTo>
                <a:lnTo>
                  <a:pt x="935" y="685"/>
                </a:lnTo>
                <a:lnTo>
                  <a:pt x="885" y="680"/>
                </a:lnTo>
                <a:lnTo>
                  <a:pt x="840" y="669"/>
                </a:lnTo>
                <a:lnTo>
                  <a:pt x="819" y="660"/>
                </a:lnTo>
                <a:lnTo>
                  <a:pt x="800" y="648"/>
                </a:lnTo>
                <a:lnTo>
                  <a:pt x="784" y="633"/>
                </a:lnTo>
                <a:lnTo>
                  <a:pt x="770" y="613"/>
                </a:lnTo>
                <a:lnTo>
                  <a:pt x="759" y="589"/>
                </a:lnTo>
                <a:lnTo>
                  <a:pt x="751" y="559"/>
                </a:lnTo>
                <a:lnTo>
                  <a:pt x="745" y="525"/>
                </a:lnTo>
                <a:lnTo>
                  <a:pt x="740" y="487"/>
                </a:lnTo>
                <a:lnTo>
                  <a:pt x="735" y="403"/>
                </a:lnTo>
                <a:lnTo>
                  <a:pt x="734" y="315"/>
                </a:lnTo>
                <a:lnTo>
                  <a:pt x="734" y="227"/>
                </a:lnTo>
                <a:lnTo>
                  <a:pt x="734" y="185"/>
                </a:lnTo>
                <a:lnTo>
                  <a:pt x="733" y="145"/>
                </a:lnTo>
                <a:lnTo>
                  <a:pt x="732" y="109"/>
                </a:lnTo>
                <a:lnTo>
                  <a:pt x="729" y="77"/>
                </a:lnTo>
                <a:lnTo>
                  <a:pt x="725" y="50"/>
                </a:lnTo>
                <a:lnTo>
                  <a:pt x="719" y="28"/>
                </a:lnTo>
                <a:lnTo>
                  <a:pt x="701" y="19"/>
                </a:lnTo>
                <a:lnTo>
                  <a:pt x="687" y="10"/>
                </a:lnTo>
                <a:lnTo>
                  <a:pt x="661" y="1"/>
                </a:lnTo>
                <a:lnTo>
                  <a:pt x="644" y="0"/>
                </a:lnTo>
                <a:lnTo>
                  <a:pt x="623" y="2"/>
                </a:lnTo>
                <a:lnTo>
                  <a:pt x="595" y="7"/>
                </a:lnTo>
                <a:lnTo>
                  <a:pt x="557" y="16"/>
                </a:lnTo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0120" name="Object 7"/>
          <p:cNvGraphicFramePr>
            <a:graphicFrameLocks/>
          </p:cNvGraphicFramePr>
          <p:nvPr/>
        </p:nvGraphicFramePr>
        <p:xfrm>
          <a:off x="4456113" y="1265238"/>
          <a:ext cx="596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17" r:id="rId4" imgW="596417" imgH="476184" progId="MS_ClipArt_Gallery.2">
                  <p:embed/>
                </p:oleObj>
              </mc:Choice>
              <mc:Fallback>
                <p:oleObj r:id="rId4" imgW="596417" imgH="476184" progId="MS_ClipArt_Gallery.2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265238"/>
                        <a:ext cx="596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1" name="Line 8"/>
          <p:cNvSpPr>
            <a:spLocks noChangeShapeType="1"/>
          </p:cNvSpPr>
          <p:nvPr/>
        </p:nvSpPr>
        <p:spPr bwMode="auto">
          <a:xfrm>
            <a:off x="5016500" y="1638300"/>
            <a:ext cx="27781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2" name="Line 9"/>
          <p:cNvSpPr>
            <a:spLocks noChangeShapeType="1"/>
          </p:cNvSpPr>
          <p:nvPr/>
        </p:nvSpPr>
        <p:spPr bwMode="auto">
          <a:xfrm>
            <a:off x="5307013" y="1624013"/>
            <a:ext cx="0" cy="1290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3" name="Line 10"/>
          <p:cNvSpPr>
            <a:spLocks noChangeShapeType="1"/>
          </p:cNvSpPr>
          <p:nvPr/>
        </p:nvSpPr>
        <p:spPr bwMode="auto">
          <a:xfrm flipV="1">
            <a:off x="5014913" y="2282825"/>
            <a:ext cx="277812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4" name="Line 11"/>
          <p:cNvSpPr>
            <a:spLocks noChangeShapeType="1"/>
          </p:cNvSpPr>
          <p:nvPr/>
        </p:nvSpPr>
        <p:spPr bwMode="auto">
          <a:xfrm>
            <a:off x="5026025" y="2909888"/>
            <a:ext cx="273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0125" name="Object 12"/>
          <p:cNvGraphicFramePr>
            <a:graphicFrameLocks/>
          </p:cNvGraphicFramePr>
          <p:nvPr/>
        </p:nvGraphicFramePr>
        <p:xfrm>
          <a:off x="4456113" y="1931988"/>
          <a:ext cx="596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18" r:id="rId6" imgW="596417" imgH="476184" progId="MS_ClipArt_Gallery.2">
                  <p:embed/>
                </p:oleObj>
              </mc:Choice>
              <mc:Fallback>
                <p:oleObj r:id="rId6" imgW="596417" imgH="476184" progId="MS_ClipArt_Gallery.2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931988"/>
                        <a:ext cx="596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6" name="Object 13"/>
          <p:cNvGraphicFramePr>
            <a:graphicFrameLocks/>
          </p:cNvGraphicFramePr>
          <p:nvPr/>
        </p:nvGraphicFramePr>
        <p:xfrm>
          <a:off x="4456113" y="2541588"/>
          <a:ext cx="596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19" r:id="rId8" imgW="596417" imgH="476184" progId="MS_ClipArt_Gallery.2">
                  <p:embed/>
                </p:oleObj>
              </mc:Choice>
              <mc:Fallback>
                <p:oleObj r:id="rId8" imgW="596417" imgH="476184" progId="MS_ClipArt_Gallery.2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541588"/>
                        <a:ext cx="596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7" name="Line 14"/>
          <p:cNvSpPr>
            <a:spLocks noChangeShapeType="1"/>
          </p:cNvSpPr>
          <p:nvPr/>
        </p:nvSpPr>
        <p:spPr bwMode="auto">
          <a:xfrm>
            <a:off x="5307013" y="2481263"/>
            <a:ext cx="10350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0128" name="Group 28"/>
          <p:cNvGrpSpPr>
            <a:grpSpLocks/>
          </p:cNvGrpSpPr>
          <p:nvPr/>
        </p:nvGrpSpPr>
        <p:grpSpPr bwMode="auto">
          <a:xfrm>
            <a:off x="6249988" y="2446338"/>
            <a:ext cx="711200" cy="381000"/>
            <a:chOff x="3937" y="1541"/>
            <a:chExt cx="448" cy="240"/>
          </a:xfrm>
        </p:grpSpPr>
        <p:sp>
          <p:nvSpPr>
            <p:cNvPr id="90159" name="Oval 15"/>
            <p:cNvSpPr>
              <a:spLocks noChangeArrowheads="1"/>
            </p:cNvSpPr>
            <p:nvPr/>
          </p:nvSpPr>
          <p:spPr bwMode="auto">
            <a:xfrm>
              <a:off x="3941" y="1648"/>
              <a:ext cx="444" cy="13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160" name="Line 16"/>
            <p:cNvSpPr>
              <a:spLocks noChangeShapeType="1"/>
            </p:cNvSpPr>
            <p:nvPr/>
          </p:nvSpPr>
          <p:spPr bwMode="auto">
            <a:xfrm>
              <a:off x="3941" y="1637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61" name="Line 17"/>
            <p:cNvSpPr>
              <a:spLocks noChangeShapeType="1"/>
            </p:cNvSpPr>
            <p:nvPr/>
          </p:nvSpPr>
          <p:spPr bwMode="auto">
            <a:xfrm>
              <a:off x="4385" y="1637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62" name="Rectangle 18"/>
            <p:cNvSpPr>
              <a:spLocks noChangeArrowheads="1"/>
            </p:cNvSpPr>
            <p:nvPr/>
          </p:nvSpPr>
          <p:spPr bwMode="auto">
            <a:xfrm>
              <a:off x="3941" y="1637"/>
              <a:ext cx="440" cy="8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90163" name="Oval 19"/>
            <p:cNvSpPr>
              <a:spLocks noChangeArrowheads="1"/>
            </p:cNvSpPr>
            <p:nvPr/>
          </p:nvSpPr>
          <p:spPr bwMode="auto">
            <a:xfrm>
              <a:off x="3937" y="1541"/>
              <a:ext cx="444" cy="15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90164" name="Group 23"/>
            <p:cNvGrpSpPr>
              <a:grpSpLocks/>
            </p:cNvGrpSpPr>
            <p:nvPr/>
          </p:nvGrpSpPr>
          <p:grpSpPr bwMode="auto">
            <a:xfrm>
              <a:off x="4043" y="1575"/>
              <a:ext cx="221" cy="91"/>
              <a:chOff x="4043" y="1575"/>
              <a:chExt cx="221" cy="91"/>
            </a:xfrm>
          </p:grpSpPr>
          <p:sp>
            <p:nvSpPr>
              <p:cNvPr id="90169" name="Line 20"/>
              <p:cNvSpPr>
                <a:spLocks noChangeShapeType="1"/>
              </p:cNvSpPr>
              <p:nvPr/>
            </p:nvSpPr>
            <p:spPr bwMode="auto">
              <a:xfrm flipV="1">
                <a:off x="4043" y="1575"/>
                <a:ext cx="79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70" name="Line 21"/>
              <p:cNvSpPr>
                <a:spLocks noChangeShapeType="1"/>
              </p:cNvSpPr>
              <p:nvPr/>
            </p:nvSpPr>
            <p:spPr bwMode="auto">
              <a:xfrm>
                <a:off x="4195" y="1666"/>
                <a:ext cx="6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71" name="Line 22"/>
              <p:cNvSpPr>
                <a:spLocks noChangeShapeType="1"/>
              </p:cNvSpPr>
              <p:nvPr/>
            </p:nvSpPr>
            <p:spPr bwMode="auto">
              <a:xfrm>
                <a:off x="4116" y="1577"/>
                <a:ext cx="82" cy="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0165" name="Group 27"/>
            <p:cNvGrpSpPr>
              <a:grpSpLocks/>
            </p:cNvGrpSpPr>
            <p:nvPr/>
          </p:nvGrpSpPr>
          <p:grpSpPr bwMode="auto">
            <a:xfrm>
              <a:off x="4044" y="1574"/>
              <a:ext cx="219" cy="90"/>
              <a:chOff x="4044" y="1574"/>
              <a:chExt cx="219" cy="90"/>
            </a:xfrm>
          </p:grpSpPr>
          <p:sp>
            <p:nvSpPr>
              <p:cNvPr id="90166" name="Line 24"/>
              <p:cNvSpPr>
                <a:spLocks noChangeShapeType="1"/>
              </p:cNvSpPr>
              <p:nvPr/>
            </p:nvSpPr>
            <p:spPr bwMode="auto">
              <a:xfrm>
                <a:off x="4044" y="1662"/>
                <a:ext cx="79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67" name="Line 25"/>
              <p:cNvSpPr>
                <a:spLocks noChangeShapeType="1"/>
              </p:cNvSpPr>
              <p:nvPr/>
            </p:nvSpPr>
            <p:spPr bwMode="auto">
              <a:xfrm>
                <a:off x="4194" y="1574"/>
                <a:ext cx="6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68" name="Line 26"/>
              <p:cNvSpPr>
                <a:spLocks noChangeShapeType="1"/>
              </p:cNvSpPr>
              <p:nvPr/>
            </p:nvSpPr>
            <p:spPr bwMode="auto">
              <a:xfrm flipV="1">
                <a:off x="4116" y="1574"/>
                <a:ext cx="82" cy="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0129" name="Rectangle 29"/>
          <p:cNvSpPr>
            <a:spLocks noChangeArrowheads="1"/>
          </p:cNvSpPr>
          <p:nvPr/>
        </p:nvSpPr>
        <p:spPr bwMode="auto">
          <a:xfrm>
            <a:off x="4975225" y="13128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223.1.1.1</a:t>
            </a:r>
          </a:p>
        </p:txBody>
      </p:sp>
      <p:sp>
        <p:nvSpPr>
          <p:cNvPr id="90130" name="Rectangle 30"/>
          <p:cNvSpPr>
            <a:spLocks noChangeArrowheads="1"/>
          </p:cNvSpPr>
          <p:nvPr/>
        </p:nvSpPr>
        <p:spPr bwMode="auto">
          <a:xfrm>
            <a:off x="5062538" y="2033588"/>
            <a:ext cx="309562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31" name="Rectangle 31"/>
          <p:cNvSpPr>
            <a:spLocks noChangeArrowheads="1"/>
          </p:cNvSpPr>
          <p:nvPr/>
        </p:nvSpPr>
        <p:spPr bwMode="auto">
          <a:xfrm>
            <a:off x="4976813" y="19415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223.1.1.2</a:t>
            </a:r>
          </a:p>
        </p:txBody>
      </p:sp>
      <p:sp>
        <p:nvSpPr>
          <p:cNvPr id="90132" name="Rectangle 32"/>
          <p:cNvSpPr>
            <a:spLocks noChangeArrowheads="1"/>
          </p:cNvSpPr>
          <p:nvPr/>
        </p:nvSpPr>
        <p:spPr bwMode="auto">
          <a:xfrm>
            <a:off x="4860925" y="28940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223.1.1.3</a:t>
            </a:r>
          </a:p>
        </p:txBody>
      </p:sp>
      <p:sp>
        <p:nvSpPr>
          <p:cNvPr id="90133" name="Rectangle 33"/>
          <p:cNvSpPr>
            <a:spLocks noChangeArrowheads="1"/>
          </p:cNvSpPr>
          <p:nvPr/>
        </p:nvSpPr>
        <p:spPr bwMode="auto">
          <a:xfrm>
            <a:off x="5651500" y="222250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223.1.1.4</a:t>
            </a:r>
          </a:p>
        </p:txBody>
      </p:sp>
      <p:sp>
        <p:nvSpPr>
          <p:cNvPr id="90134" name="Line 34"/>
          <p:cNvSpPr>
            <a:spLocks noChangeShapeType="1"/>
          </p:cNvSpPr>
          <p:nvPr/>
        </p:nvSpPr>
        <p:spPr bwMode="auto">
          <a:xfrm>
            <a:off x="6854825" y="2490788"/>
            <a:ext cx="10160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35" name="Rectangle 35"/>
          <p:cNvSpPr>
            <a:spLocks noChangeArrowheads="1"/>
          </p:cNvSpPr>
          <p:nvPr/>
        </p:nvSpPr>
        <p:spPr bwMode="auto">
          <a:xfrm>
            <a:off x="6727825" y="22129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223.1.2.9</a:t>
            </a:r>
          </a:p>
        </p:txBody>
      </p:sp>
      <p:sp>
        <p:nvSpPr>
          <p:cNvPr id="90136" name="Line 36"/>
          <p:cNvSpPr>
            <a:spLocks noChangeShapeType="1"/>
          </p:cNvSpPr>
          <p:nvPr/>
        </p:nvSpPr>
        <p:spPr bwMode="auto">
          <a:xfrm>
            <a:off x="7878763" y="1795463"/>
            <a:ext cx="0" cy="1290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0137" name="Object 37"/>
          <p:cNvGraphicFramePr>
            <a:graphicFrameLocks/>
          </p:cNvGraphicFramePr>
          <p:nvPr/>
        </p:nvGraphicFramePr>
        <p:xfrm>
          <a:off x="8056563" y="1503363"/>
          <a:ext cx="596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0" r:id="rId10" imgW="596417" imgH="476184" progId="MS_ClipArt_Gallery.2">
                  <p:embed/>
                </p:oleObj>
              </mc:Choice>
              <mc:Fallback>
                <p:oleObj r:id="rId10" imgW="596417" imgH="476184" progId="MS_ClipArt_Gallery.2">
                  <p:embed/>
                  <p:pic>
                    <p:nvPicPr>
                      <p:cNvPr id="0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1503363"/>
                        <a:ext cx="596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8" name="Line 38"/>
          <p:cNvSpPr>
            <a:spLocks noChangeShapeType="1"/>
          </p:cNvSpPr>
          <p:nvPr/>
        </p:nvSpPr>
        <p:spPr bwMode="auto">
          <a:xfrm>
            <a:off x="7878763" y="1800225"/>
            <a:ext cx="2349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0139" name="Object 39"/>
          <p:cNvGraphicFramePr>
            <a:graphicFrameLocks/>
          </p:cNvGraphicFramePr>
          <p:nvPr/>
        </p:nvGraphicFramePr>
        <p:xfrm>
          <a:off x="8061325" y="2884488"/>
          <a:ext cx="596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1" r:id="rId12" imgW="596417" imgH="476184" progId="MS_ClipArt_Gallery.2">
                  <p:embed/>
                </p:oleObj>
              </mc:Choice>
              <mc:Fallback>
                <p:oleObj r:id="rId12" imgW="596417" imgH="476184" progId="MS_ClipArt_Gallery.2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25" y="2884488"/>
                        <a:ext cx="596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40" name="Line 40"/>
          <p:cNvSpPr>
            <a:spLocks noChangeShapeType="1"/>
          </p:cNvSpPr>
          <p:nvPr/>
        </p:nvSpPr>
        <p:spPr bwMode="auto">
          <a:xfrm>
            <a:off x="7878763" y="3071813"/>
            <a:ext cx="2349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41" name="Rectangle 41"/>
          <p:cNvSpPr>
            <a:spLocks noChangeArrowheads="1"/>
          </p:cNvSpPr>
          <p:nvPr/>
        </p:nvSpPr>
        <p:spPr bwMode="auto">
          <a:xfrm>
            <a:off x="7824788" y="2819400"/>
            <a:ext cx="171450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42" name="Rectangle 42"/>
          <p:cNvSpPr>
            <a:spLocks noChangeArrowheads="1"/>
          </p:cNvSpPr>
          <p:nvPr/>
        </p:nvSpPr>
        <p:spPr bwMode="auto">
          <a:xfrm>
            <a:off x="7251700" y="275748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223.1.2.2</a:t>
            </a:r>
          </a:p>
        </p:txBody>
      </p:sp>
      <p:sp>
        <p:nvSpPr>
          <p:cNvPr id="90143" name="Rectangle 43"/>
          <p:cNvSpPr>
            <a:spLocks noChangeArrowheads="1"/>
          </p:cNvSpPr>
          <p:nvPr/>
        </p:nvSpPr>
        <p:spPr bwMode="auto">
          <a:xfrm>
            <a:off x="7839075" y="1847850"/>
            <a:ext cx="247650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44" name="Rectangle 44"/>
          <p:cNvSpPr>
            <a:spLocks noChangeArrowheads="1"/>
          </p:cNvSpPr>
          <p:nvPr/>
        </p:nvSpPr>
        <p:spPr bwMode="auto">
          <a:xfrm>
            <a:off x="7061200" y="17510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223.1.2.1</a:t>
            </a:r>
          </a:p>
        </p:txBody>
      </p:sp>
      <p:sp>
        <p:nvSpPr>
          <p:cNvPr id="90145" name="Line 45"/>
          <p:cNvSpPr>
            <a:spLocks noChangeShapeType="1"/>
          </p:cNvSpPr>
          <p:nvPr/>
        </p:nvSpPr>
        <p:spPr bwMode="auto">
          <a:xfrm>
            <a:off x="6616700" y="2828925"/>
            <a:ext cx="0" cy="1290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46" name="Line 46"/>
          <p:cNvSpPr>
            <a:spLocks noChangeShapeType="1"/>
          </p:cNvSpPr>
          <p:nvPr/>
        </p:nvSpPr>
        <p:spPr bwMode="auto">
          <a:xfrm flipH="1">
            <a:off x="6007100" y="4110038"/>
            <a:ext cx="1185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47" name="Line 47"/>
          <p:cNvSpPr>
            <a:spLocks noChangeShapeType="1"/>
          </p:cNvSpPr>
          <p:nvPr/>
        </p:nvSpPr>
        <p:spPr bwMode="auto">
          <a:xfrm flipH="1" flipV="1">
            <a:off x="6003925" y="4102100"/>
            <a:ext cx="3175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48" name="Line 48"/>
          <p:cNvSpPr>
            <a:spLocks noChangeShapeType="1"/>
          </p:cNvSpPr>
          <p:nvPr/>
        </p:nvSpPr>
        <p:spPr bwMode="auto">
          <a:xfrm flipH="1" flipV="1">
            <a:off x="7180263" y="4106863"/>
            <a:ext cx="3175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0149" name="Object 49"/>
          <p:cNvGraphicFramePr>
            <a:graphicFrameLocks/>
          </p:cNvGraphicFramePr>
          <p:nvPr/>
        </p:nvGraphicFramePr>
        <p:xfrm>
          <a:off x="6965950" y="4265613"/>
          <a:ext cx="596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2" r:id="rId14" imgW="596417" imgH="476184" progId="MS_ClipArt_Gallery.2">
                  <p:embed/>
                </p:oleObj>
              </mc:Choice>
              <mc:Fallback>
                <p:oleObj r:id="rId14" imgW="596417" imgH="476184" progId="MS_ClipArt_Gallery.2">
                  <p:embed/>
                  <p:pic>
                    <p:nvPicPr>
                      <p:cNvPr id="0" name="Object 49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4265613"/>
                        <a:ext cx="596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0" name="Object 50"/>
          <p:cNvGraphicFramePr>
            <a:graphicFrameLocks/>
          </p:cNvGraphicFramePr>
          <p:nvPr/>
        </p:nvGraphicFramePr>
        <p:xfrm>
          <a:off x="5708650" y="4279900"/>
          <a:ext cx="596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3" r:id="rId16" imgW="596417" imgH="476184" progId="MS_ClipArt_Gallery.2">
                  <p:embed/>
                </p:oleObj>
              </mc:Choice>
              <mc:Fallback>
                <p:oleObj r:id="rId16" imgW="596417" imgH="476184" progId="MS_ClipArt_Gallery.2">
                  <p:embed/>
                  <p:pic>
                    <p:nvPicPr>
                      <p:cNvPr id="0" name="Object 50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279900"/>
                        <a:ext cx="596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51" name="Rectangle 51"/>
          <p:cNvSpPr>
            <a:spLocks noChangeArrowheads="1"/>
          </p:cNvSpPr>
          <p:nvPr/>
        </p:nvSpPr>
        <p:spPr bwMode="auto">
          <a:xfrm>
            <a:off x="7185025" y="395605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223.1.3.2</a:t>
            </a:r>
          </a:p>
        </p:txBody>
      </p:sp>
      <p:sp>
        <p:nvSpPr>
          <p:cNvPr id="90152" name="Rectangle 52"/>
          <p:cNvSpPr>
            <a:spLocks noChangeArrowheads="1"/>
          </p:cNvSpPr>
          <p:nvPr/>
        </p:nvSpPr>
        <p:spPr bwMode="auto">
          <a:xfrm>
            <a:off x="4848225" y="3829050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53" name="Rectangle 53"/>
          <p:cNvSpPr>
            <a:spLocks noChangeArrowheads="1"/>
          </p:cNvSpPr>
          <p:nvPr/>
        </p:nvSpPr>
        <p:spPr bwMode="auto">
          <a:xfrm>
            <a:off x="5008563" y="399415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223.1.3.1</a:t>
            </a:r>
          </a:p>
        </p:txBody>
      </p:sp>
      <p:sp>
        <p:nvSpPr>
          <p:cNvPr id="90154" name="Rectangle 54"/>
          <p:cNvSpPr>
            <a:spLocks noChangeArrowheads="1"/>
          </p:cNvSpPr>
          <p:nvPr/>
        </p:nvSpPr>
        <p:spPr bwMode="auto">
          <a:xfrm>
            <a:off x="6553200" y="2962275"/>
            <a:ext cx="128588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55" name="Rectangle 55"/>
          <p:cNvSpPr>
            <a:spLocks noChangeArrowheads="1"/>
          </p:cNvSpPr>
          <p:nvPr/>
        </p:nvSpPr>
        <p:spPr bwMode="auto">
          <a:xfrm>
            <a:off x="6115050" y="2922588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223.1.3.27</a:t>
            </a:r>
          </a:p>
        </p:txBody>
      </p:sp>
      <p:sp>
        <p:nvSpPr>
          <p:cNvPr id="90156" name="Rectangle 56"/>
          <p:cNvSpPr>
            <a:spLocks noChangeArrowheads="1"/>
          </p:cNvSpPr>
          <p:nvPr/>
        </p:nvSpPr>
        <p:spPr bwMode="auto">
          <a:xfrm>
            <a:off x="5915025" y="5026025"/>
            <a:ext cx="1935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Comic Sans MS" panose="030F0702030302020204" pitchFamily="66" charset="0"/>
              </a:rPr>
              <a:t>网络包含</a:t>
            </a:r>
            <a:r>
              <a:rPr lang="en-US" altLang="zh-CN" b="1">
                <a:latin typeface="Comic Sans MS" panose="030F0702030302020204" pitchFamily="66" charset="0"/>
              </a:rPr>
              <a:t>3</a:t>
            </a:r>
            <a:r>
              <a:rPr lang="zh-CN" altLang="en-US" b="1">
                <a:latin typeface="Comic Sans MS" panose="030F0702030302020204" pitchFamily="66" charset="0"/>
              </a:rPr>
              <a:t>个子网</a:t>
            </a:r>
          </a:p>
        </p:txBody>
      </p:sp>
      <p:sp>
        <p:nvSpPr>
          <p:cNvPr id="90157" name="Rectangle 57"/>
          <p:cNvSpPr>
            <a:spLocks noChangeArrowheads="1"/>
          </p:cNvSpPr>
          <p:nvPr/>
        </p:nvSpPr>
        <p:spPr bwMode="auto">
          <a:xfrm>
            <a:off x="6842125" y="3432175"/>
            <a:ext cx="661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latin typeface="Comic Sans MS" panose="030F0702030302020204" pitchFamily="66" charset="0"/>
              </a:rPr>
              <a:t>LAN</a:t>
            </a:r>
          </a:p>
        </p:txBody>
      </p:sp>
      <p:sp>
        <p:nvSpPr>
          <p:cNvPr id="90158" name="Line 58"/>
          <p:cNvSpPr>
            <a:spLocks noChangeShapeType="1"/>
          </p:cNvSpPr>
          <p:nvPr/>
        </p:nvSpPr>
        <p:spPr bwMode="auto">
          <a:xfrm flipH="1">
            <a:off x="6705600" y="3695700"/>
            <a:ext cx="17145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76213"/>
            <a:ext cx="5208588" cy="671512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子网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6250" y="1333500"/>
            <a:ext cx="3695700" cy="464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altLang="zh-CN" sz="2800" b="1"/>
          </a:p>
          <a:p>
            <a:pPr eaLnBrk="1" hangingPunct="1">
              <a:defRPr/>
            </a:pPr>
            <a:endParaRPr lang="en-US" altLang="zh-CN" sz="2800" b="1"/>
          </a:p>
        </p:txBody>
      </p:sp>
      <p:sp>
        <p:nvSpPr>
          <p:cNvPr id="82990" name="Rectangle 46"/>
          <p:cNvSpPr>
            <a:spLocks noGrp="1" noChangeArrowheads="1"/>
          </p:cNvSpPr>
          <p:nvPr>
            <p:ph sz="half" idx="2"/>
          </p:nvPr>
        </p:nvSpPr>
        <p:spPr>
          <a:xfrm>
            <a:off x="621508" y="1353561"/>
            <a:ext cx="3810000" cy="46482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zh-CN" altLang="en-US" sz="2400" b="1" u="sng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</a:p>
          <a:p>
            <a:pPr eaLnBrk="1" hangingPunct="1">
              <a:defRPr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为了确定子网，分开主机和路由器的每个接口，从而产生了几个分离的网络岛，这些独立网络中的每一个叫做一个子网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subnet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</a:p>
        </p:txBody>
      </p:sp>
      <p:sp>
        <p:nvSpPr>
          <p:cNvPr id="83972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FE76948-C4D1-4CC5-917E-B628104EFEF2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31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grpSp>
        <p:nvGrpSpPr>
          <p:cNvPr id="92166" name="Group 45"/>
          <p:cNvGrpSpPr>
            <a:grpSpLocks/>
          </p:cNvGrpSpPr>
          <p:nvPr/>
        </p:nvGrpSpPr>
        <p:grpSpPr bwMode="auto">
          <a:xfrm>
            <a:off x="4486497" y="1172011"/>
            <a:ext cx="4371975" cy="4413250"/>
            <a:chOff x="2849" y="290"/>
            <a:chExt cx="2754" cy="2780"/>
          </a:xfrm>
        </p:grpSpPr>
        <p:sp>
          <p:nvSpPr>
            <p:cNvPr id="92168" name="Freeform 4"/>
            <p:cNvSpPr>
              <a:spLocks noChangeArrowheads="1"/>
            </p:cNvSpPr>
            <p:nvPr/>
          </p:nvSpPr>
          <p:spPr bwMode="auto">
            <a:xfrm>
              <a:off x="2849" y="467"/>
              <a:ext cx="1202" cy="1229"/>
            </a:xfrm>
            <a:custGeom>
              <a:avLst/>
              <a:gdLst>
                <a:gd name="T0" fmla="*/ 1183 w 1202"/>
                <a:gd name="T1" fmla="*/ 702 h 1229"/>
                <a:gd name="T2" fmla="*/ 1145 w 1202"/>
                <a:gd name="T3" fmla="*/ 676 h 1229"/>
                <a:gd name="T4" fmla="*/ 1085 w 1202"/>
                <a:gd name="T5" fmla="*/ 665 h 1229"/>
                <a:gd name="T6" fmla="*/ 970 w 1202"/>
                <a:gd name="T7" fmla="*/ 662 h 1229"/>
                <a:gd name="T8" fmla="*/ 808 w 1202"/>
                <a:gd name="T9" fmla="*/ 663 h 1229"/>
                <a:gd name="T10" fmla="*/ 740 w 1202"/>
                <a:gd name="T11" fmla="*/ 655 h 1229"/>
                <a:gd name="T12" fmla="*/ 692 w 1202"/>
                <a:gd name="T13" fmla="*/ 635 h 1229"/>
                <a:gd name="T14" fmla="*/ 663 w 1202"/>
                <a:gd name="T15" fmla="*/ 583 h 1229"/>
                <a:gd name="T16" fmla="*/ 644 w 1202"/>
                <a:gd name="T17" fmla="*/ 515 h 1229"/>
                <a:gd name="T18" fmla="*/ 631 w 1202"/>
                <a:gd name="T19" fmla="*/ 349 h 1229"/>
                <a:gd name="T20" fmla="*/ 625 w 1202"/>
                <a:gd name="T21" fmla="*/ 185 h 1229"/>
                <a:gd name="T22" fmla="*/ 616 w 1202"/>
                <a:gd name="T23" fmla="*/ 118 h 1229"/>
                <a:gd name="T24" fmla="*/ 598 w 1202"/>
                <a:gd name="T25" fmla="*/ 68 h 1229"/>
                <a:gd name="T26" fmla="*/ 573 w 1202"/>
                <a:gd name="T27" fmla="*/ 36 h 1229"/>
                <a:gd name="T28" fmla="*/ 509 w 1202"/>
                <a:gd name="T29" fmla="*/ 8 h 1229"/>
                <a:gd name="T30" fmla="*/ 435 w 1202"/>
                <a:gd name="T31" fmla="*/ 8 h 1229"/>
                <a:gd name="T32" fmla="*/ 360 w 1202"/>
                <a:gd name="T33" fmla="*/ 16 h 1229"/>
                <a:gd name="T34" fmla="*/ 290 w 1202"/>
                <a:gd name="T35" fmla="*/ 14 h 1229"/>
                <a:gd name="T36" fmla="*/ 213 w 1202"/>
                <a:gd name="T37" fmla="*/ 4 h 1229"/>
                <a:gd name="T38" fmla="*/ 138 w 1202"/>
                <a:gd name="T39" fmla="*/ 1 h 1229"/>
                <a:gd name="T40" fmla="*/ 77 w 1202"/>
                <a:gd name="T41" fmla="*/ 23 h 1229"/>
                <a:gd name="T42" fmla="*/ 47 w 1202"/>
                <a:gd name="T43" fmla="*/ 65 h 1229"/>
                <a:gd name="T44" fmla="*/ 35 w 1202"/>
                <a:gd name="T45" fmla="*/ 111 h 1229"/>
                <a:gd name="T46" fmla="*/ 27 w 1202"/>
                <a:gd name="T47" fmla="*/ 200 h 1229"/>
                <a:gd name="T48" fmla="*/ 28 w 1202"/>
                <a:gd name="T49" fmla="*/ 336 h 1229"/>
                <a:gd name="T50" fmla="*/ 31 w 1202"/>
                <a:gd name="T51" fmla="*/ 461 h 1229"/>
                <a:gd name="T52" fmla="*/ 31 w 1202"/>
                <a:gd name="T53" fmla="*/ 509 h 1229"/>
                <a:gd name="T54" fmla="*/ 30 w 1202"/>
                <a:gd name="T55" fmla="*/ 579 h 1229"/>
                <a:gd name="T56" fmla="*/ 29 w 1202"/>
                <a:gd name="T57" fmla="*/ 630 h 1229"/>
                <a:gd name="T58" fmla="*/ 29 w 1202"/>
                <a:gd name="T59" fmla="*/ 693 h 1229"/>
                <a:gd name="T60" fmla="*/ 21 w 1202"/>
                <a:gd name="T61" fmla="*/ 813 h 1229"/>
                <a:gd name="T62" fmla="*/ 9 w 1202"/>
                <a:gd name="T63" fmla="*/ 952 h 1229"/>
                <a:gd name="T64" fmla="*/ 0 w 1202"/>
                <a:gd name="T65" fmla="*/ 1041 h 1229"/>
                <a:gd name="T66" fmla="*/ 7 w 1202"/>
                <a:gd name="T67" fmla="*/ 1079 h 1229"/>
                <a:gd name="T68" fmla="*/ 24 w 1202"/>
                <a:gd name="T69" fmla="*/ 1127 h 1229"/>
                <a:gd name="T70" fmla="*/ 45 w 1202"/>
                <a:gd name="T71" fmla="*/ 1154 h 1229"/>
                <a:gd name="T72" fmla="*/ 86 w 1202"/>
                <a:gd name="T73" fmla="*/ 1176 h 1229"/>
                <a:gd name="T74" fmla="*/ 138 w 1202"/>
                <a:gd name="T75" fmla="*/ 1189 h 1229"/>
                <a:gd name="T76" fmla="*/ 190 w 1202"/>
                <a:gd name="T77" fmla="*/ 1198 h 1229"/>
                <a:gd name="T78" fmla="*/ 287 w 1202"/>
                <a:gd name="T79" fmla="*/ 1214 h 1229"/>
                <a:gd name="T80" fmla="*/ 427 w 1202"/>
                <a:gd name="T81" fmla="*/ 1227 h 1229"/>
                <a:gd name="T82" fmla="*/ 523 w 1202"/>
                <a:gd name="T83" fmla="*/ 1226 h 1229"/>
                <a:gd name="T84" fmla="*/ 573 w 1202"/>
                <a:gd name="T85" fmla="*/ 1216 h 1229"/>
                <a:gd name="T86" fmla="*/ 607 w 1202"/>
                <a:gd name="T87" fmla="*/ 1197 h 1229"/>
                <a:gd name="T88" fmla="*/ 626 w 1202"/>
                <a:gd name="T89" fmla="*/ 1166 h 1229"/>
                <a:gd name="T90" fmla="*/ 635 w 1202"/>
                <a:gd name="T91" fmla="*/ 1102 h 1229"/>
                <a:gd name="T92" fmla="*/ 632 w 1202"/>
                <a:gd name="T93" fmla="*/ 1005 h 1229"/>
                <a:gd name="T94" fmla="*/ 641 w 1202"/>
                <a:gd name="T95" fmla="*/ 940 h 1229"/>
                <a:gd name="T96" fmla="*/ 660 w 1202"/>
                <a:gd name="T97" fmla="*/ 907 h 1229"/>
                <a:gd name="T98" fmla="*/ 697 w 1202"/>
                <a:gd name="T99" fmla="*/ 886 h 1229"/>
                <a:gd name="T100" fmla="*/ 750 w 1202"/>
                <a:gd name="T101" fmla="*/ 876 h 1229"/>
                <a:gd name="T102" fmla="*/ 851 w 1202"/>
                <a:gd name="T103" fmla="*/ 875 h 1229"/>
                <a:gd name="T104" fmla="*/ 999 w 1202"/>
                <a:gd name="T105" fmla="*/ 884 h 1229"/>
                <a:gd name="T106" fmla="*/ 1098 w 1202"/>
                <a:gd name="T107" fmla="*/ 889 h 1229"/>
                <a:gd name="T108" fmla="*/ 1148 w 1202"/>
                <a:gd name="T109" fmla="*/ 885 h 1229"/>
                <a:gd name="T110" fmla="*/ 1178 w 1202"/>
                <a:gd name="T111" fmla="*/ 864 h 1229"/>
                <a:gd name="T112" fmla="*/ 1199 w 1202"/>
                <a:gd name="T113" fmla="*/ 825 h 1229"/>
                <a:gd name="T114" fmla="*/ 1201 w 1202"/>
                <a:gd name="T115" fmla="*/ 787 h 1229"/>
                <a:gd name="T116" fmla="*/ 1191 w 1202"/>
                <a:gd name="T117" fmla="*/ 721 h 122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02" h="1229">
                  <a:moveTo>
                    <a:pt x="1191" y="721"/>
                  </a:moveTo>
                  <a:lnTo>
                    <a:pt x="1183" y="702"/>
                  </a:lnTo>
                  <a:lnTo>
                    <a:pt x="1168" y="687"/>
                  </a:lnTo>
                  <a:lnTo>
                    <a:pt x="1145" y="676"/>
                  </a:lnTo>
                  <a:lnTo>
                    <a:pt x="1118" y="669"/>
                  </a:lnTo>
                  <a:lnTo>
                    <a:pt x="1085" y="665"/>
                  </a:lnTo>
                  <a:lnTo>
                    <a:pt x="1049" y="662"/>
                  </a:lnTo>
                  <a:lnTo>
                    <a:pt x="970" y="662"/>
                  </a:lnTo>
                  <a:lnTo>
                    <a:pt x="887" y="664"/>
                  </a:lnTo>
                  <a:lnTo>
                    <a:pt x="808" y="663"/>
                  </a:lnTo>
                  <a:lnTo>
                    <a:pt x="772" y="661"/>
                  </a:lnTo>
                  <a:lnTo>
                    <a:pt x="740" y="655"/>
                  </a:lnTo>
                  <a:lnTo>
                    <a:pt x="714" y="647"/>
                  </a:lnTo>
                  <a:lnTo>
                    <a:pt x="692" y="635"/>
                  </a:lnTo>
                  <a:lnTo>
                    <a:pt x="676" y="612"/>
                  </a:lnTo>
                  <a:lnTo>
                    <a:pt x="663" y="583"/>
                  </a:lnTo>
                  <a:lnTo>
                    <a:pt x="652" y="551"/>
                  </a:lnTo>
                  <a:lnTo>
                    <a:pt x="644" y="515"/>
                  </a:lnTo>
                  <a:lnTo>
                    <a:pt x="635" y="435"/>
                  </a:lnTo>
                  <a:lnTo>
                    <a:pt x="631" y="349"/>
                  </a:lnTo>
                  <a:lnTo>
                    <a:pt x="629" y="264"/>
                  </a:lnTo>
                  <a:lnTo>
                    <a:pt x="625" y="185"/>
                  </a:lnTo>
                  <a:lnTo>
                    <a:pt x="621" y="150"/>
                  </a:lnTo>
                  <a:lnTo>
                    <a:pt x="616" y="118"/>
                  </a:lnTo>
                  <a:lnTo>
                    <a:pt x="608" y="90"/>
                  </a:lnTo>
                  <a:lnTo>
                    <a:pt x="598" y="68"/>
                  </a:lnTo>
                  <a:lnTo>
                    <a:pt x="586" y="50"/>
                  </a:lnTo>
                  <a:lnTo>
                    <a:pt x="573" y="36"/>
                  </a:lnTo>
                  <a:lnTo>
                    <a:pt x="543" y="17"/>
                  </a:lnTo>
                  <a:lnTo>
                    <a:pt x="509" y="8"/>
                  </a:lnTo>
                  <a:lnTo>
                    <a:pt x="472" y="6"/>
                  </a:lnTo>
                  <a:lnTo>
                    <a:pt x="435" y="8"/>
                  </a:lnTo>
                  <a:lnTo>
                    <a:pt x="397" y="12"/>
                  </a:lnTo>
                  <a:lnTo>
                    <a:pt x="360" y="16"/>
                  </a:lnTo>
                  <a:lnTo>
                    <a:pt x="325" y="17"/>
                  </a:lnTo>
                  <a:lnTo>
                    <a:pt x="290" y="14"/>
                  </a:lnTo>
                  <a:lnTo>
                    <a:pt x="252" y="9"/>
                  </a:lnTo>
                  <a:lnTo>
                    <a:pt x="213" y="4"/>
                  </a:lnTo>
                  <a:lnTo>
                    <a:pt x="175" y="0"/>
                  </a:lnTo>
                  <a:lnTo>
                    <a:pt x="138" y="1"/>
                  </a:lnTo>
                  <a:lnTo>
                    <a:pt x="105" y="8"/>
                  </a:lnTo>
                  <a:lnTo>
                    <a:pt x="77" y="23"/>
                  </a:lnTo>
                  <a:lnTo>
                    <a:pt x="55" y="47"/>
                  </a:lnTo>
                  <a:lnTo>
                    <a:pt x="47" y="65"/>
                  </a:lnTo>
                  <a:lnTo>
                    <a:pt x="40" y="86"/>
                  </a:lnTo>
                  <a:lnTo>
                    <a:pt x="35" y="111"/>
                  </a:lnTo>
                  <a:lnTo>
                    <a:pt x="31" y="139"/>
                  </a:lnTo>
                  <a:lnTo>
                    <a:pt x="27" y="200"/>
                  </a:lnTo>
                  <a:lnTo>
                    <a:pt x="26" y="267"/>
                  </a:lnTo>
                  <a:lnTo>
                    <a:pt x="28" y="336"/>
                  </a:lnTo>
                  <a:lnTo>
                    <a:pt x="30" y="402"/>
                  </a:lnTo>
                  <a:lnTo>
                    <a:pt x="31" y="461"/>
                  </a:lnTo>
                  <a:lnTo>
                    <a:pt x="32" y="486"/>
                  </a:lnTo>
                  <a:lnTo>
                    <a:pt x="31" y="509"/>
                  </a:lnTo>
                  <a:lnTo>
                    <a:pt x="30" y="547"/>
                  </a:lnTo>
                  <a:lnTo>
                    <a:pt x="30" y="579"/>
                  </a:lnTo>
                  <a:lnTo>
                    <a:pt x="29" y="606"/>
                  </a:lnTo>
                  <a:lnTo>
                    <a:pt x="29" y="630"/>
                  </a:lnTo>
                  <a:lnTo>
                    <a:pt x="29" y="672"/>
                  </a:lnTo>
                  <a:lnTo>
                    <a:pt x="29" y="693"/>
                  </a:lnTo>
                  <a:lnTo>
                    <a:pt x="28" y="716"/>
                  </a:lnTo>
                  <a:lnTo>
                    <a:pt x="21" y="813"/>
                  </a:lnTo>
                  <a:lnTo>
                    <a:pt x="13" y="905"/>
                  </a:lnTo>
                  <a:lnTo>
                    <a:pt x="9" y="952"/>
                  </a:lnTo>
                  <a:lnTo>
                    <a:pt x="3" y="998"/>
                  </a:lnTo>
                  <a:lnTo>
                    <a:pt x="0" y="1041"/>
                  </a:lnTo>
                  <a:lnTo>
                    <a:pt x="3" y="1061"/>
                  </a:lnTo>
                  <a:lnTo>
                    <a:pt x="7" y="1079"/>
                  </a:lnTo>
                  <a:lnTo>
                    <a:pt x="18" y="1112"/>
                  </a:lnTo>
                  <a:lnTo>
                    <a:pt x="24" y="1127"/>
                  </a:lnTo>
                  <a:lnTo>
                    <a:pt x="33" y="1141"/>
                  </a:lnTo>
                  <a:lnTo>
                    <a:pt x="45" y="1154"/>
                  </a:lnTo>
                  <a:lnTo>
                    <a:pt x="62" y="1165"/>
                  </a:lnTo>
                  <a:lnTo>
                    <a:pt x="86" y="1176"/>
                  </a:lnTo>
                  <a:lnTo>
                    <a:pt x="118" y="1184"/>
                  </a:lnTo>
                  <a:lnTo>
                    <a:pt x="138" y="1189"/>
                  </a:lnTo>
                  <a:lnTo>
                    <a:pt x="163" y="1193"/>
                  </a:lnTo>
                  <a:lnTo>
                    <a:pt x="190" y="1198"/>
                  </a:lnTo>
                  <a:lnTo>
                    <a:pt x="220" y="1204"/>
                  </a:lnTo>
                  <a:lnTo>
                    <a:pt x="287" y="1214"/>
                  </a:lnTo>
                  <a:lnTo>
                    <a:pt x="357" y="1222"/>
                  </a:lnTo>
                  <a:lnTo>
                    <a:pt x="427" y="1227"/>
                  </a:lnTo>
                  <a:lnTo>
                    <a:pt x="493" y="1228"/>
                  </a:lnTo>
                  <a:lnTo>
                    <a:pt x="523" y="1226"/>
                  </a:lnTo>
                  <a:lnTo>
                    <a:pt x="549" y="1222"/>
                  </a:lnTo>
                  <a:lnTo>
                    <a:pt x="573" y="1216"/>
                  </a:lnTo>
                  <a:lnTo>
                    <a:pt x="592" y="1208"/>
                  </a:lnTo>
                  <a:lnTo>
                    <a:pt x="607" y="1197"/>
                  </a:lnTo>
                  <a:lnTo>
                    <a:pt x="619" y="1183"/>
                  </a:lnTo>
                  <a:lnTo>
                    <a:pt x="626" y="1166"/>
                  </a:lnTo>
                  <a:lnTo>
                    <a:pt x="631" y="1147"/>
                  </a:lnTo>
                  <a:lnTo>
                    <a:pt x="635" y="1102"/>
                  </a:lnTo>
                  <a:lnTo>
                    <a:pt x="633" y="1054"/>
                  </a:lnTo>
                  <a:lnTo>
                    <a:pt x="632" y="1005"/>
                  </a:lnTo>
                  <a:lnTo>
                    <a:pt x="636" y="960"/>
                  </a:lnTo>
                  <a:lnTo>
                    <a:pt x="641" y="940"/>
                  </a:lnTo>
                  <a:lnTo>
                    <a:pt x="649" y="922"/>
                  </a:lnTo>
                  <a:lnTo>
                    <a:pt x="660" y="907"/>
                  </a:lnTo>
                  <a:lnTo>
                    <a:pt x="676" y="895"/>
                  </a:lnTo>
                  <a:lnTo>
                    <a:pt x="697" y="886"/>
                  </a:lnTo>
                  <a:lnTo>
                    <a:pt x="721" y="880"/>
                  </a:lnTo>
                  <a:lnTo>
                    <a:pt x="750" y="876"/>
                  </a:lnTo>
                  <a:lnTo>
                    <a:pt x="781" y="874"/>
                  </a:lnTo>
                  <a:lnTo>
                    <a:pt x="851" y="875"/>
                  </a:lnTo>
                  <a:lnTo>
                    <a:pt x="925" y="879"/>
                  </a:lnTo>
                  <a:lnTo>
                    <a:pt x="999" y="884"/>
                  </a:lnTo>
                  <a:lnTo>
                    <a:pt x="1068" y="888"/>
                  </a:lnTo>
                  <a:lnTo>
                    <a:pt x="1098" y="889"/>
                  </a:lnTo>
                  <a:lnTo>
                    <a:pt x="1125" y="888"/>
                  </a:lnTo>
                  <a:lnTo>
                    <a:pt x="1148" y="885"/>
                  </a:lnTo>
                  <a:lnTo>
                    <a:pt x="1167" y="881"/>
                  </a:lnTo>
                  <a:lnTo>
                    <a:pt x="1178" y="864"/>
                  </a:lnTo>
                  <a:lnTo>
                    <a:pt x="1187" y="850"/>
                  </a:lnTo>
                  <a:lnTo>
                    <a:pt x="1199" y="825"/>
                  </a:lnTo>
                  <a:lnTo>
                    <a:pt x="1201" y="809"/>
                  </a:lnTo>
                  <a:lnTo>
                    <a:pt x="1201" y="787"/>
                  </a:lnTo>
                  <a:lnTo>
                    <a:pt x="1198" y="759"/>
                  </a:lnTo>
                  <a:lnTo>
                    <a:pt x="1191" y="72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69" name="Freeform 5"/>
            <p:cNvSpPr>
              <a:spLocks noChangeArrowheads="1"/>
            </p:cNvSpPr>
            <p:nvPr/>
          </p:nvSpPr>
          <p:spPr bwMode="auto">
            <a:xfrm>
              <a:off x="4436" y="630"/>
              <a:ext cx="1167" cy="1214"/>
            </a:xfrm>
            <a:custGeom>
              <a:avLst/>
              <a:gdLst>
                <a:gd name="T0" fmla="*/ 22 w 1167"/>
                <a:gd name="T1" fmla="*/ 711 h 1214"/>
                <a:gd name="T2" fmla="*/ 60 w 1167"/>
                <a:gd name="T3" fmla="*/ 735 h 1214"/>
                <a:gd name="T4" fmla="*/ 120 w 1167"/>
                <a:gd name="T5" fmla="*/ 746 h 1214"/>
                <a:gd name="T6" fmla="*/ 236 w 1167"/>
                <a:gd name="T7" fmla="*/ 744 h 1214"/>
                <a:gd name="T8" fmla="*/ 398 w 1167"/>
                <a:gd name="T9" fmla="*/ 739 h 1214"/>
                <a:gd name="T10" fmla="*/ 465 w 1167"/>
                <a:gd name="T11" fmla="*/ 745 h 1214"/>
                <a:gd name="T12" fmla="*/ 514 w 1167"/>
                <a:gd name="T13" fmla="*/ 763 h 1214"/>
                <a:gd name="T14" fmla="*/ 543 w 1167"/>
                <a:gd name="T15" fmla="*/ 796 h 1214"/>
                <a:gd name="T16" fmla="*/ 559 w 1167"/>
                <a:gd name="T17" fmla="*/ 838 h 1214"/>
                <a:gd name="T18" fmla="*/ 568 w 1167"/>
                <a:gd name="T19" fmla="*/ 939 h 1214"/>
                <a:gd name="T20" fmla="*/ 572 w 1167"/>
                <a:gd name="T21" fmla="*/ 1040 h 1214"/>
                <a:gd name="T22" fmla="*/ 590 w 1167"/>
                <a:gd name="T23" fmla="*/ 1102 h 1214"/>
                <a:gd name="T24" fmla="*/ 632 w 1167"/>
                <a:gd name="T25" fmla="*/ 1143 h 1214"/>
                <a:gd name="T26" fmla="*/ 713 w 1167"/>
                <a:gd name="T27" fmla="*/ 1182 h 1214"/>
                <a:gd name="T28" fmla="*/ 807 w 1167"/>
                <a:gd name="T29" fmla="*/ 1204 h 1214"/>
                <a:gd name="T30" fmla="*/ 896 w 1167"/>
                <a:gd name="T31" fmla="*/ 1213 h 1214"/>
                <a:gd name="T32" fmla="*/ 969 w 1167"/>
                <a:gd name="T33" fmla="*/ 1209 h 1214"/>
                <a:gd name="T34" fmla="*/ 1039 w 1167"/>
                <a:gd name="T35" fmla="*/ 1187 h 1214"/>
                <a:gd name="T36" fmla="*/ 1099 w 1167"/>
                <a:gd name="T37" fmla="*/ 1153 h 1214"/>
                <a:gd name="T38" fmla="*/ 1145 w 1167"/>
                <a:gd name="T39" fmla="*/ 1111 h 1214"/>
                <a:gd name="T40" fmla="*/ 1166 w 1167"/>
                <a:gd name="T41" fmla="*/ 1068 h 1214"/>
                <a:gd name="T42" fmla="*/ 1160 w 1167"/>
                <a:gd name="T43" fmla="*/ 1017 h 1214"/>
                <a:gd name="T44" fmla="*/ 1129 w 1167"/>
                <a:gd name="T45" fmla="*/ 932 h 1214"/>
                <a:gd name="T46" fmla="*/ 1114 w 1167"/>
                <a:gd name="T47" fmla="*/ 877 h 1214"/>
                <a:gd name="T48" fmla="*/ 1107 w 1167"/>
                <a:gd name="T49" fmla="*/ 781 h 1214"/>
                <a:gd name="T50" fmla="*/ 1102 w 1167"/>
                <a:gd name="T51" fmla="*/ 676 h 1214"/>
                <a:gd name="T52" fmla="*/ 1097 w 1167"/>
                <a:gd name="T53" fmla="*/ 612 h 1214"/>
                <a:gd name="T54" fmla="*/ 1087 w 1167"/>
                <a:gd name="T55" fmla="*/ 470 h 1214"/>
                <a:gd name="T56" fmla="*/ 1087 w 1167"/>
                <a:gd name="T57" fmla="*/ 406 h 1214"/>
                <a:gd name="T58" fmla="*/ 1096 w 1167"/>
                <a:gd name="T59" fmla="*/ 350 h 1214"/>
                <a:gd name="T60" fmla="*/ 1123 w 1167"/>
                <a:gd name="T61" fmla="*/ 248 h 1214"/>
                <a:gd name="T62" fmla="*/ 1129 w 1167"/>
                <a:gd name="T63" fmla="*/ 199 h 1214"/>
                <a:gd name="T64" fmla="*/ 1135 w 1167"/>
                <a:gd name="T65" fmla="*/ 146 h 1214"/>
                <a:gd name="T66" fmla="*/ 1141 w 1167"/>
                <a:gd name="T67" fmla="*/ 92 h 1214"/>
                <a:gd name="T68" fmla="*/ 1131 w 1167"/>
                <a:gd name="T69" fmla="*/ 45 h 1214"/>
                <a:gd name="T70" fmla="*/ 1105 w 1167"/>
                <a:gd name="T71" fmla="*/ 21 h 1214"/>
                <a:gd name="T72" fmla="*/ 1073 w 1167"/>
                <a:gd name="T73" fmla="*/ 12 h 1214"/>
                <a:gd name="T74" fmla="*/ 1026 w 1167"/>
                <a:gd name="T75" fmla="*/ 5 h 1214"/>
                <a:gd name="T76" fmla="*/ 934 w 1167"/>
                <a:gd name="T77" fmla="*/ 0 h 1214"/>
                <a:gd name="T78" fmla="*/ 798 w 1167"/>
                <a:gd name="T79" fmla="*/ 7 h 1214"/>
                <a:gd name="T80" fmla="*/ 704 w 1167"/>
                <a:gd name="T81" fmla="*/ 27 h 1214"/>
                <a:gd name="T82" fmla="*/ 654 w 1167"/>
                <a:gd name="T83" fmla="*/ 50 h 1214"/>
                <a:gd name="T84" fmla="*/ 618 w 1167"/>
                <a:gd name="T85" fmla="*/ 81 h 1214"/>
                <a:gd name="T86" fmla="*/ 598 w 1167"/>
                <a:gd name="T87" fmla="*/ 128 h 1214"/>
                <a:gd name="T88" fmla="*/ 584 w 1167"/>
                <a:gd name="T89" fmla="*/ 218 h 1214"/>
                <a:gd name="T90" fmla="*/ 577 w 1167"/>
                <a:gd name="T91" fmla="*/ 351 h 1214"/>
                <a:gd name="T92" fmla="*/ 563 w 1167"/>
                <a:gd name="T93" fmla="*/ 440 h 1214"/>
                <a:gd name="T94" fmla="*/ 540 w 1167"/>
                <a:gd name="T95" fmla="*/ 486 h 1214"/>
                <a:gd name="T96" fmla="*/ 502 w 1167"/>
                <a:gd name="T97" fmla="*/ 515 h 1214"/>
                <a:gd name="T98" fmla="*/ 448 w 1167"/>
                <a:gd name="T99" fmla="*/ 531 h 1214"/>
                <a:gd name="T100" fmla="*/ 346 w 1167"/>
                <a:gd name="T101" fmla="*/ 537 h 1214"/>
                <a:gd name="T102" fmla="*/ 198 w 1167"/>
                <a:gd name="T103" fmla="*/ 528 h 1214"/>
                <a:gd name="T104" fmla="*/ 101 w 1167"/>
                <a:gd name="T105" fmla="*/ 524 h 1214"/>
                <a:gd name="T106" fmla="*/ 50 w 1167"/>
                <a:gd name="T107" fmla="*/ 527 h 1214"/>
                <a:gd name="T108" fmla="*/ 22 w 1167"/>
                <a:gd name="T109" fmla="*/ 549 h 1214"/>
                <a:gd name="T110" fmla="*/ 2 w 1167"/>
                <a:gd name="T111" fmla="*/ 589 h 1214"/>
                <a:gd name="T112" fmla="*/ 1 w 1167"/>
                <a:gd name="T113" fmla="*/ 626 h 1214"/>
                <a:gd name="T114" fmla="*/ 13 w 1167"/>
                <a:gd name="T115" fmla="*/ 692 h 121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67" h="1214">
                  <a:moveTo>
                    <a:pt x="13" y="692"/>
                  </a:moveTo>
                  <a:lnTo>
                    <a:pt x="22" y="711"/>
                  </a:lnTo>
                  <a:lnTo>
                    <a:pt x="37" y="725"/>
                  </a:lnTo>
                  <a:lnTo>
                    <a:pt x="60" y="735"/>
                  </a:lnTo>
                  <a:lnTo>
                    <a:pt x="88" y="742"/>
                  </a:lnTo>
                  <a:lnTo>
                    <a:pt x="120" y="746"/>
                  </a:lnTo>
                  <a:lnTo>
                    <a:pt x="156" y="747"/>
                  </a:lnTo>
                  <a:lnTo>
                    <a:pt x="236" y="744"/>
                  </a:lnTo>
                  <a:lnTo>
                    <a:pt x="319" y="740"/>
                  </a:lnTo>
                  <a:lnTo>
                    <a:pt x="398" y="739"/>
                  </a:lnTo>
                  <a:lnTo>
                    <a:pt x="434" y="740"/>
                  </a:lnTo>
                  <a:lnTo>
                    <a:pt x="465" y="745"/>
                  </a:lnTo>
                  <a:lnTo>
                    <a:pt x="493" y="752"/>
                  </a:lnTo>
                  <a:lnTo>
                    <a:pt x="514" y="763"/>
                  </a:lnTo>
                  <a:lnTo>
                    <a:pt x="531" y="778"/>
                  </a:lnTo>
                  <a:lnTo>
                    <a:pt x="543" y="796"/>
                  </a:lnTo>
                  <a:lnTo>
                    <a:pt x="553" y="816"/>
                  </a:lnTo>
                  <a:lnTo>
                    <a:pt x="559" y="838"/>
                  </a:lnTo>
                  <a:lnTo>
                    <a:pt x="566" y="887"/>
                  </a:lnTo>
                  <a:lnTo>
                    <a:pt x="568" y="939"/>
                  </a:lnTo>
                  <a:lnTo>
                    <a:pt x="569" y="991"/>
                  </a:lnTo>
                  <a:lnTo>
                    <a:pt x="572" y="1040"/>
                  </a:lnTo>
                  <a:lnTo>
                    <a:pt x="581" y="1083"/>
                  </a:lnTo>
                  <a:lnTo>
                    <a:pt x="590" y="1102"/>
                  </a:lnTo>
                  <a:lnTo>
                    <a:pt x="601" y="1117"/>
                  </a:lnTo>
                  <a:lnTo>
                    <a:pt x="632" y="1143"/>
                  </a:lnTo>
                  <a:lnTo>
                    <a:pt x="670" y="1165"/>
                  </a:lnTo>
                  <a:lnTo>
                    <a:pt x="713" y="1182"/>
                  </a:lnTo>
                  <a:lnTo>
                    <a:pt x="759" y="1195"/>
                  </a:lnTo>
                  <a:lnTo>
                    <a:pt x="807" y="1204"/>
                  </a:lnTo>
                  <a:lnTo>
                    <a:pt x="853" y="1210"/>
                  </a:lnTo>
                  <a:lnTo>
                    <a:pt x="896" y="1213"/>
                  </a:lnTo>
                  <a:lnTo>
                    <a:pt x="934" y="1213"/>
                  </a:lnTo>
                  <a:lnTo>
                    <a:pt x="969" y="1209"/>
                  </a:lnTo>
                  <a:lnTo>
                    <a:pt x="1004" y="1200"/>
                  </a:lnTo>
                  <a:lnTo>
                    <a:pt x="1039" y="1187"/>
                  </a:lnTo>
                  <a:lnTo>
                    <a:pt x="1071" y="1171"/>
                  </a:lnTo>
                  <a:lnTo>
                    <a:pt x="1099" y="1153"/>
                  </a:lnTo>
                  <a:lnTo>
                    <a:pt x="1124" y="1133"/>
                  </a:lnTo>
                  <a:lnTo>
                    <a:pt x="1145" y="1111"/>
                  </a:lnTo>
                  <a:lnTo>
                    <a:pt x="1159" y="1090"/>
                  </a:lnTo>
                  <a:lnTo>
                    <a:pt x="1166" y="1068"/>
                  </a:lnTo>
                  <a:lnTo>
                    <a:pt x="1166" y="1043"/>
                  </a:lnTo>
                  <a:lnTo>
                    <a:pt x="1160" y="1017"/>
                  </a:lnTo>
                  <a:lnTo>
                    <a:pt x="1152" y="989"/>
                  </a:lnTo>
                  <a:lnTo>
                    <a:pt x="1129" y="932"/>
                  </a:lnTo>
                  <a:lnTo>
                    <a:pt x="1120" y="904"/>
                  </a:lnTo>
                  <a:lnTo>
                    <a:pt x="1114" y="877"/>
                  </a:lnTo>
                  <a:lnTo>
                    <a:pt x="1109" y="828"/>
                  </a:lnTo>
                  <a:lnTo>
                    <a:pt x="1107" y="781"/>
                  </a:lnTo>
                  <a:lnTo>
                    <a:pt x="1105" y="731"/>
                  </a:lnTo>
                  <a:lnTo>
                    <a:pt x="1102" y="676"/>
                  </a:lnTo>
                  <a:lnTo>
                    <a:pt x="1100" y="645"/>
                  </a:lnTo>
                  <a:lnTo>
                    <a:pt x="1097" y="612"/>
                  </a:lnTo>
                  <a:lnTo>
                    <a:pt x="1091" y="541"/>
                  </a:lnTo>
                  <a:lnTo>
                    <a:pt x="1087" y="470"/>
                  </a:lnTo>
                  <a:lnTo>
                    <a:pt x="1087" y="437"/>
                  </a:lnTo>
                  <a:lnTo>
                    <a:pt x="1087" y="406"/>
                  </a:lnTo>
                  <a:lnTo>
                    <a:pt x="1090" y="377"/>
                  </a:lnTo>
                  <a:lnTo>
                    <a:pt x="1096" y="350"/>
                  </a:lnTo>
                  <a:lnTo>
                    <a:pt x="1110" y="297"/>
                  </a:lnTo>
                  <a:lnTo>
                    <a:pt x="1123" y="248"/>
                  </a:lnTo>
                  <a:lnTo>
                    <a:pt x="1128" y="223"/>
                  </a:lnTo>
                  <a:lnTo>
                    <a:pt x="1129" y="199"/>
                  </a:lnTo>
                  <a:lnTo>
                    <a:pt x="1131" y="174"/>
                  </a:lnTo>
                  <a:lnTo>
                    <a:pt x="1135" y="146"/>
                  </a:lnTo>
                  <a:lnTo>
                    <a:pt x="1139" y="119"/>
                  </a:lnTo>
                  <a:lnTo>
                    <a:pt x="1141" y="92"/>
                  </a:lnTo>
                  <a:lnTo>
                    <a:pt x="1139" y="67"/>
                  </a:lnTo>
                  <a:lnTo>
                    <a:pt x="1131" y="45"/>
                  </a:lnTo>
                  <a:lnTo>
                    <a:pt x="1116" y="28"/>
                  </a:lnTo>
                  <a:lnTo>
                    <a:pt x="1105" y="21"/>
                  </a:lnTo>
                  <a:lnTo>
                    <a:pt x="1090" y="16"/>
                  </a:lnTo>
                  <a:lnTo>
                    <a:pt x="1073" y="12"/>
                  </a:lnTo>
                  <a:lnTo>
                    <a:pt x="1051" y="8"/>
                  </a:lnTo>
                  <a:lnTo>
                    <a:pt x="1026" y="5"/>
                  </a:lnTo>
                  <a:lnTo>
                    <a:pt x="997" y="3"/>
                  </a:lnTo>
                  <a:lnTo>
                    <a:pt x="934" y="0"/>
                  </a:lnTo>
                  <a:lnTo>
                    <a:pt x="866" y="1"/>
                  </a:lnTo>
                  <a:lnTo>
                    <a:pt x="798" y="7"/>
                  </a:lnTo>
                  <a:lnTo>
                    <a:pt x="733" y="19"/>
                  </a:lnTo>
                  <a:lnTo>
                    <a:pt x="704" y="27"/>
                  </a:lnTo>
                  <a:lnTo>
                    <a:pt x="677" y="38"/>
                  </a:lnTo>
                  <a:lnTo>
                    <a:pt x="654" y="50"/>
                  </a:lnTo>
                  <a:lnTo>
                    <a:pt x="634" y="64"/>
                  </a:lnTo>
                  <a:lnTo>
                    <a:pt x="618" y="81"/>
                  </a:lnTo>
                  <a:lnTo>
                    <a:pt x="607" y="103"/>
                  </a:lnTo>
                  <a:lnTo>
                    <a:pt x="598" y="128"/>
                  </a:lnTo>
                  <a:lnTo>
                    <a:pt x="591" y="156"/>
                  </a:lnTo>
                  <a:lnTo>
                    <a:pt x="584" y="218"/>
                  </a:lnTo>
                  <a:lnTo>
                    <a:pt x="581" y="285"/>
                  </a:lnTo>
                  <a:lnTo>
                    <a:pt x="577" y="351"/>
                  </a:lnTo>
                  <a:lnTo>
                    <a:pt x="570" y="412"/>
                  </a:lnTo>
                  <a:lnTo>
                    <a:pt x="563" y="440"/>
                  </a:lnTo>
                  <a:lnTo>
                    <a:pt x="553" y="464"/>
                  </a:lnTo>
                  <a:lnTo>
                    <a:pt x="540" y="486"/>
                  </a:lnTo>
                  <a:lnTo>
                    <a:pt x="523" y="502"/>
                  </a:lnTo>
                  <a:lnTo>
                    <a:pt x="502" y="515"/>
                  </a:lnTo>
                  <a:lnTo>
                    <a:pt x="477" y="525"/>
                  </a:lnTo>
                  <a:lnTo>
                    <a:pt x="448" y="531"/>
                  </a:lnTo>
                  <a:lnTo>
                    <a:pt x="416" y="535"/>
                  </a:lnTo>
                  <a:lnTo>
                    <a:pt x="346" y="537"/>
                  </a:lnTo>
                  <a:lnTo>
                    <a:pt x="272" y="534"/>
                  </a:lnTo>
                  <a:lnTo>
                    <a:pt x="198" y="528"/>
                  </a:lnTo>
                  <a:lnTo>
                    <a:pt x="131" y="525"/>
                  </a:lnTo>
                  <a:lnTo>
                    <a:pt x="101" y="524"/>
                  </a:lnTo>
                  <a:lnTo>
                    <a:pt x="74" y="524"/>
                  </a:lnTo>
                  <a:lnTo>
                    <a:pt x="50" y="527"/>
                  </a:lnTo>
                  <a:lnTo>
                    <a:pt x="32" y="531"/>
                  </a:lnTo>
                  <a:lnTo>
                    <a:pt x="22" y="549"/>
                  </a:lnTo>
                  <a:lnTo>
                    <a:pt x="13" y="563"/>
                  </a:lnTo>
                  <a:lnTo>
                    <a:pt x="2" y="589"/>
                  </a:lnTo>
                  <a:lnTo>
                    <a:pt x="0" y="605"/>
                  </a:lnTo>
                  <a:lnTo>
                    <a:pt x="1" y="626"/>
                  </a:lnTo>
                  <a:lnTo>
                    <a:pt x="6" y="654"/>
                  </a:lnTo>
                  <a:lnTo>
                    <a:pt x="13" y="692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0" name="Freeform 6"/>
            <p:cNvSpPr>
              <a:spLocks noChangeArrowheads="1"/>
            </p:cNvSpPr>
            <p:nvPr/>
          </p:nvSpPr>
          <p:spPr bwMode="auto">
            <a:xfrm>
              <a:off x="3624" y="1530"/>
              <a:ext cx="1247" cy="1220"/>
            </a:xfrm>
            <a:custGeom>
              <a:avLst/>
              <a:gdLst>
                <a:gd name="T0" fmla="*/ 540 w 1247"/>
                <a:gd name="T1" fmla="*/ 26 h 1220"/>
                <a:gd name="T2" fmla="*/ 516 w 1247"/>
                <a:gd name="T3" fmla="*/ 69 h 1220"/>
                <a:gd name="T4" fmla="*/ 508 w 1247"/>
                <a:gd name="T5" fmla="*/ 137 h 1220"/>
                <a:gd name="T6" fmla="*/ 509 w 1247"/>
                <a:gd name="T7" fmla="*/ 222 h 1220"/>
                <a:gd name="T8" fmla="*/ 515 w 1247"/>
                <a:gd name="T9" fmla="*/ 363 h 1220"/>
                <a:gd name="T10" fmla="*/ 512 w 1247"/>
                <a:gd name="T11" fmla="*/ 499 h 1220"/>
                <a:gd name="T12" fmla="*/ 495 w 1247"/>
                <a:gd name="T13" fmla="*/ 574 h 1220"/>
                <a:gd name="T14" fmla="*/ 462 w 1247"/>
                <a:gd name="T15" fmla="*/ 631 h 1220"/>
                <a:gd name="T16" fmla="*/ 416 w 1247"/>
                <a:gd name="T17" fmla="*/ 679 h 1220"/>
                <a:gd name="T18" fmla="*/ 327 w 1247"/>
                <a:gd name="T19" fmla="*/ 740 h 1220"/>
                <a:gd name="T20" fmla="*/ 196 w 1247"/>
                <a:gd name="T21" fmla="*/ 807 h 1220"/>
                <a:gd name="T22" fmla="*/ 110 w 1247"/>
                <a:gd name="T23" fmla="*/ 852 h 1220"/>
                <a:gd name="T24" fmla="*/ 65 w 1247"/>
                <a:gd name="T25" fmla="*/ 880 h 1220"/>
                <a:gd name="T26" fmla="*/ 25 w 1247"/>
                <a:gd name="T27" fmla="*/ 924 h 1220"/>
                <a:gd name="T28" fmla="*/ 2 w 1247"/>
                <a:gd name="T29" fmla="*/ 975 h 1220"/>
                <a:gd name="T30" fmla="*/ 3 w 1247"/>
                <a:gd name="T31" fmla="*/ 1020 h 1220"/>
                <a:gd name="T32" fmla="*/ 18 w 1247"/>
                <a:gd name="T33" fmla="*/ 1081 h 1220"/>
                <a:gd name="T34" fmla="*/ 43 w 1247"/>
                <a:gd name="T35" fmla="*/ 1158 h 1220"/>
                <a:gd name="T36" fmla="*/ 69 w 1247"/>
                <a:gd name="T37" fmla="*/ 1189 h 1220"/>
                <a:gd name="T38" fmla="*/ 111 w 1247"/>
                <a:gd name="T39" fmla="*/ 1210 h 1220"/>
                <a:gd name="T40" fmla="*/ 177 w 1247"/>
                <a:gd name="T41" fmla="*/ 1216 h 1220"/>
                <a:gd name="T42" fmla="*/ 263 w 1247"/>
                <a:gd name="T43" fmla="*/ 1211 h 1220"/>
                <a:gd name="T44" fmla="*/ 395 w 1247"/>
                <a:gd name="T45" fmla="*/ 1197 h 1220"/>
                <a:gd name="T46" fmla="*/ 463 w 1247"/>
                <a:gd name="T47" fmla="*/ 1194 h 1220"/>
                <a:gd name="T48" fmla="*/ 537 w 1247"/>
                <a:gd name="T49" fmla="*/ 1193 h 1220"/>
                <a:gd name="T50" fmla="*/ 589 w 1247"/>
                <a:gd name="T51" fmla="*/ 1194 h 1220"/>
                <a:gd name="T52" fmla="*/ 663 w 1247"/>
                <a:gd name="T53" fmla="*/ 1195 h 1220"/>
                <a:gd name="T54" fmla="*/ 715 w 1247"/>
                <a:gd name="T55" fmla="*/ 1198 h 1220"/>
                <a:gd name="T56" fmla="*/ 849 w 1247"/>
                <a:gd name="T57" fmla="*/ 1208 h 1220"/>
                <a:gd name="T58" fmla="*/ 993 w 1247"/>
                <a:gd name="T59" fmla="*/ 1217 h 1220"/>
                <a:gd name="T60" fmla="*/ 1090 w 1247"/>
                <a:gd name="T61" fmla="*/ 1219 h 1220"/>
                <a:gd name="T62" fmla="*/ 1141 w 1247"/>
                <a:gd name="T63" fmla="*/ 1216 h 1220"/>
                <a:gd name="T64" fmla="*/ 1193 w 1247"/>
                <a:gd name="T65" fmla="*/ 1205 h 1220"/>
                <a:gd name="T66" fmla="*/ 1231 w 1247"/>
                <a:gd name="T67" fmla="*/ 1182 h 1220"/>
                <a:gd name="T68" fmla="*/ 1245 w 1247"/>
                <a:gd name="T69" fmla="*/ 1150 h 1220"/>
                <a:gd name="T70" fmla="*/ 1245 w 1247"/>
                <a:gd name="T71" fmla="*/ 1104 h 1220"/>
                <a:gd name="T72" fmla="*/ 1238 w 1247"/>
                <a:gd name="T73" fmla="*/ 1040 h 1220"/>
                <a:gd name="T74" fmla="*/ 1218 w 1247"/>
                <a:gd name="T75" fmla="*/ 950 h 1220"/>
                <a:gd name="T76" fmla="*/ 1184 w 1247"/>
                <a:gd name="T77" fmla="*/ 850 h 1220"/>
                <a:gd name="T78" fmla="*/ 1138 w 1247"/>
                <a:gd name="T79" fmla="*/ 761 h 1220"/>
                <a:gd name="T80" fmla="*/ 1094 w 1247"/>
                <a:gd name="T81" fmla="*/ 714 h 1220"/>
                <a:gd name="T82" fmla="*/ 1033 w 1247"/>
                <a:gd name="T83" fmla="*/ 693 h 1220"/>
                <a:gd name="T84" fmla="*/ 936 w 1247"/>
                <a:gd name="T85" fmla="*/ 685 h 1220"/>
                <a:gd name="T86" fmla="*/ 840 w 1247"/>
                <a:gd name="T87" fmla="*/ 669 h 1220"/>
                <a:gd name="T88" fmla="*/ 801 w 1247"/>
                <a:gd name="T89" fmla="*/ 648 h 1220"/>
                <a:gd name="T90" fmla="*/ 771 w 1247"/>
                <a:gd name="T91" fmla="*/ 613 h 1220"/>
                <a:gd name="T92" fmla="*/ 751 w 1247"/>
                <a:gd name="T93" fmla="*/ 559 h 1220"/>
                <a:gd name="T94" fmla="*/ 741 w 1247"/>
                <a:gd name="T95" fmla="*/ 487 h 1220"/>
                <a:gd name="T96" fmla="*/ 735 w 1247"/>
                <a:gd name="T97" fmla="*/ 315 h 1220"/>
                <a:gd name="T98" fmla="*/ 735 w 1247"/>
                <a:gd name="T99" fmla="*/ 185 h 1220"/>
                <a:gd name="T100" fmla="*/ 732 w 1247"/>
                <a:gd name="T101" fmla="*/ 109 h 1220"/>
                <a:gd name="T102" fmla="*/ 726 w 1247"/>
                <a:gd name="T103" fmla="*/ 50 h 1220"/>
                <a:gd name="T104" fmla="*/ 702 w 1247"/>
                <a:gd name="T105" fmla="*/ 19 h 1220"/>
                <a:gd name="T106" fmla="*/ 661 w 1247"/>
                <a:gd name="T107" fmla="*/ 1 h 1220"/>
                <a:gd name="T108" fmla="*/ 624 w 1247"/>
                <a:gd name="T109" fmla="*/ 2 h 1220"/>
                <a:gd name="T110" fmla="*/ 558 w 1247"/>
                <a:gd name="T111" fmla="*/ 16 h 122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47" h="1220">
                  <a:moveTo>
                    <a:pt x="558" y="16"/>
                  </a:moveTo>
                  <a:lnTo>
                    <a:pt x="540" y="26"/>
                  </a:lnTo>
                  <a:lnTo>
                    <a:pt x="526" y="44"/>
                  </a:lnTo>
                  <a:lnTo>
                    <a:pt x="516" y="69"/>
                  </a:lnTo>
                  <a:lnTo>
                    <a:pt x="511" y="101"/>
                  </a:lnTo>
                  <a:lnTo>
                    <a:pt x="508" y="137"/>
                  </a:lnTo>
                  <a:lnTo>
                    <a:pt x="508" y="178"/>
                  </a:lnTo>
                  <a:lnTo>
                    <a:pt x="509" y="222"/>
                  </a:lnTo>
                  <a:lnTo>
                    <a:pt x="511" y="268"/>
                  </a:lnTo>
                  <a:lnTo>
                    <a:pt x="515" y="363"/>
                  </a:lnTo>
                  <a:lnTo>
                    <a:pt x="515" y="456"/>
                  </a:lnTo>
                  <a:lnTo>
                    <a:pt x="512" y="499"/>
                  </a:lnTo>
                  <a:lnTo>
                    <a:pt x="506" y="539"/>
                  </a:lnTo>
                  <a:lnTo>
                    <a:pt x="495" y="574"/>
                  </a:lnTo>
                  <a:lnTo>
                    <a:pt x="480" y="604"/>
                  </a:lnTo>
                  <a:lnTo>
                    <a:pt x="462" y="631"/>
                  </a:lnTo>
                  <a:lnTo>
                    <a:pt x="440" y="656"/>
                  </a:lnTo>
                  <a:lnTo>
                    <a:pt x="416" y="679"/>
                  </a:lnTo>
                  <a:lnTo>
                    <a:pt x="388" y="700"/>
                  </a:lnTo>
                  <a:lnTo>
                    <a:pt x="327" y="740"/>
                  </a:lnTo>
                  <a:lnTo>
                    <a:pt x="261" y="776"/>
                  </a:lnTo>
                  <a:lnTo>
                    <a:pt x="196" y="807"/>
                  </a:lnTo>
                  <a:lnTo>
                    <a:pt x="136" y="837"/>
                  </a:lnTo>
                  <a:lnTo>
                    <a:pt x="110" y="852"/>
                  </a:lnTo>
                  <a:lnTo>
                    <a:pt x="85" y="866"/>
                  </a:lnTo>
                  <a:lnTo>
                    <a:pt x="65" y="880"/>
                  </a:lnTo>
                  <a:lnTo>
                    <a:pt x="48" y="895"/>
                  </a:lnTo>
                  <a:lnTo>
                    <a:pt x="25" y="924"/>
                  </a:lnTo>
                  <a:lnTo>
                    <a:pt x="10" y="950"/>
                  </a:lnTo>
                  <a:lnTo>
                    <a:pt x="2" y="975"/>
                  </a:lnTo>
                  <a:lnTo>
                    <a:pt x="0" y="998"/>
                  </a:lnTo>
                  <a:lnTo>
                    <a:pt x="3" y="1020"/>
                  </a:lnTo>
                  <a:lnTo>
                    <a:pt x="8" y="1041"/>
                  </a:lnTo>
                  <a:lnTo>
                    <a:pt x="18" y="1081"/>
                  </a:lnTo>
                  <a:lnTo>
                    <a:pt x="27" y="1121"/>
                  </a:lnTo>
                  <a:lnTo>
                    <a:pt x="43" y="1158"/>
                  </a:lnTo>
                  <a:lnTo>
                    <a:pt x="54" y="1175"/>
                  </a:lnTo>
                  <a:lnTo>
                    <a:pt x="69" y="1189"/>
                  </a:lnTo>
                  <a:lnTo>
                    <a:pt x="88" y="1201"/>
                  </a:lnTo>
                  <a:lnTo>
                    <a:pt x="111" y="1210"/>
                  </a:lnTo>
                  <a:lnTo>
                    <a:pt x="141" y="1215"/>
                  </a:lnTo>
                  <a:lnTo>
                    <a:pt x="177" y="1216"/>
                  </a:lnTo>
                  <a:lnTo>
                    <a:pt x="219" y="1215"/>
                  </a:lnTo>
                  <a:lnTo>
                    <a:pt x="263" y="1211"/>
                  </a:lnTo>
                  <a:lnTo>
                    <a:pt x="353" y="1201"/>
                  </a:lnTo>
                  <a:lnTo>
                    <a:pt x="395" y="1197"/>
                  </a:lnTo>
                  <a:lnTo>
                    <a:pt x="432" y="1195"/>
                  </a:lnTo>
                  <a:lnTo>
                    <a:pt x="463" y="1194"/>
                  </a:lnTo>
                  <a:lnTo>
                    <a:pt x="490" y="1194"/>
                  </a:lnTo>
                  <a:lnTo>
                    <a:pt x="537" y="1193"/>
                  </a:lnTo>
                  <a:lnTo>
                    <a:pt x="561" y="1193"/>
                  </a:lnTo>
                  <a:lnTo>
                    <a:pt x="589" y="1194"/>
                  </a:lnTo>
                  <a:lnTo>
                    <a:pt x="622" y="1194"/>
                  </a:lnTo>
                  <a:lnTo>
                    <a:pt x="663" y="1195"/>
                  </a:lnTo>
                  <a:lnTo>
                    <a:pt x="688" y="1196"/>
                  </a:lnTo>
                  <a:lnTo>
                    <a:pt x="715" y="1198"/>
                  </a:lnTo>
                  <a:lnTo>
                    <a:pt x="779" y="1202"/>
                  </a:lnTo>
                  <a:lnTo>
                    <a:pt x="849" y="1208"/>
                  </a:lnTo>
                  <a:lnTo>
                    <a:pt x="922" y="1213"/>
                  </a:lnTo>
                  <a:lnTo>
                    <a:pt x="993" y="1217"/>
                  </a:lnTo>
                  <a:lnTo>
                    <a:pt x="1060" y="1219"/>
                  </a:lnTo>
                  <a:lnTo>
                    <a:pt x="1090" y="1219"/>
                  </a:lnTo>
                  <a:lnTo>
                    <a:pt x="1117" y="1218"/>
                  </a:lnTo>
                  <a:lnTo>
                    <a:pt x="1141" y="1216"/>
                  </a:lnTo>
                  <a:lnTo>
                    <a:pt x="1161" y="1213"/>
                  </a:lnTo>
                  <a:lnTo>
                    <a:pt x="1193" y="1205"/>
                  </a:lnTo>
                  <a:lnTo>
                    <a:pt x="1215" y="1195"/>
                  </a:lnTo>
                  <a:lnTo>
                    <a:pt x="1231" y="1182"/>
                  </a:lnTo>
                  <a:lnTo>
                    <a:pt x="1241" y="1167"/>
                  </a:lnTo>
                  <a:lnTo>
                    <a:pt x="1245" y="1150"/>
                  </a:lnTo>
                  <a:lnTo>
                    <a:pt x="1246" y="1128"/>
                  </a:lnTo>
                  <a:lnTo>
                    <a:pt x="1245" y="1104"/>
                  </a:lnTo>
                  <a:lnTo>
                    <a:pt x="1242" y="1075"/>
                  </a:lnTo>
                  <a:lnTo>
                    <a:pt x="1238" y="1040"/>
                  </a:lnTo>
                  <a:lnTo>
                    <a:pt x="1229" y="998"/>
                  </a:lnTo>
                  <a:lnTo>
                    <a:pt x="1218" y="950"/>
                  </a:lnTo>
                  <a:lnTo>
                    <a:pt x="1203" y="900"/>
                  </a:lnTo>
                  <a:lnTo>
                    <a:pt x="1184" y="850"/>
                  </a:lnTo>
                  <a:lnTo>
                    <a:pt x="1162" y="803"/>
                  </a:lnTo>
                  <a:lnTo>
                    <a:pt x="1138" y="761"/>
                  </a:lnTo>
                  <a:lnTo>
                    <a:pt x="1110" y="727"/>
                  </a:lnTo>
                  <a:lnTo>
                    <a:pt x="1094" y="714"/>
                  </a:lnTo>
                  <a:lnTo>
                    <a:pt x="1076" y="705"/>
                  </a:lnTo>
                  <a:lnTo>
                    <a:pt x="1033" y="693"/>
                  </a:lnTo>
                  <a:lnTo>
                    <a:pt x="986" y="688"/>
                  </a:lnTo>
                  <a:lnTo>
                    <a:pt x="936" y="685"/>
                  </a:lnTo>
                  <a:lnTo>
                    <a:pt x="887" y="680"/>
                  </a:lnTo>
                  <a:lnTo>
                    <a:pt x="840" y="669"/>
                  </a:lnTo>
                  <a:lnTo>
                    <a:pt x="820" y="660"/>
                  </a:lnTo>
                  <a:lnTo>
                    <a:pt x="801" y="648"/>
                  </a:lnTo>
                  <a:lnTo>
                    <a:pt x="785" y="633"/>
                  </a:lnTo>
                  <a:lnTo>
                    <a:pt x="771" y="613"/>
                  </a:lnTo>
                  <a:lnTo>
                    <a:pt x="760" y="588"/>
                  </a:lnTo>
                  <a:lnTo>
                    <a:pt x="751" y="559"/>
                  </a:lnTo>
                  <a:lnTo>
                    <a:pt x="745" y="525"/>
                  </a:lnTo>
                  <a:lnTo>
                    <a:pt x="741" y="487"/>
                  </a:lnTo>
                  <a:lnTo>
                    <a:pt x="736" y="404"/>
                  </a:lnTo>
                  <a:lnTo>
                    <a:pt x="735" y="315"/>
                  </a:lnTo>
                  <a:lnTo>
                    <a:pt x="735" y="227"/>
                  </a:lnTo>
                  <a:lnTo>
                    <a:pt x="735" y="185"/>
                  </a:lnTo>
                  <a:lnTo>
                    <a:pt x="734" y="145"/>
                  </a:lnTo>
                  <a:lnTo>
                    <a:pt x="732" y="109"/>
                  </a:lnTo>
                  <a:lnTo>
                    <a:pt x="730" y="78"/>
                  </a:lnTo>
                  <a:lnTo>
                    <a:pt x="726" y="50"/>
                  </a:lnTo>
                  <a:lnTo>
                    <a:pt x="720" y="28"/>
                  </a:lnTo>
                  <a:lnTo>
                    <a:pt x="702" y="19"/>
                  </a:lnTo>
                  <a:lnTo>
                    <a:pt x="688" y="11"/>
                  </a:lnTo>
                  <a:lnTo>
                    <a:pt x="661" y="1"/>
                  </a:lnTo>
                  <a:lnTo>
                    <a:pt x="646" y="0"/>
                  </a:lnTo>
                  <a:lnTo>
                    <a:pt x="624" y="2"/>
                  </a:lnTo>
                  <a:lnTo>
                    <a:pt x="596" y="7"/>
                  </a:lnTo>
                  <a:lnTo>
                    <a:pt x="558" y="16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171" name="Object 7"/>
            <p:cNvGraphicFramePr>
              <a:graphicFrameLocks/>
            </p:cNvGraphicFramePr>
            <p:nvPr/>
          </p:nvGraphicFramePr>
          <p:xfrm>
            <a:off x="2888" y="498"/>
            <a:ext cx="37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54" r:id="rId4" imgW="596417" imgH="476184" progId="MS_ClipArt_Gallery.2">
                    <p:embed/>
                  </p:oleObj>
                </mc:Choice>
                <mc:Fallback>
                  <p:oleObj r:id="rId4" imgW="596417" imgH="476184" progId="MS_ClipArt_Gallery.2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8" y="498"/>
                          <a:ext cx="37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72" name="Line 8"/>
            <p:cNvSpPr>
              <a:spLocks noChangeShapeType="1"/>
            </p:cNvSpPr>
            <p:nvPr/>
          </p:nvSpPr>
          <p:spPr bwMode="auto">
            <a:xfrm>
              <a:off x="3241" y="733"/>
              <a:ext cx="17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3" name="Line 9"/>
            <p:cNvSpPr>
              <a:spLocks noChangeShapeType="1"/>
            </p:cNvSpPr>
            <p:nvPr/>
          </p:nvSpPr>
          <p:spPr bwMode="auto">
            <a:xfrm>
              <a:off x="3424" y="724"/>
              <a:ext cx="0" cy="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4" name="Line 10"/>
            <p:cNvSpPr>
              <a:spLocks noChangeShapeType="1"/>
            </p:cNvSpPr>
            <p:nvPr/>
          </p:nvSpPr>
          <p:spPr bwMode="auto">
            <a:xfrm flipV="1">
              <a:off x="3240" y="1139"/>
              <a:ext cx="175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5" name="Line 11"/>
            <p:cNvSpPr>
              <a:spLocks noChangeShapeType="1"/>
            </p:cNvSpPr>
            <p:nvPr/>
          </p:nvSpPr>
          <p:spPr bwMode="auto">
            <a:xfrm>
              <a:off x="3247" y="1534"/>
              <a:ext cx="17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176" name="Object 12"/>
            <p:cNvGraphicFramePr>
              <a:graphicFrameLocks/>
            </p:cNvGraphicFramePr>
            <p:nvPr/>
          </p:nvGraphicFramePr>
          <p:xfrm>
            <a:off x="2888" y="918"/>
            <a:ext cx="37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55" r:id="rId6" imgW="596417" imgH="476184" progId="MS_ClipArt_Gallery.2">
                    <p:embed/>
                  </p:oleObj>
                </mc:Choice>
                <mc:Fallback>
                  <p:oleObj r:id="rId6" imgW="596417" imgH="476184" progId="MS_ClipArt_Gallery.2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8" y="918"/>
                          <a:ext cx="37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77" name="Object 13"/>
            <p:cNvGraphicFramePr>
              <a:graphicFrameLocks/>
            </p:cNvGraphicFramePr>
            <p:nvPr/>
          </p:nvGraphicFramePr>
          <p:xfrm>
            <a:off x="2888" y="1302"/>
            <a:ext cx="37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56" r:id="rId8" imgW="596417" imgH="476184" progId="MS_ClipArt_Gallery.2">
                    <p:embed/>
                  </p:oleObj>
                </mc:Choice>
                <mc:Fallback>
                  <p:oleObj r:id="rId8" imgW="596417" imgH="476184" progId="MS_ClipArt_Gallery.2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8" y="1302"/>
                          <a:ext cx="37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78" name="Line 14"/>
            <p:cNvSpPr>
              <a:spLocks noChangeShapeType="1"/>
            </p:cNvSpPr>
            <p:nvPr/>
          </p:nvSpPr>
          <p:spPr bwMode="auto">
            <a:xfrm>
              <a:off x="3424" y="1264"/>
              <a:ext cx="652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179" name="Group 28"/>
            <p:cNvGrpSpPr>
              <a:grpSpLocks/>
            </p:cNvGrpSpPr>
            <p:nvPr/>
          </p:nvGrpSpPr>
          <p:grpSpPr bwMode="auto">
            <a:xfrm>
              <a:off x="4018" y="1242"/>
              <a:ext cx="448" cy="240"/>
              <a:chOff x="4018" y="1242"/>
              <a:chExt cx="448" cy="240"/>
            </a:xfrm>
          </p:grpSpPr>
          <p:sp>
            <p:nvSpPr>
              <p:cNvPr id="92196" name="Oval 15"/>
              <p:cNvSpPr>
                <a:spLocks noChangeArrowheads="1"/>
              </p:cNvSpPr>
              <p:nvPr/>
            </p:nvSpPr>
            <p:spPr bwMode="auto">
              <a:xfrm>
                <a:off x="4022" y="1349"/>
                <a:ext cx="444" cy="1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197" name="Line 16"/>
              <p:cNvSpPr>
                <a:spLocks noChangeShapeType="1"/>
              </p:cNvSpPr>
              <p:nvPr/>
            </p:nvSpPr>
            <p:spPr bwMode="auto">
              <a:xfrm>
                <a:off x="4022" y="1338"/>
                <a:ext cx="0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98" name="Line 17"/>
              <p:cNvSpPr>
                <a:spLocks noChangeShapeType="1"/>
              </p:cNvSpPr>
              <p:nvPr/>
            </p:nvSpPr>
            <p:spPr bwMode="auto">
              <a:xfrm>
                <a:off x="4466" y="1338"/>
                <a:ext cx="0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99" name="Rectangle 18"/>
              <p:cNvSpPr>
                <a:spLocks noChangeArrowheads="1"/>
              </p:cNvSpPr>
              <p:nvPr/>
            </p:nvSpPr>
            <p:spPr bwMode="auto">
              <a:xfrm>
                <a:off x="4022" y="1338"/>
                <a:ext cx="440" cy="8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92200" name="Oval 19"/>
              <p:cNvSpPr>
                <a:spLocks noChangeArrowheads="1"/>
              </p:cNvSpPr>
              <p:nvPr/>
            </p:nvSpPr>
            <p:spPr bwMode="auto">
              <a:xfrm>
                <a:off x="4018" y="1242"/>
                <a:ext cx="444" cy="15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92201" name="Group 23"/>
              <p:cNvGrpSpPr>
                <a:grpSpLocks/>
              </p:cNvGrpSpPr>
              <p:nvPr/>
            </p:nvGrpSpPr>
            <p:grpSpPr bwMode="auto">
              <a:xfrm>
                <a:off x="4124" y="1276"/>
                <a:ext cx="221" cy="91"/>
                <a:chOff x="4124" y="1276"/>
                <a:chExt cx="221" cy="91"/>
              </a:xfrm>
            </p:grpSpPr>
            <p:sp>
              <p:nvSpPr>
                <p:cNvPr id="9220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124" y="1276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07" name="Line 21"/>
                <p:cNvSpPr>
                  <a:spLocks noChangeShapeType="1"/>
                </p:cNvSpPr>
                <p:nvPr/>
              </p:nvSpPr>
              <p:spPr bwMode="auto">
                <a:xfrm>
                  <a:off x="4276" y="1367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08" name="Line 22"/>
                <p:cNvSpPr>
                  <a:spLocks noChangeShapeType="1"/>
                </p:cNvSpPr>
                <p:nvPr/>
              </p:nvSpPr>
              <p:spPr bwMode="auto">
                <a:xfrm>
                  <a:off x="4197" y="1278"/>
                  <a:ext cx="82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202" name="Group 27"/>
              <p:cNvGrpSpPr>
                <a:grpSpLocks/>
              </p:cNvGrpSpPr>
              <p:nvPr/>
            </p:nvGrpSpPr>
            <p:grpSpPr bwMode="auto">
              <a:xfrm>
                <a:off x="4125" y="1275"/>
                <a:ext cx="219" cy="90"/>
                <a:chOff x="4125" y="1275"/>
                <a:chExt cx="219" cy="90"/>
              </a:xfrm>
            </p:grpSpPr>
            <p:sp>
              <p:nvSpPr>
                <p:cNvPr id="92203" name="Line 24"/>
                <p:cNvSpPr>
                  <a:spLocks noChangeShapeType="1"/>
                </p:cNvSpPr>
                <p:nvPr/>
              </p:nvSpPr>
              <p:spPr bwMode="auto">
                <a:xfrm>
                  <a:off x="4125" y="1363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04" name="Line 25"/>
                <p:cNvSpPr>
                  <a:spLocks noChangeShapeType="1"/>
                </p:cNvSpPr>
                <p:nvPr/>
              </p:nvSpPr>
              <p:spPr bwMode="auto">
                <a:xfrm>
                  <a:off x="4275" y="1275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05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4197" y="1275"/>
                  <a:ext cx="82" cy="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2180" name="Rectangle 29"/>
            <p:cNvSpPr>
              <a:spLocks noChangeArrowheads="1"/>
            </p:cNvSpPr>
            <p:nvPr/>
          </p:nvSpPr>
          <p:spPr bwMode="auto">
            <a:xfrm>
              <a:off x="3324" y="290"/>
              <a:ext cx="8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Arial" panose="020B0604020202020204" pitchFamily="34" charset="0"/>
                </a:rPr>
                <a:t>223.1.1.0/24</a:t>
              </a:r>
            </a:p>
          </p:txBody>
        </p:sp>
        <p:sp>
          <p:nvSpPr>
            <p:cNvPr id="92181" name="Line 30"/>
            <p:cNvSpPr>
              <a:spLocks noChangeShapeType="1"/>
            </p:cNvSpPr>
            <p:nvPr/>
          </p:nvSpPr>
          <p:spPr bwMode="auto">
            <a:xfrm>
              <a:off x="4399" y="1270"/>
              <a:ext cx="6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2" name="Rectangle 31"/>
            <p:cNvSpPr>
              <a:spLocks noChangeArrowheads="1"/>
            </p:cNvSpPr>
            <p:nvPr/>
          </p:nvSpPr>
          <p:spPr bwMode="auto">
            <a:xfrm>
              <a:off x="4749" y="373"/>
              <a:ext cx="8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Arial" panose="020B0604020202020204" pitchFamily="34" charset="0"/>
                </a:rPr>
                <a:t>223.1.2.0/24</a:t>
              </a:r>
            </a:p>
          </p:txBody>
        </p:sp>
        <p:sp>
          <p:nvSpPr>
            <p:cNvPr id="92183" name="Line 32"/>
            <p:cNvSpPr>
              <a:spLocks noChangeShapeType="1"/>
            </p:cNvSpPr>
            <p:nvPr/>
          </p:nvSpPr>
          <p:spPr bwMode="auto">
            <a:xfrm>
              <a:off x="5044" y="832"/>
              <a:ext cx="0" cy="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184" name="Object 33"/>
            <p:cNvGraphicFramePr>
              <a:graphicFrameLocks/>
            </p:cNvGraphicFramePr>
            <p:nvPr/>
          </p:nvGraphicFramePr>
          <p:xfrm>
            <a:off x="5156" y="648"/>
            <a:ext cx="37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57" r:id="rId10" imgW="596417" imgH="476184" progId="MS_ClipArt_Gallery.2">
                    <p:embed/>
                  </p:oleObj>
                </mc:Choice>
                <mc:Fallback>
                  <p:oleObj r:id="rId10" imgW="596417" imgH="476184" progId="MS_ClipArt_Gallery.2">
                    <p:embed/>
                    <p:pic>
                      <p:nvPicPr>
                        <p:cNvPr id="0" name="Object 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6" y="648"/>
                          <a:ext cx="37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85" name="Line 34"/>
            <p:cNvSpPr>
              <a:spLocks noChangeShapeType="1"/>
            </p:cNvSpPr>
            <p:nvPr/>
          </p:nvSpPr>
          <p:spPr bwMode="auto">
            <a:xfrm>
              <a:off x="5044" y="835"/>
              <a:ext cx="14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186" name="Object 35"/>
            <p:cNvGraphicFramePr>
              <a:graphicFrameLocks/>
            </p:cNvGraphicFramePr>
            <p:nvPr/>
          </p:nvGraphicFramePr>
          <p:xfrm>
            <a:off x="5159" y="1518"/>
            <a:ext cx="37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58" r:id="rId12" imgW="596417" imgH="476184" progId="MS_ClipArt_Gallery.2">
                    <p:embed/>
                  </p:oleObj>
                </mc:Choice>
                <mc:Fallback>
                  <p:oleObj r:id="rId12" imgW="596417" imgH="476184" progId="MS_ClipArt_Gallery.2">
                    <p:embed/>
                    <p:pic>
                      <p:nvPicPr>
                        <p:cNvPr id="0" name="Object 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9" y="1518"/>
                          <a:ext cx="37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87" name="Line 36"/>
            <p:cNvSpPr>
              <a:spLocks noChangeShapeType="1"/>
            </p:cNvSpPr>
            <p:nvPr/>
          </p:nvSpPr>
          <p:spPr bwMode="auto">
            <a:xfrm>
              <a:off x="5044" y="1636"/>
              <a:ext cx="14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8" name="Line 37"/>
            <p:cNvSpPr>
              <a:spLocks noChangeShapeType="1"/>
            </p:cNvSpPr>
            <p:nvPr/>
          </p:nvSpPr>
          <p:spPr bwMode="auto">
            <a:xfrm>
              <a:off x="4249" y="1483"/>
              <a:ext cx="0" cy="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9" name="Line 38"/>
            <p:cNvSpPr>
              <a:spLocks noChangeShapeType="1"/>
            </p:cNvSpPr>
            <p:nvPr/>
          </p:nvSpPr>
          <p:spPr bwMode="auto">
            <a:xfrm flipH="1">
              <a:off x="3865" y="2290"/>
              <a:ext cx="7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0" name="Line 39"/>
            <p:cNvSpPr>
              <a:spLocks noChangeShapeType="1"/>
            </p:cNvSpPr>
            <p:nvPr/>
          </p:nvSpPr>
          <p:spPr bwMode="auto">
            <a:xfrm flipH="1" flipV="1">
              <a:off x="3863" y="2285"/>
              <a:ext cx="2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1" name="Line 40"/>
            <p:cNvSpPr>
              <a:spLocks noChangeShapeType="1"/>
            </p:cNvSpPr>
            <p:nvPr/>
          </p:nvSpPr>
          <p:spPr bwMode="auto">
            <a:xfrm flipH="1" flipV="1">
              <a:off x="4604" y="2288"/>
              <a:ext cx="2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192" name="Object 41"/>
            <p:cNvGraphicFramePr>
              <a:graphicFrameLocks/>
            </p:cNvGraphicFramePr>
            <p:nvPr/>
          </p:nvGraphicFramePr>
          <p:xfrm>
            <a:off x="4469" y="2388"/>
            <a:ext cx="37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59" r:id="rId14" imgW="596417" imgH="476184" progId="MS_ClipArt_Gallery.2">
                    <p:embed/>
                  </p:oleObj>
                </mc:Choice>
                <mc:Fallback>
                  <p:oleObj r:id="rId14" imgW="596417" imgH="476184" progId="MS_ClipArt_Gallery.2">
                    <p:embed/>
                    <p:pic>
                      <p:nvPicPr>
                        <p:cNvPr id="0" name="Object 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9" y="2388"/>
                          <a:ext cx="37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3" name="Object 42"/>
            <p:cNvGraphicFramePr>
              <a:graphicFrameLocks/>
            </p:cNvGraphicFramePr>
            <p:nvPr/>
          </p:nvGraphicFramePr>
          <p:xfrm>
            <a:off x="3677" y="2397"/>
            <a:ext cx="37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60" r:id="rId16" imgW="596417" imgH="476184" progId="MS_ClipArt_Gallery.2">
                    <p:embed/>
                  </p:oleObj>
                </mc:Choice>
                <mc:Fallback>
                  <p:oleObj r:id="rId16" imgW="596417" imgH="476184" progId="MS_ClipArt_Gallery.2">
                    <p:embed/>
                    <p:pic>
                      <p:nvPicPr>
                        <p:cNvPr id="0" name="Object 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7" y="2397"/>
                          <a:ext cx="37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94" name="Rectangle 43"/>
            <p:cNvSpPr>
              <a:spLocks noChangeArrowheads="1"/>
            </p:cNvSpPr>
            <p:nvPr/>
          </p:nvSpPr>
          <p:spPr bwMode="auto">
            <a:xfrm>
              <a:off x="3820" y="2858"/>
              <a:ext cx="8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Arial" panose="020B0604020202020204" pitchFamily="34" charset="0"/>
                </a:rPr>
                <a:t>223.1.3.0/24</a:t>
              </a:r>
            </a:p>
          </p:txBody>
        </p:sp>
        <p:sp>
          <p:nvSpPr>
            <p:cNvPr id="92195" name="Rectangle 44"/>
            <p:cNvSpPr>
              <a:spLocks noChangeArrowheads="1"/>
            </p:cNvSpPr>
            <p:nvPr/>
          </p:nvSpPr>
          <p:spPr bwMode="auto">
            <a:xfrm>
              <a:off x="3135" y="2113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2167" name="Rectangle 47"/>
          <p:cNvSpPr>
            <a:spLocks noChangeArrowheads="1"/>
          </p:cNvSpPr>
          <p:nvPr/>
        </p:nvSpPr>
        <p:spPr bwMode="auto">
          <a:xfrm>
            <a:off x="5572348" y="5689891"/>
            <a:ext cx="220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Comic Sans MS" panose="030F0702030302020204" pitchFamily="66" charset="0"/>
              </a:rPr>
              <a:t>子网掩码</a:t>
            </a:r>
            <a:r>
              <a:rPr lang="en-US" altLang="zh-CN" sz="2400" b="1">
                <a:latin typeface="Comic Sans MS" panose="030F0702030302020204" pitchFamily="66" charset="0"/>
              </a:rPr>
              <a:t>: /24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ChangeArrowheads="1"/>
          </p:cNvSpPr>
          <p:nvPr/>
        </p:nvSpPr>
        <p:spPr bwMode="auto">
          <a:xfrm>
            <a:off x="1797050" y="2218597"/>
            <a:ext cx="7110413" cy="463550"/>
          </a:xfrm>
          <a:prstGeom prst="rect">
            <a:avLst/>
          </a:prstGeom>
          <a:solidFill>
            <a:srgbClr val="CCECFF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Rectangle 4"/>
          <p:cNvSpPr>
            <a:spLocks noGrp="1" noChangeArrowheads="1"/>
          </p:cNvSpPr>
          <p:nvPr>
            <p:ph type="title"/>
          </p:nvPr>
        </p:nvSpPr>
        <p:spPr>
          <a:xfrm>
            <a:off x="555625" y="171162"/>
            <a:ext cx="5924550" cy="88582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子网掩码 </a:t>
            </a:r>
          </a:p>
        </p:txBody>
      </p:sp>
      <p:sp>
        <p:nvSpPr>
          <p:cNvPr id="508933" name="Line 5"/>
          <p:cNvSpPr>
            <a:spLocks noChangeShapeType="1"/>
          </p:cNvSpPr>
          <p:nvPr/>
        </p:nvSpPr>
        <p:spPr bwMode="auto">
          <a:xfrm>
            <a:off x="1831975" y="3736247"/>
            <a:ext cx="524510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8934" name="Line 6"/>
          <p:cNvSpPr>
            <a:spLocks noChangeShapeType="1"/>
          </p:cNvSpPr>
          <p:nvPr/>
        </p:nvSpPr>
        <p:spPr bwMode="auto">
          <a:xfrm flipV="1">
            <a:off x="7108825" y="3736247"/>
            <a:ext cx="177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14" name="Rectangle 8"/>
          <p:cNvSpPr>
            <a:spLocks noChangeArrowheads="1"/>
          </p:cNvSpPr>
          <p:nvPr/>
        </p:nvSpPr>
        <p:spPr bwMode="auto">
          <a:xfrm>
            <a:off x="1811338" y="2231297"/>
            <a:ext cx="3490912" cy="4429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5" name="Rectangle 9"/>
          <p:cNvSpPr>
            <a:spLocks noChangeArrowheads="1"/>
          </p:cNvSpPr>
          <p:nvPr/>
        </p:nvSpPr>
        <p:spPr bwMode="auto">
          <a:xfrm>
            <a:off x="2411413" y="2196372"/>
            <a:ext cx="23336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宋体" panose="02010600030101010101" pitchFamily="2" charset="-122"/>
              </a:rPr>
              <a:t>223</a:t>
            </a:r>
            <a:r>
              <a:rPr kumimoji="1" lang="en-US" altLang="zh-CN" b="1">
                <a:solidFill>
                  <a:srgbClr val="333399"/>
                </a:solidFill>
                <a:ea typeface="宋体" panose="02010600030101010101" pitchFamily="2" charset="-122"/>
              </a:rPr>
              <a:t>.</a:t>
            </a:r>
            <a:r>
              <a:rPr kumimoji="1" lang="en-US" altLang="zh-CN" sz="2000">
                <a:solidFill>
                  <a:srgbClr val="333399"/>
                </a:solidFill>
                <a:ea typeface="宋体" panose="02010600030101010101" pitchFamily="2" charset="-122"/>
              </a:rPr>
              <a:t>        1            </a:t>
            </a:r>
            <a:r>
              <a:rPr kumimoji="1" lang="en-US" altLang="zh-CN" b="1">
                <a:solidFill>
                  <a:srgbClr val="333399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94216" name="Rectangle 10"/>
          <p:cNvSpPr>
            <a:spLocks noChangeArrowheads="1"/>
          </p:cNvSpPr>
          <p:nvPr/>
        </p:nvSpPr>
        <p:spPr bwMode="auto">
          <a:xfrm>
            <a:off x="6156325" y="2196372"/>
            <a:ext cx="19462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宋体" panose="02010600030101010101" pitchFamily="2" charset="-122"/>
              </a:rPr>
              <a:t>3         </a:t>
            </a:r>
            <a:r>
              <a:rPr kumimoji="1" lang="en-US" altLang="zh-CN" b="1">
                <a:solidFill>
                  <a:srgbClr val="333399"/>
                </a:solidFill>
                <a:ea typeface="宋体" panose="02010600030101010101" pitchFamily="2" charset="-122"/>
              </a:rPr>
              <a:t>.</a:t>
            </a:r>
            <a:r>
              <a:rPr kumimoji="1" lang="en-US" altLang="zh-CN" sz="2000">
                <a:solidFill>
                  <a:srgbClr val="333399"/>
                </a:solidFill>
                <a:ea typeface="宋体" panose="02010600030101010101" pitchFamily="2" charset="-122"/>
              </a:rPr>
              <a:t>         10</a:t>
            </a:r>
          </a:p>
        </p:txBody>
      </p:sp>
      <p:sp>
        <p:nvSpPr>
          <p:cNvPr id="94217" name="Rectangle 11"/>
          <p:cNvSpPr>
            <a:spLocks noChangeArrowheads="1"/>
          </p:cNvSpPr>
          <p:nvPr/>
        </p:nvSpPr>
        <p:spPr bwMode="auto">
          <a:xfrm>
            <a:off x="555625" y="2285561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ea typeface="宋体" panose="02010600030101010101" pitchFamily="2" charset="-122"/>
              </a:rPr>
              <a:t>IP </a:t>
            </a:r>
            <a:r>
              <a:rPr kumimoji="1" lang="zh-CN" altLang="en-US" sz="2000">
                <a:ea typeface="宋体" panose="02010600030101010101" pitchFamily="2" charset="-122"/>
              </a:rPr>
              <a:t>地址</a:t>
            </a:r>
          </a:p>
        </p:txBody>
      </p:sp>
      <p:sp>
        <p:nvSpPr>
          <p:cNvPr id="508940" name="Rectangle 12"/>
          <p:cNvSpPr>
            <a:spLocks noChangeArrowheads="1"/>
          </p:cNvSpPr>
          <p:nvPr/>
        </p:nvSpPr>
        <p:spPr bwMode="auto">
          <a:xfrm>
            <a:off x="2955925" y="3631472"/>
            <a:ext cx="1160463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9" name="Line 13"/>
          <p:cNvSpPr>
            <a:spLocks noChangeShapeType="1"/>
          </p:cNvSpPr>
          <p:nvPr/>
        </p:nvSpPr>
        <p:spPr bwMode="auto">
          <a:xfrm>
            <a:off x="5310188" y="2226534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42" name="Rectangle 14"/>
          <p:cNvSpPr>
            <a:spLocks noChangeArrowheads="1"/>
          </p:cNvSpPr>
          <p:nvPr/>
        </p:nvSpPr>
        <p:spPr bwMode="auto">
          <a:xfrm>
            <a:off x="2916238" y="3542572"/>
            <a:ext cx="952500" cy="398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ea typeface="宋体" panose="02010600030101010101" pitchFamily="2" charset="-122"/>
              </a:rPr>
              <a:t>网络号</a:t>
            </a:r>
          </a:p>
        </p:txBody>
      </p:sp>
      <p:sp>
        <p:nvSpPr>
          <p:cNvPr id="508947" name="Rectangle 19"/>
          <p:cNvSpPr>
            <a:spLocks noChangeArrowheads="1"/>
          </p:cNvSpPr>
          <p:nvPr/>
        </p:nvSpPr>
        <p:spPr bwMode="auto">
          <a:xfrm>
            <a:off x="7640638" y="3631472"/>
            <a:ext cx="88900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8949" name="Rectangle 21"/>
          <p:cNvSpPr>
            <a:spLocks noChangeArrowheads="1"/>
          </p:cNvSpPr>
          <p:nvPr/>
        </p:nvSpPr>
        <p:spPr bwMode="auto">
          <a:xfrm>
            <a:off x="7589838" y="3477484"/>
            <a:ext cx="9525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ea typeface="宋体" panose="02010600030101010101" pitchFamily="2" charset="-122"/>
              </a:rPr>
              <a:t>主机号</a:t>
            </a:r>
          </a:p>
        </p:txBody>
      </p:sp>
      <p:sp>
        <p:nvSpPr>
          <p:cNvPr id="508955" name="Line 27"/>
          <p:cNvSpPr>
            <a:spLocks noChangeShapeType="1"/>
          </p:cNvSpPr>
          <p:nvPr/>
        </p:nvSpPr>
        <p:spPr bwMode="auto">
          <a:xfrm>
            <a:off x="1809750" y="3483834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8957" name="Rectangle 29"/>
          <p:cNvSpPr>
            <a:spLocks noChangeArrowheads="1"/>
          </p:cNvSpPr>
          <p:nvPr/>
        </p:nvSpPr>
        <p:spPr bwMode="auto">
          <a:xfrm>
            <a:off x="350838" y="4090259"/>
            <a:ext cx="120808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ea typeface="宋体" panose="02010600030101010101" pitchFamily="2" charset="-122"/>
              </a:rPr>
              <a:t>子网掩码</a:t>
            </a:r>
          </a:p>
        </p:txBody>
      </p:sp>
      <p:sp>
        <p:nvSpPr>
          <p:cNvPr id="508972" name="Line 44"/>
          <p:cNvSpPr>
            <a:spLocks noChangeShapeType="1"/>
          </p:cNvSpPr>
          <p:nvPr/>
        </p:nvSpPr>
        <p:spPr bwMode="auto">
          <a:xfrm>
            <a:off x="7092950" y="3536222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73" name="Line 45"/>
          <p:cNvSpPr>
            <a:spLocks noChangeShapeType="1"/>
          </p:cNvSpPr>
          <p:nvPr/>
        </p:nvSpPr>
        <p:spPr bwMode="auto">
          <a:xfrm>
            <a:off x="8907463" y="3483834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74" name="Rectangle 46"/>
          <p:cNvSpPr>
            <a:spLocks noChangeArrowheads="1"/>
          </p:cNvSpPr>
          <p:nvPr/>
        </p:nvSpPr>
        <p:spPr bwMode="auto">
          <a:xfrm>
            <a:off x="350838" y="5350734"/>
            <a:ext cx="120808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ea typeface="宋体" panose="02010600030101010101" pitchFamily="2" charset="-122"/>
              </a:rPr>
              <a:t>子网的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ea typeface="宋体" panose="02010600030101010101" pitchFamily="2" charset="-122"/>
              </a:rPr>
              <a:t>网络地址</a:t>
            </a:r>
          </a:p>
        </p:txBody>
      </p:sp>
      <p:sp>
        <p:nvSpPr>
          <p:cNvPr id="508975" name="Rectangle 47"/>
          <p:cNvSpPr>
            <a:spLocks noChangeArrowheads="1"/>
          </p:cNvSpPr>
          <p:nvPr/>
        </p:nvSpPr>
        <p:spPr bwMode="auto">
          <a:xfrm>
            <a:off x="7092950" y="4125184"/>
            <a:ext cx="1800225" cy="503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8976" name="Rectangle 48"/>
          <p:cNvSpPr>
            <a:spLocks noChangeArrowheads="1"/>
          </p:cNvSpPr>
          <p:nvPr/>
        </p:nvSpPr>
        <p:spPr bwMode="auto">
          <a:xfrm>
            <a:off x="1835150" y="4125184"/>
            <a:ext cx="5257800" cy="503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790700" y="4125184"/>
            <a:ext cx="7096125" cy="454025"/>
            <a:chOff x="1116" y="3092"/>
            <a:chExt cx="4470" cy="286"/>
          </a:xfrm>
        </p:grpSpPr>
        <p:sp>
          <p:nvSpPr>
            <p:cNvPr id="94239" name="Rectangle 50"/>
            <p:cNvSpPr>
              <a:spLocks noChangeArrowheads="1"/>
            </p:cNvSpPr>
            <p:nvPr/>
          </p:nvSpPr>
          <p:spPr bwMode="auto">
            <a:xfrm>
              <a:off x="1116" y="3092"/>
              <a:ext cx="334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just" defTabSz="762000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8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 defTabSz="762000">
                <a:lnSpc>
                  <a:spcPct val="110000"/>
                </a:lnSpc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幼圆" panose="02010509060101010101" pitchFamily="49" charset="-122"/>
                  <a:ea typeface="黑体" panose="02010609060101010101" pitchFamily="49" charset="-122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宋体" panose="02010600030101010101" pitchFamily="2" charset="-122"/>
                </a:rPr>
                <a:t>1 1 1 1 1 1 1 1 1 1 1 1 1 1 1 1</a:t>
              </a:r>
              <a:r>
                <a:rPr kumimoji="1" lang="en-US" altLang="zh-CN">
                  <a:solidFill>
                    <a:srgbClr val="333399"/>
                  </a:solidFill>
                  <a:ea typeface="宋体" panose="02010600030101010101" pitchFamily="2" charset="-122"/>
                </a:rPr>
                <a:t>  </a:t>
              </a:r>
              <a:r>
                <a:rPr kumimoji="1" lang="en-US" altLang="zh-CN" sz="1000">
                  <a:solidFill>
                    <a:srgbClr val="333399"/>
                  </a:solidFill>
                  <a:ea typeface="宋体" panose="02010600030101010101" pitchFamily="2" charset="-122"/>
                </a:rPr>
                <a:t> </a:t>
              </a:r>
              <a:r>
                <a:rPr kumimoji="1" lang="en-US" altLang="zh-CN" sz="2000">
                  <a:solidFill>
                    <a:srgbClr val="333399"/>
                  </a:solidFill>
                  <a:ea typeface="宋体" panose="02010600030101010101" pitchFamily="2" charset="-122"/>
                </a:rPr>
                <a:t>1 1 1 1 1 1 1 1</a:t>
              </a:r>
            </a:p>
          </p:txBody>
        </p:sp>
        <p:sp>
          <p:nvSpPr>
            <p:cNvPr id="94240" name="Rectangle 51"/>
            <p:cNvSpPr>
              <a:spLocks noChangeArrowheads="1"/>
            </p:cNvSpPr>
            <p:nvPr/>
          </p:nvSpPr>
          <p:spPr bwMode="auto">
            <a:xfrm>
              <a:off x="4452" y="3111"/>
              <a:ext cx="113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just" defTabSz="762000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8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 defTabSz="762000">
                <a:lnSpc>
                  <a:spcPct val="110000"/>
                </a:lnSpc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幼圆" panose="02010509060101010101" pitchFamily="49" charset="-122"/>
                  <a:ea typeface="黑体" panose="02010609060101010101" pitchFamily="49" charset="-122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宋体" panose="02010600030101010101" pitchFamily="2" charset="-122"/>
                </a:rPr>
                <a:t>0 0 0 0 0 0 0 0</a:t>
              </a:r>
            </a:p>
          </p:txBody>
        </p:sp>
      </p:grpSp>
      <p:sp>
        <p:nvSpPr>
          <p:cNvPr id="508980" name="Line 52"/>
          <p:cNvSpPr>
            <a:spLocks noChangeShapeType="1"/>
          </p:cNvSpPr>
          <p:nvPr/>
        </p:nvSpPr>
        <p:spPr bwMode="auto">
          <a:xfrm>
            <a:off x="5310188" y="4125184"/>
            <a:ext cx="1587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81" name="Rectangle 53"/>
          <p:cNvSpPr>
            <a:spLocks noChangeArrowheads="1"/>
          </p:cNvSpPr>
          <p:nvPr/>
        </p:nvSpPr>
        <p:spPr bwMode="auto">
          <a:xfrm>
            <a:off x="7092950" y="5507897"/>
            <a:ext cx="1800225" cy="503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8982" name="Rectangle 54"/>
          <p:cNvSpPr>
            <a:spLocks noChangeArrowheads="1"/>
          </p:cNvSpPr>
          <p:nvPr/>
        </p:nvSpPr>
        <p:spPr bwMode="auto">
          <a:xfrm>
            <a:off x="1835150" y="5507897"/>
            <a:ext cx="5257800" cy="503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8983" name="Line 55"/>
          <p:cNvSpPr>
            <a:spLocks noChangeShapeType="1"/>
          </p:cNvSpPr>
          <p:nvPr/>
        </p:nvSpPr>
        <p:spPr bwMode="auto">
          <a:xfrm>
            <a:off x="5310188" y="5507897"/>
            <a:ext cx="1587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86" name="Rectangle 58"/>
          <p:cNvSpPr>
            <a:spLocks noChangeArrowheads="1"/>
          </p:cNvSpPr>
          <p:nvPr/>
        </p:nvSpPr>
        <p:spPr bwMode="auto">
          <a:xfrm>
            <a:off x="7812088" y="5531709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4236" name="Rectangle 63"/>
          <p:cNvSpPr>
            <a:spLocks noChangeArrowheads="1"/>
          </p:cNvSpPr>
          <p:nvPr/>
        </p:nvSpPr>
        <p:spPr bwMode="auto">
          <a:xfrm>
            <a:off x="2411413" y="5507897"/>
            <a:ext cx="39592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宋体" panose="02010600030101010101" pitchFamily="2" charset="-122"/>
              </a:rPr>
              <a:t>223        </a:t>
            </a:r>
            <a:r>
              <a:rPr kumimoji="1" lang="en-US" altLang="zh-CN" b="1">
                <a:solidFill>
                  <a:srgbClr val="333399"/>
                </a:solidFill>
                <a:ea typeface="宋体" panose="02010600030101010101" pitchFamily="2" charset="-122"/>
              </a:rPr>
              <a:t>.</a:t>
            </a:r>
            <a:r>
              <a:rPr kumimoji="1" lang="en-US" altLang="zh-CN" sz="2000">
                <a:solidFill>
                  <a:srgbClr val="333399"/>
                </a:solidFill>
                <a:ea typeface="宋体" panose="02010600030101010101" pitchFamily="2" charset="-122"/>
              </a:rPr>
              <a:t>        1            </a:t>
            </a:r>
            <a:r>
              <a:rPr kumimoji="1" lang="en-US" altLang="zh-CN" b="1">
                <a:solidFill>
                  <a:srgbClr val="333399"/>
                </a:solidFill>
                <a:ea typeface="宋体" panose="02010600030101010101" pitchFamily="2" charset="-122"/>
              </a:rPr>
              <a:t>.</a:t>
            </a:r>
            <a:r>
              <a:rPr kumimoji="1" lang="en-US" altLang="zh-CN" sz="2000">
                <a:solidFill>
                  <a:srgbClr val="333399"/>
                </a:solidFill>
                <a:ea typeface="宋体" panose="02010600030101010101" pitchFamily="2" charset="-122"/>
              </a:rPr>
              <a:t>           3</a:t>
            </a:r>
          </a:p>
        </p:txBody>
      </p:sp>
      <p:sp>
        <p:nvSpPr>
          <p:cNvPr id="38" name="Rectangle 60"/>
          <p:cNvSpPr>
            <a:spLocks noChangeArrowheads="1"/>
          </p:cNvSpPr>
          <p:nvPr/>
        </p:nvSpPr>
        <p:spPr bwMode="auto">
          <a:xfrm>
            <a:off x="1809750" y="2775521"/>
            <a:ext cx="7097713" cy="600075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333399"/>
                </a:solidFill>
                <a:ea typeface="宋体" panose="02010600030101010101" pitchFamily="2" charset="-122"/>
              </a:rPr>
              <a:t>逐位进行 </a:t>
            </a:r>
            <a:r>
              <a:rPr lang="en-US" altLang="zh-CN" sz="3600">
                <a:solidFill>
                  <a:srgbClr val="333399"/>
                </a:solidFill>
                <a:ea typeface="宋体" panose="02010600030101010101" pitchFamily="2" charset="-122"/>
              </a:rPr>
              <a:t>AND </a:t>
            </a:r>
            <a:r>
              <a:rPr lang="zh-CN" altLang="en-US" sz="3600">
                <a:solidFill>
                  <a:srgbClr val="333399"/>
                </a:solidFill>
                <a:ea typeface="宋体" panose="02010600030101010101" pitchFamily="2" charset="-122"/>
              </a:rPr>
              <a:t>运算</a:t>
            </a:r>
          </a:p>
        </p:txBody>
      </p:sp>
      <p:sp>
        <p:nvSpPr>
          <p:cNvPr id="94238" name="Rectangle 47"/>
          <p:cNvSpPr>
            <a:spLocks noChangeArrowheads="1"/>
          </p:cNvSpPr>
          <p:nvPr/>
        </p:nvSpPr>
        <p:spPr bwMode="auto">
          <a:xfrm>
            <a:off x="555625" y="1241137"/>
            <a:ext cx="79184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</a:rPr>
              <a:t>子网掩码的功能：给定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</a:rPr>
              <a:t>地址和子网掩码，获得该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</a:rPr>
              <a:t>地址主机所在的网络地址（或网络号）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50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40" grpId="0" animBg="1"/>
      <p:bldP spid="508942" grpId="0" animBg="1"/>
      <p:bldP spid="508947" grpId="0" animBg="1"/>
      <p:bldP spid="508949" grpId="0"/>
      <p:bldP spid="508957" grpId="0"/>
      <p:bldP spid="508974" grpId="0"/>
      <p:bldP spid="508974" grpId="1"/>
      <p:bldP spid="508975" grpId="0" animBg="1"/>
      <p:bldP spid="508976" grpId="0" animBg="1"/>
      <p:bldP spid="508981" grpId="0" animBg="1"/>
      <p:bldP spid="508982" grpId="0" animBg="1"/>
      <p:bldP spid="508986" grpId="0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title"/>
          </p:nvPr>
        </p:nvSpPr>
        <p:spPr>
          <a:xfrm>
            <a:off x="481013" y="188913"/>
            <a:ext cx="7726362" cy="6731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子网</a:t>
            </a:r>
          </a:p>
        </p:txBody>
      </p:sp>
      <p:sp>
        <p:nvSpPr>
          <p:cNvPr id="96259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514350" y="908050"/>
            <a:ext cx="36957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右图中有多少个子网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86019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D5A8AFA-B665-4AAF-AD05-89C387ECD90F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33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sp>
        <p:nvSpPr>
          <p:cNvPr id="96261" name="Freeform 2"/>
          <p:cNvSpPr>
            <a:spLocks noChangeArrowheads="1"/>
          </p:cNvSpPr>
          <p:nvPr/>
        </p:nvSpPr>
        <p:spPr bwMode="auto">
          <a:xfrm>
            <a:off x="6122988" y="2819400"/>
            <a:ext cx="1223962" cy="1428750"/>
          </a:xfrm>
          <a:custGeom>
            <a:avLst/>
            <a:gdLst>
              <a:gd name="T0" fmla="*/ 1587 w 771"/>
              <a:gd name="T1" fmla="*/ 104775 h 900"/>
              <a:gd name="T2" fmla="*/ 7937 w 771"/>
              <a:gd name="T3" fmla="*/ 122238 h 900"/>
              <a:gd name="T4" fmla="*/ 20637 w 771"/>
              <a:gd name="T5" fmla="*/ 146050 h 900"/>
              <a:gd name="T6" fmla="*/ 39687 w 771"/>
              <a:gd name="T7" fmla="*/ 173038 h 900"/>
              <a:gd name="T8" fmla="*/ 65087 w 771"/>
              <a:gd name="T9" fmla="*/ 203200 h 900"/>
              <a:gd name="T10" fmla="*/ 95250 w 771"/>
              <a:gd name="T11" fmla="*/ 238125 h 900"/>
              <a:gd name="T12" fmla="*/ 130175 w 771"/>
              <a:gd name="T13" fmla="*/ 276225 h 900"/>
              <a:gd name="T14" fmla="*/ 207962 w 771"/>
              <a:gd name="T15" fmla="*/ 358775 h 900"/>
              <a:gd name="T16" fmla="*/ 293687 w 771"/>
              <a:gd name="T17" fmla="*/ 446088 h 900"/>
              <a:gd name="T18" fmla="*/ 381000 w 771"/>
              <a:gd name="T19" fmla="*/ 536575 h 900"/>
              <a:gd name="T20" fmla="*/ 461962 w 771"/>
              <a:gd name="T21" fmla="*/ 625475 h 900"/>
              <a:gd name="T22" fmla="*/ 500062 w 771"/>
              <a:gd name="T23" fmla="*/ 668338 h 900"/>
              <a:gd name="T24" fmla="*/ 533400 w 771"/>
              <a:gd name="T25" fmla="*/ 708025 h 900"/>
              <a:gd name="T26" fmla="*/ 598487 w 771"/>
              <a:gd name="T27" fmla="*/ 792163 h 900"/>
              <a:gd name="T28" fmla="*/ 665162 w 771"/>
              <a:gd name="T29" fmla="*/ 884238 h 900"/>
              <a:gd name="T30" fmla="*/ 733425 w 771"/>
              <a:gd name="T31" fmla="*/ 981075 h 900"/>
              <a:gd name="T32" fmla="*/ 798512 w 771"/>
              <a:gd name="T33" fmla="*/ 1076325 h 900"/>
              <a:gd name="T34" fmla="*/ 862012 w 771"/>
              <a:gd name="T35" fmla="*/ 1165225 h 900"/>
              <a:gd name="T36" fmla="*/ 920750 w 771"/>
              <a:gd name="T37" fmla="*/ 1246188 h 900"/>
              <a:gd name="T38" fmla="*/ 949325 w 771"/>
              <a:gd name="T39" fmla="*/ 1282700 h 900"/>
              <a:gd name="T40" fmla="*/ 974725 w 771"/>
              <a:gd name="T41" fmla="*/ 1314450 h 900"/>
              <a:gd name="T42" fmla="*/ 998537 w 771"/>
              <a:gd name="T43" fmla="*/ 1341438 h 900"/>
              <a:gd name="T44" fmla="*/ 1020762 w 771"/>
              <a:gd name="T45" fmla="*/ 1362075 h 900"/>
              <a:gd name="T46" fmla="*/ 1063625 w 771"/>
              <a:gd name="T47" fmla="*/ 1395413 h 900"/>
              <a:gd name="T48" fmla="*/ 1104900 w 771"/>
              <a:gd name="T49" fmla="*/ 1416050 h 900"/>
              <a:gd name="T50" fmla="*/ 1144587 w 771"/>
              <a:gd name="T51" fmla="*/ 1427163 h 900"/>
              <a:gd name="T52" fmla="*/ 1177925 w 771"/>
              <a:gd name="T53" fmla="*/ 1427163 h 900"/>
              <a:gd name="T54" fmla="*/ 1203325 w 771"/>
              <a:gd name="T55" fmla="*/ 1416050 h 900"/>
              <a:gd name="T56" fmla="*/ 1219200 w 771"/>
              <a:gd name="T57" fmla="*/ 1392238 h 900"/>
              <a:gd name="T58" fmla="*/ 1222375 w 771"/>
              <a:gd name="T59" fmla="*/ 1377950 h 900"/>
              <a:gd name="T60" fmla="*/ 1222375 w 771"/>
              <a:gd name="T61" fmla="*/ 1358900 h 900"/>
              <a:gd name="T62" fmla="*/ 1219200 w 771"/>
              <a:gd name="T63" fmla="*/ 1338263 h 900"/>
              <a:gd name="T64" fmla="*/ 1211262 w 771"/>
              <a:gd name="T65" fmla="*/ 1314450 h 900"/>
              <a:gd name="T66" fmla="*/ 1200150 w 771"/>
              <a:gd name="T67" fmla="*/ 1285875 h 900"/>
              <a:gd name="T68" fmla="*/ 1184275 w 771"/>
              <a:gd name="T69" fmla="*/ 1252538 h 900"/>
              <a:gd name="T70" fmla="*/ 1165225 w 771"/>
              <a:gd name="T71" fmla="*/ 1214438 h 900"/>
              <a:gd name="T72" fmla="*/ 1141412 w 771"/>
              <a:gd name="T73" fmla="*/ 1171575 h 900"/>
              <a:gd name="T74" fmla="*/ 1114425 w 771"/>
              <a:gd name="T75" fmla="*/ 1125538 h 900"/>
              <a:gd name="T76" fmla="*/ 1085850 w 771"/>
              <a:gd name="T77" fmla="*/ 1076325 h 900"/>
              <a:gd name="T78" fmla="*/ 1020762 w 771"/>
              <a:gd name="T79" fmla="*/ 969963 h 900"/>
              <a:gd name="T80" fmla="*/ 949325 w 771"/>
              <a:gd name="T81" fmla="*/ 862013 h 900"/>
              <a:gd name="T82" fmla="*/ 874712 w 771"/>
              <a:gd name="T83" fmla="*/ 754063 h 900"/>
              <a:gd name="T84" fmla="*/ 800100 w 771"/>
              <a:gd name="T85" fmla="*/ 652463 h 900"/>
              <a:gd name="T86" fmla="*/ 763587 w 771"/>
              <a:gd name="T87" fmla="*/ 604838 h 900"/>
              <a:gd name="T88" fmla="*/ 727075 w 771"/>
              <a:gd name="T89" fmla="*/ 561975 h 900"/>
              <a:gd name="T90" fmla="*/ 650875 w 771"/>
              <a:gd name="T91" fmla="*/ 477838 h 900"/>
              <a:gd name="T92" fmla="*/ 565150 w 771"/>
              <a:gd name="T93" fmla="*/ 393700 h 900"/>
              <a:gd name="T94" fmla="*/ 474662 w 771"/>
              <a:gd name="T95" fmla="*/ 307975 h 900"/>
              <a:gd name="T96" fmla="*/ 382587 w 771"/>
              <a:gd name="T97" fmla="*/ 228600 h 900"/>
              <a:gd name="T98" fmla="*/ 293687 w 771"/>
              <a:gd name="T99" fmla="*/ 153988 h 900"/>
              <a:gd name="T100" fmla="*/ 212725 w 771"/>
              <a:gd name="T101" fmla="*/ 88900 h 900"/>
              <a:gd name="T102" fmla="*/ 176212 w 771"/>
              <a:gd name="T103" fmla="*/ 61913 h 900"/>
              <a:gd name="T104" fmla="*/ 142875 w 771"/>
              <a:gd name="T105" fmla="*/ 36513 h 900"/>
              <a:gd name="T106" fmla="*/ 112712 w 771"/>
              <a:gd name="T107" fmla="*/ 15875 h 900"/>
              <a:gd name="T108" fmla="*/ 87312 w 771"/>
              <a:gd name="T109" fmla="*/ 0 h 900"/>
              <a:gd name="T110" fmla="*/ 68262 w 771"/>
              <a:gd name="T111" fmla="*/ 23813 h 900"/>
              <a:gd name="T112" fmla="*/ 49212 w 771"/>
              <a:gd name="T113" fmla="*/ 36513 h 900"/>
              <a:gd name="T114" fmla="*/ 33337 w 771"/>
              <a:gd name="T115" fmla="*/ 46038 h 900"/>
              <a:gd name="T116" fmla="*/ 20637 w 771"/>
              <a:gd name="T117" fmla="*/ 50800 h 900"/>
              <a:gd name="T118" fmla="*/ 9525 w 771"/>
              <a:gd name="T119" fmla="*/ 55563 h 900"/>
              <a:gd name="T120" fmla="*/ 3175 w 771"/>
              <a:gd name="T121" fmla="*/ 65088 h 900"/>
              <a:gd name="T122" fmla="*/ 0 w 771"/>
              <a:gd name="T123" fmla="*/ 80963 h 900"/>
              <a:gd name="T124" fmla="*/ 1587 w 771"/>
              <a:gd name="T125" fmla="*/ 104775 h 90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71" h="900">
                <a:moveTo>
                  <a:pt x="1" y="66"/>
                </a:moveTo>
                <a:lnTo>
                  <a:pt x="5" y="77"/>
                </a:lnTo>
                <a:lnTo>
                  <a:pt x="13" y="92"/>
                </a:lnTo>
                <a:lnTo>
                  <a:pt x="25" y="109"/>
                </a:lnTo>
                <a:lnTo>
                  <a:pt x="41" y="128"/>
                </a:lnTo>
                <a:lnTo>
                  <a:pt x="60" y="150"/>
                </a:lnTo>
                <a:lnTo>
                  <a:pt x="82" y="174"/>
                </a:lnTo>
                <a:lnTo>
                  <a:pt x="131" y="226"/>
                </a:lnTo>
                <a:lnTo>
                  <a:pt x="185" y="281"/>
                </a:lnTo>
                <a:lnTo>
                  <a:pt x="240" y="338"/>
                </a:lnTo>
                <a:lnTo>
                  <a:pt x="291" y="394"/>
                </a:lnTo>
                <a:lnTo>
                  <a:pt x="315" y="421"/>
                </a:lnTo>
                <a:lnTo>
                  <a:pt x="336" y="446"/>
                </a:lnTo>
                <a:lnTo>
                  <a:pt x="377" y="499"/>
                </a:lnTo>
                <a:lnTo>
                  <a:pt x="419" y="557"/>
                </a:lnTo>
                <a:lnTo>
                  <a:pt x="462" y="618"/>
                </a:lnTo>
                <a:lnTo>
                  <a:pt x="503" y="678"/>
                </a:lnTo>
                <a:lnTo>
                  <a:pt x="543" y="734"/>
                </a:lnTo>
                <a:lnTo>
                  <a:pt x="580" y="785"/>
                </a:lnTo>
                <a:lnTo>
                  <a:pt x="598" y="808"/>
                </a:lnTo>
                <a:lnTo>
                  <a:pt x="614" y="828"/>
                </a:lnTo>
                <a:lnTo>
                  <a:pt x="629" y="845"/>
                </a:lnTo>
                <a:lnTo>
                  <a:pt x="643" y="858"/>
                </a:lnTo>
                <a:lnTo>
                  <a:pt x="670" y="879"/>
                </a:lnTo>
                <a:lnTo>
                  <a:pt x="696" y="892"/>
                </a:lnTo>
                <a:lnTo>
                  <a:pt x="721" y="899"/>
                </a:lnTo>
                <a:lnTo>
                  <a:pt x="742" y="899"/>
                </a:lnTo>
                <a:lnTo>
                  <a:pt x="758" y="892"/>
                </a:lnTo>
                <a:lnTo>
                  <a:pt x="768" y="877"/>
                </a:lnTo>
                <a:lnTo>
                  <a:pt x="770" y="868"/>
                </a:lnTo>
                <a:lnTo>
                  <a:pt x="770" y="856"/>
                </a:lnTo>
                <a:lnTo>
                  <a:pt x="768" y="843"/>
                </a:lnTo>
                <a:lnTo>
                  <a:pt x="763" y="828"/>
                </a:lnTo>
                <a:lnTo>
                  <a:pt x="756" y="810"/>
                </a:lnTo>
                <a:lnTo>
                  <a:pt x="746" y="789"/>
                </a:lnTo>
                <a:lnTo>
                  <a:pt x="734" y="765"/>
                </a:lnTo>
                <a:lnTo>
                  <a:pt x="719" y="738"/>
                </a:lnTo>
                <a:lnTo>
                  <a:pt x="702" y="709"/>
                </a:lnTo>
                <a:lnTo>
                  <a:pt x="684" y="678"/>
                </a:lnTo>
                <a:lnTo>
                  <a:pt x="643" y="611"/>
                </a:lnTo>
                <a:lnTo>
                  <a:pt x="598" y="543"/>
                </a:lnTo>
                <a:lnTo>
                  <a:pt x="551" y="475"/>
                </a:lnTo>
                <a:lnTo>
                  <a:pt x="504" y="411"/>
                </a:lnTo>
                <a:lnTo>
                  <a:pt x="481" y="381"/>
                </a:lnTo>
                <a:lnTo>
                  <a:pt x="458" y="354"/>
                </a:lnTo>
                <a:lnTo>
                  <a:pt x="410" y="301"/>
                </a:lnTo>
                <a:lnTo>
                  <a:pt x="356" y="248"/>
                </a:lnTo>
                <a:lnTo>
                  <a:pt x="299" y="194"/>
                </a:lnTo>
                <a:lnTo>
                  <a:pt x="241" y="144"/>
                </a:lnTo>
                <a:lnTo>
                  <a:pt x="185" y="97"/>
                </a:lnTo>
                <a:lnTo>
                  <a:pt x="134" y="56"/>
                </a:lnTo>
                <a:lnTo>
                  <a:pt x="111" y="39"/>
                </a:lnTo>
                <a:lnTo>
                  <a:pt x="90" y="23"/>
                </a:lnTo>
                <a:lnTo>
                  <a:pt x="71" y="10"/>
                </a:lnTo>
                <a:lnTo>
                  <a:pt x="55" y="0"/>
                </a:lnTo>
                <a:lnTo>
                  <a:pt x="43" y="15"/>
                </a:lnTo>
                <a:lnTo>
                  <a:pt x="31" y="23"/>
                </a:lnTo>
                <a:lnTo>
                  <a:pt x="21" y="29"/>
                </a:lnTo>
                <a:lnTo>
                  <a:pt x="13" y="32"/>
                </a:lnTo>
                <a:lnTo>
                  <a:pt x="6" y="35"/>
                </a:lnTo>
                <a:lnTo>
                  <a:pt x="2" y="41"/>
                </a:lnTo>
                <a:lnTo>
                  <a:pt x="0" y="51"/>
                </a:lnTo>
                <a:lnTo>
                  <a:pt x="1" y="66"/>
                </a:lnTo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2" name="Freeform 3"/>
          <p:cNvSpPr>
            <a:spLocks noChangeArrowheads="1"/>
          </p:cNvSpPr>
          <p:nvPr/>
        </p:nvSpPr>
        <p:spPr bwMode="auto">
          <a:xfrm>
            <a:off x="4860925" y="4346575"/>
            <a:ext cx="2147888" cy="284163"/>
          </a:xfrm>
          <a:custGeom>
            <a:avLst/>
            <a:gdLst>
              <a:gd name="T0" fmla="*/ 25400 w 1353"/>
              <a:gd name="T1" fmla="*/ 263525 h 179"/>
              <a:gd name="T2" fmla="*/ 44450 w 1353"/>
              <a:gd name="T3" fmla="*/ 271463 h 179"/>
              <a:gd name="T4" fmla="*/ 73025 w 1353"/>
              <a:gd name="T5" fmla="*/ 277813 h 179"/>
              <a:gd name="T6" fmla="*/ 111125 w 1353"/>
              <a:gd name="T7" fmla="*/ 280988 h 179"/>
              <a:gd name="T8" fmla="*/ 157163 w 1353"/>
              <a:gd name="T9" fmla="*/ 282575 h 179"/>
              <a:gd name="T10" fmla="*/ 211138 w 1353"/>
              <a:gd name="T11" fmla="*/ 282575 h 179"/>
              <a:gd name="T12" fmla="*/ 269875 w 1353"/>
              <a:gd name="T13" fmla="*/ 280988 h 179"/>
              <a:gd name="T14" fmla="*/ 404813 w 1353"/>
              <a:gd name="T15" fmla="*/ 274638 h 179"/>
              <a:gd name="T16" fmla="*/ 550863 w 1353"/>
              <a:gd name="T17" fmla="*/ 266700 h 179"/>
              <a:gd name="T18" fmla="*/ 700088 w 1353"/>
              <a:gd name="T19" fmla="*/ 257175 h 179"/>
              <a:gd name="T20" fmla="*/ 846138 w 1353"/>
              <a:gd name="T21" fmla="*/ 250825 h 179"/>
              <a:gd name="T22" fmla="*/ 912813 w 1353"/>
              <a:gd name="T23" fmla="*/ 249238 h 179"/>
              <a:gd name="T24" fmla="*/ 976313 w 1353"/>
              <a:gd name="T25" fmla="*/ 247650 h 179"/>
              <a:gd name="T26" fmla="*/ 1104900 w 1353"/>
              <a:gd name="T27" fmla="*/ 249238 h 179"/>
              <a:gd name="T28" fmla="*/ 1243013 w 1353"/>
              <a:gd name="T29" fmla="*/ 252413 h 179"/>
              <a:gd name="T30" fmla="*/ 1385888 w 1353"/>
              <a:gd name="T31" fmla="*/ 258763 h 179"/>
              <a:gd name="T32" fmla="*/ 1527175 w 1353"/>
              <a:gd name="T33" fmla="*/ 263525 h 179"/>
              <a:gd name="T34" fmla="*/ 1660525 w 1353"/>
              <a:gd name="T35" fmla="*/ 268288 h 179"/>
              <a:gd name="T36" fmla="*/ 1784350 w 1353"/>
              <a:gd name="T37" fmla="*/ 268288 h 179"/>
              <a:gd name="T38" fmla="*/ 1838325 w 1353"/>
              <a:gd name="T39" fmla="*/ 266700 h 179"/>
              <a:gd name="T40" fmla="*/ 1887538 w 1353"/>
              <a:gd name="T41" fmla="*/ 263525 h 179"/>
              <a:gd name="T42" fmla="*/ 1931988 w 1353"/>
              <a:gd name="T43" fmla="*/ 258763 h 179"/>
              <a:gd name="T44" fmla="*/ 1968500 w 1353"/>
              <a:gd name="T45" fmla="*/ 254000 h 179"/>
              <a:gd name="T46" fmla="*/ 2030413 w 1353"/>
              <a:gd name="T47" fmla="*/ 236538 h 179"/>
              <a:gd name="T48" fmla="*/ 2081213 w 1353"/>
              <a:gd name="T49" fmla="*/ 211138 h 179"/>
              <a:gd name="T50" fmla="*/ 2117725 w 1353"/>
              <a:gd name="T51" fmla="*/ 180975 h 179"/>
              <a:gd name="T52" fmla="*/ 2139950 w 1353"/>
              <a:gd name="T53" fmla="*/ 147638 h 179"/>
              <a:gd name="T54" fmla="*/ 2146300 w 1353"/>
              <a:gd name="T55" fmla="*/ 112713 h 179"/>
              <a:gd name="T56" fmla="*/ 2135188 w 1353"/>
              <a:gd name="T57" fmla="*/ 80963 h 179"/>
              <a:gd name="T58" fmla="*/ 2105025 w 1353"/>
              <a:gd name="T59" fmla="*/ 55563 h 179"/>
              <a:gd name="T60" fmla="*/ 2054225 w 1353"/>
              <a:gd name="T61" fmla="*/ 34925 h 179"/>
              <a:gd name="T62" fmla="*/ 2019300 w 1353"/>
              <a:gd name="T63" fmla="*/ 28575 h 179"/>
              <a:gd name="T64" fmla="*/ 1978025 w 1353"/>
              <a:gd name="T65" fmla="*/ 22225 h 179"/>
              <a:gd name="T66" fmla="*/ 1927225 w 1353"/>
              <a:gd name="T67" fmla="*/ 17463 h 179"/>
              <a:gd name="T68" fmla="*/ 1868488 w 1353"/>
              <a:gd name="T69" fmla="*/ 14288 h 179"/>
              <a:gd name="T70" fmla="*/ 1806575 w 1353"/>
              <a:gd name="T71" fmla="*/ 11113 h 179"/>
              <a:gd name="T72" fmla="*/ 1738313 w 1353"/>
              <a:gd name="T73" fmla="*/ 7938 h 179"/>
              <a:gd name="T74" fmla="*/ 1593850 w 1353"/>
              <a:gd name="T75" fmla="*/ 6350 h 179"/>
              <a:gd name="T76" fmla="*/ 1439863 w 1353"/>
              <a:gd name="T77" fmla="*/ 6350 h 179"/>
              <a:gd name="T78" fmla="*/ 1285875 w 1353"/>
              <a:gd name="T79" fmla="*/ 6350 h 179"/>
              <a:gd name="T80" fmla="*/ 1138238 w 1353"/>
              <a:gd name="T81" fmla="*/ 6350 h 179"/>
              <a:gd name="T82" fmla="*/ 1001713 w 1353"/>
              <a:gd name="T83" fmla="*/ 6350 h 179"/>
              <a:gd name="T84" fmla="*/ 869950 w 1353"/>
              <a:gd name="T85" fmla="*/ 4763 h 179"/>
              <a:gd name="T86" fmla="*/ 731838 w 1353"/>
              <a:gd name="T87" fmla="*/ 3175 h 179"/>
              <a:gd name="T88" fmla="*/ 588963 w 1353"/>
              <a:gd name="T89" fmla="*/ 1588 h 179"/>
              <a:gd name="T90" fmla="*/ 450850 w 1353"/>
              <a:gd name="T91" fmla="*/ 0 h 179"/>
              <a:gd name="T92" fmla="*/ 320675 w 1353"/>
              <a:gd name="T93" fmla="*/ 1588 h 179"/>
              <a:gd name="T94" fmla="*/ 203200 w 1353"/>
              <a:gd name="T95" fmla="*/ 6350 h 179"/>
              <a:gd name="T96" fmla="*/ 150813 w 1353"/>
              <a:gd name="T97" fmla="*/ 9525 h 179"/>
              <a:gd name="T98" fmla="*/ 104775 w 1353"/>
              <a:gd name="T99" fmla="*/ 14288 h 179"/>
              <a:gd name="T100" fmla="*/ 63500 w 1353"/>
              <a:gd name="T101" fmla="*/ 20638 h 179"/>
              <a:gd name="T102" fmla="*/ 30163 w 1353"/>
              <a:gd name="T103" fmla="*/ 26988 h 179"/>
              <a:gd name="T104" fmla="*/ 31750 w 1353"/>
              <a:gd name="T105" fmla="*/ 61913 h 179"/>
              <a:gd name="T106" fmla="*/ 26988 w 1353"/>
              <a:gd name="T107" fmla="*/ 95250 h 179"/>
              <a:gd name="T108" fmla="*/ 9525 w 1353"/>
              <a:gd name="T109" fmla="*/ 161925 h 179"/>
              <a:gd name="T110" fmla="*/ 3175 w 1353"/>
              <a:gd name="T111" fmla="*/ 192088 h 179"/>
              <a:gd name="T112" fmla="*/ 0 w 1353"/>
              <a:gd name="T113" fmla="*/ 219075 h 179"/>
              <a:gd name="T114" fmla="*/ 7938 w 1353"/>
              <a:gd name="T115" fmla="*/ 244475 h 179"/>
              <a:gd name="T116" fmla="*/ 25400 w 1353"/>
              <a:gd name="T117" fmla="*/ 263525 h 17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353" h="179">
                <a:moveTo>
                  <a:pt x="16" y="166"/>
                </a:moveTo>
                <a:lnTo>
                  <a:pt x="28" y="171"/>
                </a:lnTo>
                <a:lnTo>
                  <a:pt x="46" y="175"/>
                </a:lnTo>
                <a:lnTo>
                  <a:pt x="70" y="177"/>
                </a:lnTo>
                <a:lnTo>
                  <a:pt x="99" y="178"/>
                </a:lnTo>
                <a:lnTo>
                  <a:pt x="133" y="178"/>
                </a:lnTo>
                <a:lnTo>
                  <a:pt x="170" y="177"/>
                </a:lnTo>
                <a:lnTo>
                  <a:pt x="255" y="173"/>
                </a:lnTo>
                <a:lnTo>
                  <a:pt x="347" y="168"/>
                </a:lnTo>
                <a:lnTo>
                  <a:pt x="441" y="162"/>
                </a:lnTo>
                <a:lnTo>
                  <a:pt x="533" y="158"/>
                </a:lnTo>
                <a:lnTo>
                  <a:pt x="575" y="157"/>
                </a:lnTo>
                <a:lnTo>
                  <a:pt x="615" y="156"/>
                </a:lnTo>
                <a:lnTo>
                  <a:pt x="696" y="157"/>
                </a:lnTo>
                <a:lnTo>
                  <a:pt x="783" y="159"/>
                </a:lnTo>
                <a:lnTo>
                  <a:pt x="873" y="163"/>
                </a:lnTo>
                <a:lnTo>
                  <a:pt x="962" y="166"/>
                </a:lnTo>
                <a:lnTo>
                  <a:pt x="1046" y="169"/>
                </a:lnTo>
                <a:lnTo>
                  <a:pt x="1124" y="169"/>
                </a:lnTo>
                <a:lnTo>
                  <a:pt x="1158" y="168"/>
                </a:lnTo>
                <a:lnTo>
                  <a:pt x="1189" y="166"/>
                </a:lnTo>
                <a:lnTo>
                  <a:pt x="1217" y="163"/>
                </a:lnTo>
                <a:lnTo>
                  <a:pt x="1240" y="160"/>
                </a:lnTo>
                <a:lnTo>
                  <a:pt x="1279" y="149"/>
                </a:lnTo>
                <a:lnTo>
                  <a:pt x="1311" y="133"/>
                </a:lnTo>
                <a:lnTo>
                  <a:pt x="1334" y="114"/>
                </a:lnTo>
                <a:lnTo>
                  <a:pt x="1348" y="93"/>
                </a:lnTo>
                <a:lnTo>
                  <a:pt x="1352" y="71"/>
                </a:lnTo>
                <a:lnTo>
                  <a:pt x="1345" y="51"/>
                </a:lnTo>
                <a:lnTo>
                  <a:pt x="1326" y="35"/>
                </a:lnTo>
                <a:lnTo>
                  <a:pt x="1294" y="22"/>
                </a:lnTo>
                <a:lnTo>
                  <a:pt x="1272" y="18"/>
                </a:lnTo>
                <a:lnTo>
                  <a:pt x="1246" y="14"/>
                </a:lnTo>
                <a:lnTo>
                  <a:pt x="1214" y="11"/>
                </a:lnTo>
                <a:lnTo>
                  <a:pt x="1177" y="9"/>
                </a:lnTo>
                <a:lnTo>
                  <a:pt x="1138" y="7"/>
                </a:lnTo>
                <a:lnTo>
                  <a:pt x="1095" y="5"/>
                </a:lnTo>
                <a:lnTo>
                  <a:pt x="1004" y="4"/>
                </a:lnTo>
                <a:lnTo>
                  <a:pt x="907" y="4"/>
                </a:lnTo>
                <a:lnTo>
                  <a:pt x="810" y="4"/>
                </a:lnTo>
                <a:lnTo>
                  <a:pt x="717" y="4"/>
                </a:lnTo>
                <a:lnTo>
                  <a:pt x="631" y="4"/>
                </a:lnTo>
                <a:lnTo>
                  <a:pt x="548" y="3"/>
                </a:lnTo>
                <a:lnTo>
                  <a:pt x="461" y="2"/>
                </a:lnTo>
                <a:lnTo>
                  <a:pt x="371" y="1"/>
                </a:lnTo>
                <a:lnTo>
                  <a:pt x="284" y="0"/>
                </a:lnTo>
                <a:lnTo>
                  <a:pt x="202" y="1"/>
                </a:lnTo>
                <a:lnTo>
                  <a:pt x="128" y="4"/>
                </a:lnTo>
                <a:lnTo>
                  <a:pt x="95" y="6"/>
                </a:lnTo>
                <a:lnTo>
                  <a:pt x="66" y="9"/>
                </a:lnTo>
                <a:lnTo>
                  <a:pt x="40" y="13"/>
                </a:lnTo>
                <a:lnTo>
                  <a:pt x="19" y="17"/>
                </a:lnTo>
                <a:lnTo>
                  <a:pt x="20" y="39"/>
                </a:lnTo>
                <a:lnTo>
                  <a:pt x="17" y="60"/>
                </a:lnTo>
                <a:lnTo>
                  <a:pt x="6" y="102"/>
                </a:lnTo>
                <a:lnTo>
                  <a:pt x="2" y="121"/>
                </a:lnTo>
                <a:lnTo>
                  <a:pt x="0" y="138"/>
                </a:lnTo>
                <a:lnTo>
                  <a:pt x="5" y="154"/>
                </a:lnTo>
                <a:lnTo>
                  <a:pt x="16" y="166"/>
                </a:lnTo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3" name="Freeform 4"/>
          <p:cNvSpPr>
            <a:spLocks noChangeArrowheads="1"/>
          </p:cNvSpPr>
          <p:nvPr/>
        </p:nvSpPr>
        <p:spPr bwMode="auto">
          <a:xfrm>
            <a:off x="4562475" y="2790825"/>
            <a:ext cx="1131888" cy="1474788"/>
          </a:xfrm>
          <a:custGeom>
            <a:avLst/>
            <a:gdLst>
              <a:gd name="T0" fmla="*/ 282575 w 713"/>
              <a:gd name="T1" fmla="*/ 1452563 h 929"/>
              <a:gd name="T2" fmla="*/ 347663 w 713"/>
              <a:gd name="T3" fmla="*/ 1404938 h 929"/>
              <a:gd name="T4" fmla="*/ 409575 w 713"/>
              <a:gd name="T5" fmla="*/ 1328738 h 929"/>
              <a:gd name="T6" fmla="*/ 468313 w 713"/>
              <a:gd name="T7" fmla="*/ 1230313 h 929"/>
              <a:gd name="T8" fmla="*/ 555625 w 713"/>
              <a:gd name="T9" fmla="*/ 1063625 h 929"/>
              <a:gd name="T10" fmla="*/ 671513 w 713"/>
              <a:gd name="T11" fmla="*/ 839788 h 929"/>
              <a:gd name="T12" fmla="*/ 733425 w 713"/>
              <a:gd name="T13" fmla="*/ 742950 h 929"/>
              <a:gd name="T14" fmla="*/ 850900 w 713"/>
              <a:gd name="T15" fmla="*/ 582613 h 929"/>
              <a:gd name="T16" fmla="*/ 969963 w 713"/>
              <a:gd name="T17" fmla="*/ 427038 h 929"/>
              <a:gd name="T18" fmla="*/ 1068388 w 713"/>
              <a:gd name="T19" fmla="*/ 288925 h 929"/>
              <a:gd name="T20" fmla="*/ 1116013 w 713"/>
              <a:gd name="T21" fmla="*/ 204788 h 929"/>
              <a:gd name="T22" fmla="*/ 1130300 w 713"/>
              <a:gd name="T23" fmla="*/ 136525 h 929"/>
              <a:gd name="T24" fmla="*/ 1108075 w 713"/>
              <a:gd name="T25" fmla="*/ 60325 h 929"/>
              <a:gd name="T26" fmla="*/ 1052513 w 713"/>
              <a:gd name="T27" fmla="*/ 9525 h 929"/>
              <a:gd name="T28" fmla="*/ 979488 w 713"/>
              <a:gd name="T29" fmla="*/ 1588 h 929"/>
              <a:gd name="T30" fmla="*/ 942975 w 713"/>
              <a:gd name="T31" fmla="*/ 19050 h 929"/>
              <a:gd name="T32" fmla="*/ 904875 w 713"/>
              <a:gd name="T33" fmla="*/ 53975 h 929"/>
              <a:gd name="T34" fmla="*/ 863600 w 713"/>
              <a:gd name="T35" fmla="*/ 103188 h 929"/>
              <a:gd name="T36" fmla="*/ 771525 w 713"/>
              <a:gd name="T37" fmla="*/ 239713 h 929"/>
              <a:gd name="T38" fmla="*/ 666750 w 713"/>
              <a:gd name="T39" fmla="*/ 406400 h 929"/>
              <a:gd name="T40" fmla="*/ 552450 w 713"/>
              <a:gd name="T41" fmla="*/ 581025 h 929"/>
              <a:gd name="T42" fmla="*/ 485775 w 713"/>
              <a:gd name="T43" fmla="*/ 674688 h 929"/>
              <a:gd name="T44" fmla="*/ 322263 w 713"/>
              <a:gd name="T45" fmla="*/ 895350 h 929"/>
              <a:gd name="T46" fmla="*/ 155575 w 713"/>
              <a:gd name="T47" fmla="*/ 1123950 h 929"/>
              <a:gd name="T48" fmla="*/ 85725 w 713"/>
              <a:gd name="T49" fmla="*/ 1225550 h 929"/>
              <a:gd name="T50" fmla="*/ 31750 w 713"/>
              <a:gd name="T51" fmla="*/ 1314450 h 929"/>
              <a:gd name="T52" fmla="*/ 0 w 713"/>
              <a:gd name="T53" fmla="*/ 1381125 h 929"/>
              <a:gd name="T54" fmla="*/ 49213 w 713"/>
              <a:gd name="T55" fmla="*/ 1416050 h 929"/>
              <a:gd name="T56" fmla="*/ 88900 w 713"/>
              <a:gd name="T57" fmla="*/ 1450975 h 929"/>
              <a:gd name="T58" fmla="*/ 146050 w 713"/>
              <a:gd name="T59" fmla="*/ 1471613 h 929"/>
              <a:gd name="T60" fmla="*/ 190500 w 713"/>
              <a:gd name="T61" fmla="*/ 1473200 h 929"/>
              <a:gd name="T62" fmla="*/ 249238 w 713"/>
              <a:gd name="T63" fmla="*/ 1463675 h 92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713" h="929">
                <a:moveTo>
                  <a:pt x="157" y="922"/>
                </a:moveTo>
                <a:lnTo>
                  <a:pt x="178" y="915"/>
                </a:lnTo>
                <a:lnTo>
                  <a:pt x="199" y="902"/>
                </a:lnTo>
                <a:lnTo>
                  <a:pt x="219" y="885"/>
                </a:lnTo>
                <a:lnTo>
                  <a:pt x="239" y="862"/>
                </a:lnTo>
                <a:lnTo>
                  <a:pt x="258" y="837"/>
                </a:lnTo>
                <a:lnTo>
                  <a:pt x="276" y="807"/>
                </a:lnTo>
                <a:lnTo>
                  <a:pt x="295" y="775"/>
                </a:lnTo>
                <a:lnTo>
                  <a:pt x="313" y="742"/>
                </a:lnTo>
                <a:lnTo>
                  <a:pt x="350" y="670"/>
                </a:lnTo>
                <a:lnTo>
                  <a:pt x="386" y="598"/>
                </a:lnTo>
                <a:lnTo>
                  <a:pt x="423" y="529"/>
                </a:lnTo>
                <a:lnTo>
                  <a:pt x="443" y="497"/>
                </a:lnTo>
                <a:lnTo>
                  <a:pt x="462" y="468"/>
                </a:lnTo>
                <a:lnTo>
                  <a:pt x="498" y="417"/>
                </a:lnTo>
                <a:lnTo>
                  <a:pt x="536" y="367"/>
                </a:lnTo>
                <a:lnTo>
                  <a:pt x="575" y="317"/>
                </a:lnTo>
                <a:lnTo>
                  <a:pt x="611" y="269"/>
                </a:lnTo>
                <a:lnTo>
                  <a:pt x="645" y="224"/>
                </a:lnTo>
                <a:lnTo>
                  <a:pt x="673" y="182"/>
                </a:lnTo>
                <a:lnTo>
                  <a:pt x="695" y="146"/>
                </a:lnTo>
                <a:lnTo>
                  <a:pt x="703" y="129"/>
                </a:lnTo>
                <a:lnTo>
                  <a:pt x="708" y="114"/>
                </a:lnTo>
                <a:lnTo>
                  <a:pt x="712" y="86"/>
                </a:lnTo>
                <a:lnTo>
                  <a:pt x="708" y="60"/>
                </a:lnTo>
                <a:lnTo>
                  <a:pt x="698" y="38"/>
                </a:lnTo>
                <a:lnTo>
                  <a:pt x="682" y="19"/>
                </a:lnTo>
                <a:lnTo>
                  <a:pt x="663" y="6"/>
                </a:lnTo>
                <a:lnTo>
                  <a:pt x="640" y="0"/>
                </a:lnTo>
                <a:lnTo>
                  <a:pt x="617" y="1"/>
                </a:lnTo>
                <a:lnTo>
                  <a:pt x="606" y="6"/>
                </a:lnTo>
                <a:lnTo>
                  <a:pt x="594" y="12"/>
                </a:lnTo>
                <a:lnTo>
                  <a:pt x="583" y="22"/>
                </a:lnTo>
                <a:lnTo>
                  <a:pt x="570" y="34"/>
                </a:lnTo>
                <a:lnTo>
                  <a:pt x="558" y="48"/>
                </a:lnTo>
                <a:lnTo>
                  <a:pt x="544" y="65"/>
                </a:lnTo>
                <a:lnTo>
                  <a:pt x="516" y="105"/>
                </a:lnTo>
                <a:lnTo>
                  <a:pt x="486" y="151"/>
                </a:lnTo>
                <a:lnTo>
                  <a:pt x="454" y="203"/>
                </a:lnTo>
                <a:lnTo>
                  <a:pt x="420" y="256"/>
                </a:lnTo>
                <a:lnTo>
                  <a:pt x="385" y="312"/>
                </a:lnTo>
                <a:lnTo>
                  <a:pt x="348" y="366"/>
                </a:lnTo>
                <a:lnTo>
                  <a:pt x="328" y="394"/>
                </a:lnTo>
                <a:lnTo>
                  <a:pt x="306" y="425"/>
                </a:lnTo>
                <a:lnTo>
                  <a:pt x="257" y="492"/>
                </a:lnTo>
                <a:lnTo>
                  <a:pt x="203" y="564"/>
                </a:lnTo>
                <a:lnTo>
                  <a:pt x="149" y="637"/>
                </a:lnTo>
                <a:lnTo>
                  <a:pt x="98" y="708"/>
                </a:lnTo>
                <a:lnTo>
                  <a:pt x="75" y="741"/>
                </a:lnTo>
                <a:lnTo>
                  <a:pt x="54" y="772"/>
                </a:lnTo>
                <a:lnTo>
                  <a:pt x="36" y="801"/>
                </a:lnTo>
                <a:lnTo>
                  <a:pt x="20" y="828"/>
                </a:lnTo>
                <a:lnTo>
                  <a:pt x="8" y="851"/>
                </a:lnTo>
                <a:lnTo>
                  <a:pt x="0" y="870"/>
                </a:lnTo>
                <a:lnTo>
                  <a:pt x="17" y="880"/>
                </a:lnTo>
                <a:lnTo>
                  <a:pt x="31" y="892"/>
                </a:lnTo>
                <a:lnTo>
                  <a:pt x="43" y="903"/>
                </a:lnTo>
                <a:lnTo>
                  <a:pt x="56" y="914"/>
                </a:lnTo>
                <a:lnTo>
                  <a:pt x="71" y="922"/>
                </a:lnTo>
                <a:lnTo>
                  <a:pt x="92" y="927"/>
                </a:lnTo>
                <a:lnTo>
                  <a:pt x="105" y="928"/>
                </a:lnTo>
                <a:lnTo>
                  <a:pt x="120" y="928"/>
                </a:lnTo>
                <a:lnTo>
                  <a:pt x="137" y="926"/>
                </a:lnTo>
                <a:lnTo>
                  <a:pt x="157" y="922"/>
                </a:lnTo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4" name="Freeform 5"/>
          <p:cNvSpPr>
            <a:spLocks noChangeArrowheads="1"/>
          </p:cNvSpPr>
          <p:nvPr/>
        </p:nvSpPr>
        <p:spPr bwMode="auto">
          <a:xfrm>
            <a:off x="5130800" y="803275"/>
            <a:ext cx="1943100" cy="1587500"/>
          </a:xfrm>
          <a:custGeom>
            <a:avLst/>
            <a:gdLst>
              <a:gd name="T0" fmla="*/ 873125 w 1224"/>
              <a:gd name="T1" fmla="*/ 1554163 h 1000"/>
              <a:gd name="T2" fmla="*/ 911225 w 1224"/>
              <a:gd name="T3" fmla="*/ 1503363 h 1000"/>
              <a:gd name="T4" fmla="*/ 925513 w 1224"/>
              <a:gd name="T5" fmla="*/ 1423988 h 1000"/>
              <a:gd name="T6" fmla="*/ 923925 w 1224"/>
              <a:gd name="T7" fmla="*/ 1271588 h 1000"/>
              <a:gd name="T8" fmla="*/ 914400 w 1224"/>
              <a:gd name="T9" fmla="*/ 1057275 h 1000"/>
              <a:gd name="T10" fmla="*/ 923925 w 1224"/>
              <a:gd name="T11" fmla="*/ 968375 h 1000"/>
              <a:gd name="T12" fmla="*/ 952500 w 1224"/>
              <a:gd name="T13" fmla="*/ 903288 h 1000"/>
              <a:gd name="T14" fmla="*/ 1033463 w 1224"/>
              <a:gd name="T15" fmla="*/ 860425 h 1000"/>
              <a:gd name="T16" fmla="*/ 1141413 w 1224"/>
              <a:gd name="T17" fmla="*/ 833438 h 1000"/>
              <a:gd name="T18" fmla="*/ 1401763 w 1224"/>
              <a:gd name="T19" fmla="*/ 804863 h 1000"/>
              <a:gd name="T20" fmla="*/ 1663700 w 1224"/>
              <a:gd name="T21" fmla="*/ 787400 h 1000"/>
              <a:gd name="T22" fmla="*/ 1770063 w 1224"/>
              <a:gd name="T23" fmla="*/ 771525 h 1000"/>
              <a:gd name="T24" fmla="*/ 1847850 w 1224"/>
              <a:gd name="T25" fmla="*/ 744538 h 1000"/>
              <a:gd name="T26" fmla="*/ 1895475 w 1224"/>
              <a:gd name="T27" fmla="*/ 708025 h 1000"/>
              <a:gd name="T28" fmla="*/ 1925638 w 1224"/>
              <a:gd name="T29" fmla="*/ 668338 h 1000"/>
              <a:gd name="T30" fmla="*/ 1941513 w 1224"/>
              <a:gd name="T31" fmla="*/ 574675 h 1000"/>
              <a:gd name="T32" fmla="*/ 1927225 w 1224"/>
              <a:gd name="T33" fmla="*/ 476250 h 1000"/>
              <a:gd name="T34" fmla="*/ 1914525 w 1224"/>
              <a:gd name="T35" fmla="*/ 381000 h 1000"/>
              <a:gd name="T36" fmla="*/ 1922463 w 1224"/>
              <a:gd name="T37" fmla="*/ 284163 h 1000"/>
              <a:gd name="T38" fmla="*/ 1933575 w 1224"/>
              <a:gd name="T39" fmla="*/ 182563 h 1000"/>
              <a:gd name="T40" fmla="*/ 1917700 w 1224"/>
              <a:gd name="T41" fmla="*/ 92075 h 1000"/>
              <a:gd name="T42" fmla="*/ 1852613 w 1224"/>
              <a:gd name="T43" fmla="*/ 28575 h 1000"/>
              <a:gd name="T44" fmla="*/ 1790700 w 1224"/>
              <a:gd name="T45" fmla="*/ 11113 h 1000"/>
              <a:gd name="T46" fmla="*/ 1706563 w 1224"/>
              <a:gd name="T47" fmla="*/ 1588 h 1000"/>
              <a:gd name="T48" fmla="*/ 1501775 w 1224"/>
              <a:gd name="T49" fmla="*/ 3175 h 1000"/>
              <a:gd name="T50" fmla="*/ 1289050 w 1224"/>
              <a:gd name="T51" fmla="*/ 15875 h 1000"/>
              <a:gd name="T52" fmla="*/ 1154113 w 1224"/>
              <a:gd name="T53" fmla="*/ 23813 h 1000"/>
              <a:gd name="T54" fmla="*/ 1058863 w 1224"/>
              <a:gd name="T55" fmla="*/ 25400 h 1000"/>
              <a:gd name="T56" fmla="*/ 965200 w 1224"/>
              <a:gd name="T57" fmla="*/ 28575 h 1000"/>
              <a:gd name="T58" fmla="*/ 860425 w 1224"/>
              <a:gd name="T59" fmla="*/ 33338 h 1000"/>
              <a:gd name="T60" fmla="*/ 790575 w 1224"/>
              <a:gd name="T61" fmla="*/ 33338 h 1000"/>
              <a:gd name="T62" fmla="*/ 490538 w 1224"/>
              <a:gd name="T63" fmla="*/ 25400 h 1000"/>
              <a:gd name="T64" fmla="*/ 342900 w 1224"/>
              <a:gd name="T65" fmla="*/ 17463 h 1000"/>
              <a:gd name="T66" fmla="*/ 214313 w 1224"/>
              <a:gd name="T67" fmla="*/ 28575 h 1000"/>
              <a:gd name="T68" fmla="*/ 117475 w 1224"/>
              <a:gd name="T69" fmla="*/ 65088 h 1000"/>
              <a:gd name="T70" fmla="*/ 79375 w 1224"/>
              <a:gd name="T71" fmla="*/ 106363 h 1000"/>
              <a:gd name="T72" fmla="*/ 52388 w 1224"/>
              <a:gd name="T73" fmla="*/ 180975 h 1000"/>
              <a:gd name="T74" fmla="*/ 39688 w 1224"/>
              <a:gd name="T75" fmla="*/ 241300 h 1000"/>
              <a:gd name="T76" fmla="*/ 14288 w 1224"/>
              <a:gd name="T77" fmla="*/ 404813 h 1000"/>
              <a:gd name="T78" fmla="*/ 0 w 1224"/>
              <a:gd name="T79" fmla="*/ 590550 h 1000"/>
              <a:gd name="T80" fmla="*/ 15875 w 1224"/>
              <a:gd name="T81" fmla="*/ 752475 h 1000"/>
              <a:gd name="T82" fmla="*/ 39688 w 1224"/>
              <a:gd name="T83" fmla="*/ 808038 h 1000"/>
              <a:gd name="T84" fmla="*/ 79375 w 1224"/>
              <a:gd name="T85" fmla="*/ 841375 h 1000"/>
              <a:gd name="T86" fmla="*/ 207963 w 1224"/>
              <a:gd name="T87" fmla="*/ 855663 h 1000"/>
              <a:gd name="T88" fmla="*/ 363538 w 1224"/>
              <a:gd name="T89" fmla="*/ 847725 h 1000"/>
              <a:gd name="T90" fmla="*/ 495300 w 1224"/>
              <a:gd name="T91" fmla="*/ 865188 h 1000"/>
              <a:gd name="T92" fmla="*/ 539750 w 1224"/>
              <a:gd name="T93" fmla="*/ 898525 h 1000"/>
              <a:gd name="T94" fmla="*/ 566738 w 1224"/>
              <a:gd name="T95" fmla="*/ 957263 h 1000"/>
              <a:gd name="T96" fmla="*/ 577850 w 1224"/>
              <a:gd name="T97" fmla="*/ 1036638 h 1000"/>
              <a:gd name="T98" fmla="*/ 577850 w 1224"/>
              <a:gd name="T99" fmla="*/ 1225550 h 1000"/>
              <a:gd name="T100" fmla="*/ 571500 w 1224"/>
              <a:gd name="T101" fmla="*/ 1414463 h 1000"/>
              <a:gd name="T102" fmla="*/ 574675 w 1224"/>
              <a:gd name="T103" fmla="*/ 1490663 h 1000"/>
              <a:gd name="T104" fmla="*/ 587375 w 1224"/>
              <a:gd name="T105" fmla="*/ 1544638 h 1000"/>
              <a:gd name="T106" fmla="*/ 636588 w 1224"/>
              <a:gd name="T107" fmla="*/ 1570038 h 1000"/>
              <a:gd name="T108" fmla="*/ 703263 w 1224"/>
              <a:gd name="T109" fmla="*/ 1585913 h 1000"/>
              <a:gd name="T110" fmla="*/ 782638 w 1224"/>
              <a:gd name="T111" fmla="*/ 1576388 h 100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24" h="1000">
                <a:moveTo>
                  <a:pt x="531" y="987"/>
                </a:moveTo>
                <a:lnTo>
                  <a:pt x="550" y="979"/>
                </a:lnTo>
                <a:lnTo>
                  <a:pt x="564" y="966"/>
                </a:lnTo>
                <a:lnTo>
                  <a:pt x="574" y="947"/>
                </a:lnTo>
                <a:lnTo>
                  <a:pt x="580" y="924"/>
                </a:lnTo>
                <a:lnTo>
                  <a:pt x="583" y="897"/>
                </a:lnTo>
                <a:lnTo>
                  <a:pt x="584" y="867"/>
                </a:lnTo>
                <a:lnTo>
                  <a:pt x="582" y="801"/>
                </a:lnTo>
                <a:lnTo>
                  <a:pt x="577" y="732"/>
                </a:lnTo>
                <a:lnTo>
                  <a:pt x="576" y="666"/>
                </a:lnTo>
                <a:lnTo>
                  <a:pt x="577" y="636"/>
                </a:lnTo>
                <a:lnTo>
                  <a:pt x="582" y="610"/>
                </a:lnTo>
                <a:lnTo>
                  <a:pt x="589" y="587"/>
                </a:lnTo>
                <a:lnTo>
                  <a:pt x="600" y="569"/>
                </a:lnTo>
                <a:lnTo>
                  <a:pt x="623" y="554"/>
                </a:lnTo>
                <a:lnTo>
                  <a:pt x="651" y="542"/>
                </a:lnTo>
                <a:lnTo>
                  <a:pt x="683" y="533"/>
                </a:lnTo>
                <a:lnTo>
                  <a:pt x="719" y="525"/>
                </a:lnTo>
                <a:lnTo>
                  <a:pt x="798" y="514"/>
                </a:lnTo>
                <a:lnTo>
                  <a:pt x="883" y="507"/>
                </a:lnTo>
                <a:lnTo>
                  <a:pt x="969" y="502"/>
                </a:lnTo>
                <a:lnTo>
                  <a:pt x="1048" y="496"/>
                </a:lnTo>
                <a:lnTo>
                  <a:pt x="1083" y="491"/>
                </a:lnTo>
                <a:lnTo>
                  <a:pt x="1115" y="486"/>
                </a:lnTo>
                <a:lnTo>
                  <a:pt x="1142" y="478"/>
                </a:lnTo>
                <a:lnTo>
                  <a:pt x="1164" y="469"/>
                </a:lnTo>
                <a:lnTo>
                  <a:pt x="1181" y="458"/>
                </a:lnTo>
                <a:lnTo>
                  <a:pt x="1194" y="446"/>
                </a:lnTo>
                <a:lnTo>
                  <a:pt x="1205" y="434"/>
                </a:lnTo>
                <a:lnTo>
                  <a:pt x="1213" y="421"/>
                </a:lnTo>
                <a:lnTo>
                  <a:pt x="1221" y="392"/>
                </a:lnTo>
                <a:lnTo>
                  <a:pt x="1223" y="362"/>
                </a:lnTo>
                <a:lnTo>
                  <a:pt x="1219" y="331"/>
                </a:lnTo>
                <a:lnTo>
                  <a:pt x="1214" y="300"/>
                </a:lnTo>
                <a:lnTo>
                  <a:pt x="1208" y="269"/>
                </a:lnTo>
                <a:lnTo>
                  <a:pt x="1206" y="240"/>
                </a:lnTo>
                <a:lnTo>
                  <a:pt x="1207" y="211"/>
                </a:lnTo>
                <a:lnTo>
                  <a:pt x="1211" y="179"/>
                </a:lnTo>
                <a:lnTo>
                  <a:pt x="1216" y="147"/>
                </a:lnTo>
                <a:lnTo>
                  <a:pt x="1218" y="115"/>
                </a:lnTo>
                <a:lnTo>
                  <a:pt x="1216" y="85"/>
                </a:lnTo>
                <a:lnTo>
                  <a:pt x="1208" y="58"/>
                </a:lnTo>
                <a:lnTo>
                  <a:pt x="1193" y="35"/>
                </a:lnTo>
                <a:lnTo>
                  <a:pt x="1167" y="18"/>
                </a:lnTo>
                <a:lnTo>
                  <a:pt x="1149" y="12"/>
                </a:lnTo>
                <a:lnTo>
                  <a:pt x="1128" y="7"/>
                </a:lnTo>
                <a:lnTo>
                  <a:pt x="1103" y="3"/>
                </a:lnTo>
                <a:lnTo>
                  <a:pt x="1075" y="1"/>
                </a:lnTo>
                <a:lnTo>
                  <a:pt x="1013" y="0"/>
                </a:lnTo>
                <a:lnTo>
                  <a:pt x="946" y="2"/>
                </a:lnTo>
                <a:lnTo>
                  <a:pt x="878" y="6"/>
                </a:lnTo>
                <a:lnTo>
                  <a:pt x="812" y="10"/>
                </a:lnTo>
                <a:lnTo>
                  <a:pt x="753" y="14"/>
                </a:lnTo>
                <a:lnTo>
                  <a:pt x="727" y="15"/>
                </a:lnTo>
                <a:lnTo>
                  <a:pt x="705" y="16"/>
                </a:lnTo>
                <a:lnTo>
                  <a:pt x="667" y="16"/>
                </a:lnTo>
                <a:lnTo>
                  <a:pt x="635" y="17"/>
                </a:lnTo>
                <a:lnTo>
                  <a:pt x="608" y="18"/>
                </a:lnTo>
                <a:lnTo>
                  <a:pt x="584" y="19"/>
                </a:lnTo>
                <a:lnTo>
                  <a:pt x="542" y="21"/>
                </a:lnTo>
                <a:lnTo>
                  <a:pt x="521" y="21"/>
                </a:lnTo>
                <a:lnTo>
                  <a:pt x="498" y="21"/>
                </a:lnTo>
                <a:lnTo>
                  <a:pt x="401" y="19"/>
                </a:lnTo>
                <a:lnTo>
                  <a:pt x="309" y="16"/>
                </a:lnTo>
                <a:lnTo>
                  <a:pt x="262" y="14"/>
                </a:lnTo>
                <a:lnTo>
                  <a:pt x="216" y="11"/>
                </a:lnTo>
                <a:lnTo>
                  <a:pt x="172" y="11"/>
                </a:lnTo>
                <a:lnTo>
                  <a:pt x="135" y="18"/>
                </a:lnTo>
                <a:lnTo>
                  <a:pt x="102" y="29"/>
                </a:lnTo>
                <a:lnTo>
                  <a:pt x="74" y="41"/>
                </a:lnTo>
                <a:lnTo>
                  <a:pt x="61" y="52"/>
                </a:lnTo>
                <a:lnTo>
                  <a:pt x="50" y="67"/>
                </a:lnTo>
                <a:lnTo>
                  <a:pt x="41" y="87"/>
                </a:lnTo>
                <a:lnTo>
                  <a:pt x="33" y="114"/>
                </a:lnTo>
                <a:lnTo>
                  <a:pt x="29" y="131"/>
                </a:lnTo>
                <a:lnTo>
                  <a:pt x="25" y="152"/>
                </a:lnTo>
                <a:lnTo>
                  <a:pt x="17" y="200"/>
                </a:lnTo>
                <a:lnTo>
                  <a:pt x="9" y="255"/>
                </a:lnTo>
                <a:lnTo>
                  <a:pt x="3" y="314"/>
                </a:lnTo>
                <a:lnTo>
                  <a:pt x="0" y="372"/>
                </a:lnTo>
                <a:lnTo>
                  <a:pt x="2" y="427"/>
                </a:lnTo>
                <a:lnTo>
                  <a:pt x="10" y="474"/>
                </a:lnTo>
                <a:lnTo>
                  <a:pt x="16" y="493"/>
                </a:lnTo>
                <a:lnTo>
                  <a:pt x="25" y="509"/>
                </a:lnTo>
                <a:lnTo>
                  <a:pt x="36" y="521"/>
                </a:lnTo>
                <a:lnTo>
                  <a:pt x="50" y="530"/>
                </a:lnTo>
                <a:lnTo>
                  <a:pt x="87" y="538"/>
                </a:lnTo>
                <a:lnTo>
                  <a:pt x="131" y="539"/>
                </a:lnTo>
                <a:lnTo>
                  <a:pt x="180" y="537"/>
                </a:lnTo>
                <a:lnTo>
                  <a:pt x="229" y="534"/>
                </a:lnTo>
                <a:lnTo>
                  <a:pt x="273" y="535"/>
                </a:lnTo>
                <a:lnTo>
                  <a:pt x="312" y="545"/>
                </a:lnTo>
                <a:lnTo>
                  <a:pt x="328" y="554"/>
                </a:lnTo>
                <a:lnTo>
                  <a:pt x="340" y="566"/>
                </a:lnTo>
                <a:lnTo>
                  <a:pt x="349" y="583"/>
                </a:lnTo>
                <a:lnTo>
                  <a:pt x="357" y="603"/>
                </a:lnTo>
                <a:lnTo>
                  <a:pt x="361" y="627"/>
                </a:lnTo>
                <a:lnTo>
                  <a:pt x="364" y="653"/>
                </a:lnTo>
                <a:lnTo>
                  <a:pt x="366" y="710"/>
                </a:lnTo>
                <a:lnTo>
                  <a:pt x="364" y="772"/>
                </a:lnTo>
                <a:lnTo>
                  <a:pt x="361" y="834"/>
                </a:lnTo>
                <a:lnTo>
                  <a:pt x="360" y="891"/>
                </a:lnTo>
                <a:lnTo>
                  <a:pt x="360" y="916"/>
                </a:lnTo>
                <a:lnTo>
                  <a:pt x="362" y="939"/>
                </a:lnTo>
                <a:lnTo>
                  <a:pt x="365" y="958"/>
                </a:lnTo>
                <a:lnTo>
                  <a:pt x="370" y="973"/>
                </a:lnTo>
                <a:lnTo>
                  <a:pt x="387" y="982"/>
                </a:lnTo>
                <a:lnTo>
                  <a:pt x="401" y="989"/>
                </a:lnTo>
                <a:lnTo>
                  <a:pt x="427" y="998"/>
                </a:lnTo>
                <a:lnTo>
                  <a:pt x="443" y="999"/>
                </a:lnTo>
                <a:lnTo>
                  <a:pt x="465" y="998"/>
                </a:lnTo>
                <a:lnTo>
                  <a:pt x="493" y="993"/>
                </a:lnTo>
                <a:lnTo>
                  <a:pt x="531" y="987"/>
                </a:lnTo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6265" name="Object 8"/>
          <p:cNvGraphicFramePr>
            <a:graphicFrameLocks/>
          </p:cNvGraphicFramePr>
          <p:nvPr/>
        </p:nvGraphicFramePr>
        <p:xfrm>
          <a:off x="6389688" y="950913"/>
          <a:ext cx="596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4" r:id="rId4" imgW="596417" imgH="476184" progId="MS_ClipArt_Gallery.2">
                  <p:embed/>
                </p:oleObj>
              </mc:Choice>
              <mc:Fallback>
                <p:oleObj r:id="rId4" imgW="596417" imgH="476184" progId="MS_ClipArt_Gallery.2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8" y="950913"/>
                        <a:ext cx="596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6" name="Line 9"/>
          <p:cNvSpPr>
            <a:spLocks noChangeShapeType="1"/>
          </p:cNvSpPr>
          <p:nvPr/>
        </p:nvSpPr>
        <p:spPr bwMode="auto">
          <a:xfrm flipH="1">
            <a:off x="5226050" y="1576388"/>
            <a:ext cx="150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7" name="Line 10"/>
          <p:cNvSpPr>
            <a:spLocks noChangeShapeType="1"/>
          </p:cNvSpPr>
          <p:nvPr/>
        </p:nvSpPr>
        <p:spPr bwMode="auto">
          <a:xfrm flipH="1" flipV="1">
            <a:off x="6727825" y="1401763"/>
            <a:ext cx="3175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8" name="Line 11"/>
          <p:cNvSpPr>
            <a:spLocks noChangeShapeType="1"/>
          </p:cNvSpPr>
          <p:nvPr/>
        </p:nvSpPr>
        <p:spPr bwMode="auto">
          <a:xfrm flipH="1">
            <a:off x="5227638" y="1347788"/>
            <a:ext cx="3175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6269" name="Object 12"/>
          <p:cNvGraphicFramePr>
            <a:graphicFrameLocks/>
          </p:cNvGraphicFramePr>
          <p:nvPr/>
        </p:nvGraphicFramePr>
        <p:xfrm>
          <a:off x="5780088" y="846138"/>
          <a:ext cx="596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5" r:id="rId6" imgW="596417" imgH="476184" progId="MS_ClipArt_Gallery.2">
                  <p:embed/>
                </p:oleObj>
              </mc:Choice>
              <mc:Fallback>
                <p:oleObj r:id="rId6" imgW="596417" imgH="476184" progId="MS_ClipArt_Gallery.2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846138"/>
                        <a:ext cx="596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0" name="Object 13"/>
          <p:cNvGraphicFramePr>
            <a:graphicFrameLocks/>
          </p:cNvGraphicFramePr>
          <p:nvPr/>
        </p:nvGraphicFramePr>
        <p:xfrm>
          <a:off x="5151438" y="979488"/>
          <a:ext cx="596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6" r:id="rId8" imgW="596417" imgH="476184" progId="MS_ClipArt_Gallery.2">
                  <p:embed/>
                </p:oleObj>
              </mc:Choice>
              <mc:Fallback>
                <p:oleObj r:id="rId8" imgW="596417" imgH="476184" progId="MS_ClipArt_Gallery.2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438" y="979488"/>
                        <a:ext cx="596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1" name="Line 14"/>
          <p:cNvSpPr>
            <a:spLocks noChangeShapeType="1"/>
          </p:cNvSpPr>
          <p:nvPr/>
        </p:nvSpPr>
        <p:spPr bwMode="auto">
          <a:xfrm flipH="1">
            <a:off x="5856288" y="1585913"/>
            <a:ext cx="3175" cy="796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2" name="Rectangle 15"/>
          <p:cNvSpPr>
            <a:spLocks noChangeArrowheads="1"/>
          </p:cNvSpPr>
          <p:nvPr/>
        </p:nvSpPr>
        <p:spPr bwMode="auto">
          <a:xfrm>
            <a:off x="4237038" y="134620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223.1.1.1</a:t>
            </a:r>
          </a:p>
        </p:txBody>
      </p:sp>
      <p:sp>
        <p:nvSpPr>
          <p:cNvPr id="96273" name="Rectangle 16"/>
          <p:cNvSpPr>
            <a:spLocks noChangeArrowheads="1"/>
          </p:cNvSpPr>
          <p:nvPr/>
        </p:nvSpPr>
        <p:spPr bwMode="auto">
          <a:xfrm>
            <a:off x="5729288" y="2052638"/>
            <a:ext cx="309562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4" name="Rectangle 17"/>
          <p:cNvSpPr>
            <a:spLocks noChangeArrowheads="1"/>
          </p:cNvSpPr>
          <p:nvPr/>
        </p:nvSpPr>
        <p:spPr bwMode="auto">
          <a:xfrm>
            <a:off x="5372100" y="1954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223.1.1.3</a:t>
            </a:r>
          </a:p>
        </p:txBody>
      </p:sp>
      <p:sp>
        <p:nvSpPr>
          <p:cNvPr id="96275" name="Rectangle 18"/>
          <p:cNvSpPr>
            <a:spLocks noChangeArrowheads="1"/>
          </p:cNvSpPr>
          <p:nvPr/>
        </p:nvSpPr>
        <p:spPr bwMode="auto">
          <a:xfrm>
            <a:off x="6684963" y="13509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223.1.1.4</a:t>
            </a:r>
          </a:p>
        </p:txBody>
      </p:sp>
      <p:sp>
        <p:nvSpPr>
          <p:cNvPr id="96276" name="Freeform 19"/>
          <p:cNvSpPr>
            <a:spLocks noChangeArrowheads="1"/>
          </p:cNvSpPr>
          <p:nvPr/>
        </p:nvSpPr>
        <p:spPr bwMode="auto">
          <a:xfrm>
            <a:off x="3629025" y="4618038"/>
            <a:ext cx="1500188" cy="1417637"/>
          </a:xfrm>
          <a:custGeom>
            <a:avLst/>
            <a:gdLst>
              <a:gd name="T0" fmla="*/ 700088 w 945"/>
              <a:gd name="T1" fmla="*/ 19050 h 893"/>
              <a:gd name="T2" fmla="*/ 687388 w 945"/>
              <a:gd name="T3" fmla="*/ 61912 h 893"/>
              <a:gd name="T4" fmla="*/ 681038 w 945"/>
              <a:gd name="T5" fmla="*/ 136525 h 893"/>
              <a:gd name="T6" fmla="*/ 677863 w 945"/>
              <a:gd name="T7" fmla="*/ 230187 h 893"/>
              <a:gd name="T8" fmla="*/ 671513 w 945"/>
              <a:gd name="T9" fmla="*/ 385762 h 893"/>
              <a:gd name="T10" fmla="*/ 660400 w 945"/>
              <a:gd name="T11" fmla="*/ 485775 h 893"/>
              <a:gd name="T12" fmla="*/ 641350 w 945"/>
              <a:gd name="T13" fmla="*/ 571500 h 893"/>
              <a:gd name="T14" fmla="*/ 609600 w 945"/>
              <a:gd name="T15" fmla="*/ 630237 h 893"/>
              <a:gd name="T16" fmla="*/ 563563 w 945"/>
              <a:gd name="T17" fmla="*/ 663575 h 893"/>
              <a:gd name="T18" fmla="*/ 501650 w 945"/>
              <a:gd name="T19" fmla="*/ 677862 h 893"/>
              <a:gd name="T20" fmla="*/ 352425 w 945"/>
              <a:gd name="T21" fmla="*/ 676275 h 893"/>
              <a:gd name="T22" fmla="*/ 204788 w 945"/>
              <a:gd name="T23" fmla="*/ 671512 h 893"/>
              <a:gd name="T24" fmla="*/ 142875 w 945"/>
              <a:gd name="T25" fmla="*/ 681037 h 893"/>
              <a:gd name="T26" fmla="*/ 95250 w 945"/>
              <a:gd name="T27" fmla="*/ 706437 h 893"/>
              <a:gd name="T28" fmla="*/ 61913 w 945"/>
              <a:gd name="T29" fmla="*/ 750887 h 893"/>
              <a:gd name="T30" fmla="*/ 20638 w 945"/>
              <a:gd name="T31" fmla="*/ 874712 h 893"/>
              <a:gd name="T32" fmla="*/ 3175 w 945"/>
              <a:gd name="T33" fmla="*/ 1019175 h 893"/>
              <a:gd name="T34" fmla="*/ 1588 w 945"/>
              <a:gd name="T35" fmla="*/ 1150937 h 893"/>
              <a:gd name="T36" fmla="*/ 4763 w 945"/>
              <a:gd name="T37" fmla="*/ 1201737 h 893"/>
              <a:gd name="T38" fmla="*/ 17463 w 945"/>
              <a:gd name="T39" fmla="*/ 1277937 h 893"/>
              <a:gd name="T40" fmla="*/ 41275 w 945"/>
              <a:gd name="T41" fmla="*/ 1336675 h 893"/>
              <a:gd name="T42" fmla="*/ 85725 w 945"/>
              <a:gd name="T43" fmla="*/ 1377950 h 893"/>
              <a:gd name="T44" fmla="*/ 152400 w 945"/>
              <a:gd name="T45" fmla="*/ 1406525 h 893"/>
              <a:gd name="T46" fmla="*/ 258763 w 945"/>
              <a:gd name="T47" fmla="*/ 1416050 h 893"/>
              <a:gd name="T48" fmla="*/ 393700 w 945"/>
              <a:gd name="T49" fmla="*/ 1408112 h 893"/>
              <a:gd name="T50" fmla="*/ 536575 w 945"/>
              <a:gd name="T51" fmla="*/ 1392237 h 893"/>
              <a:gd name="T52" fmla="*/ 661988 w 945"/>
              <a:gd name="T53" fmla="*/ 1382712 h 893"/>
              <a:gd name="T54" fmla="*/ 763588 w 945"/>
              <a:gd name="T55" fmla="*/ 1382712 h 893"/>
              <a:gd name="T56" fmla="*/ 938213 w 945"/>
              <a:gd name="T57" fmla="*/ 1387475 h 893"/>
              <a:gd name="T58" fmla="*/ 1079500 w 945"/>
              <a:gd name="T59" fmla="*/ 1381125 h 893"/>
              <a:gd name="T60" fmla="*/ 1193800 w 945"/>
              <a:gd name="T61" fmla="*/ 1384300 h 893"/>
              <a:gd name="T62" fmla="*/ 1304925 w 945"/>
              <a:gd name="T63" fmla="*/ 1377950 h 893"/>
              <a:gd name="T64" fmla="*/ 1397000 w 945"/>
              <a:gd name="T65" fmla="*/ 1343025 h 893"/>
              <a:gd name="T66" fmla="*/ 1428750 w 945"/>
              <a:gd name="T67" fmla="*/ 1306512 h 893"/>
              <a:gd name="T68" fmla="*/ 1452563 w 945"/>
              <a:gd name="T69" fmla="*/ 1252537 h 893"/>
              <a:gd name="T70" fmla="*/ 1473200 w 945"/>
              <a:gd name="T71" fmla="*/ 1177925 h 893"/>
              <a:gd name="T72" fmla="*/ 1497013 w 945"/>
              <a:gd name="T73" fmla="*/ 1000125 h 893"/>
              <a:gd name="T74" fmla="*/ 1490663 w 945"/>
              <a:gd name="T75" fmla="*/ 822325 h 893"/>
              <a:gd name="T76" fmla="*/ 1474788 w 945"/>
              <a:gd name="T77" fmla="*/ 749300 h 893"/>
              <a:gd name="T78" fmla="*/ 1447800 w 945"/>
              <a:gd name="T79" fmla="*/ 696912 h 893"/>
              <a:gd name="T80" fmla="*/ 1404938 w 945"/>
              <a:gd name="T81" fmla="*/ 668337 h 893"/>
              <a:gd name="T82" fmla="*/ 1343025 w 945"/>
              <a:gd name="T83" fmla="*/ 658812 h 893"/>
              <a:gd name="T84" fmla="*/ 1187450 w 945"/>
              <a:gd name="T85" fmla="*/ 673100 h 893"/>
              <a:gd name="T86" fmla="*/ 1028700 w 945"/>
              <a:gd name="T87" fmla="*/ 687387 h 893"/>
              <a:gd name="T88" fmla="*/ 963613 w 945"/>
              <a:gd name="T89" fmla="*/ 677862 h 893"/>
              <a:gd name="T90" fmla="*/ 914400 w 945"/>
              <a:gd name="T91" fmla="*/ 649287 h 893"/>
              <a:gd name="T92" fmla="*/ 882650 w 945"/>
              <a:gd name="T93" fmla="*/ 596900 h 893"/>
              <a:gd name="T94" fmla="*/ 858838 w 945"/>
              <a:gd name="T95" fmla="*/ 523875 h 893"/>
              <a:gd name="T96" fmla="*/ 838200 w 945"/>
              <a:gd name="T97" fmla="*/ 347662 h 893"/>
              <a:gd name="T98" fmla="*/ 833438 w 945"/>
              <a:gd name="T99" fmla="*/ 171450 h 893"/>
              <a:gd name="T100" fmla="*/ 831850 w 945"/>
              <a:gd name="T101" fmla="*/ 100012 h 893"/>
              <a:gd name="T102" fmla="*/ 828675 w 945"/>
              <a:gd name="T103" fmla="*/ 49212 h 893"/>
              <a:gd name="T104" fmla="*/ 827088 w 945"/>
              <a:gd name="T105" fmla="*/ 19050 h 893"/>
              <a:gd name="T106" fmla="*/ 830263 w 945"/>
              <a:gd name="T107" fmla="*/ 0 h 893"/>
              <a:gd name="T108" fmla="*/ 838200 w 945"/>
              <a:gd name="T109" fmla="*/ 12700 h 893"/>
              <a:gd name="T110" fmla="*/ 839788 w 945"/>
              <a:gd name="T111" fmla="*/ 28575 h 893"/>
              <a:gd name="T112" fmla="*/ 827088 w 945"/>
              <a:gd name="T113" fmla="*/ 17462 h 893"/>
              <a:gd name="T114" fmla="*/ 803275 w 945"/>
              <a:gd name="T115" fmla="*/ 3175 h 893"/>
              <a:gd name="T116" fmla="*/ 750888 w 945"/>
              <a:gd name="T117" fmla="*/ 4762 h 89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945" h="893">
                <a:moveTo>
                  <a:pt x="447" y="7"/>
                </a:moveTo>
                <a:lnTo>
                  <a:pt x="441" y="12"/>
                </a:lnTo>
                <a:lnTo>
                  <a:pt x="437" y="23"/>
                </a:lnTo>
                <a:lnTo>
                  <a:pt x="433" y="39"/>
                </a:lnTo>
                <a:lnTo>
                  <a:pt x="431" y="60"/>
                </a:lnTo>
                <a:lnTo>
                  <a:pt x="429" y="86"/>
                </a:lnTo>
                <a:lnTo>
                  <a:pt x="428" y="114"/>
                </a:lnTo>
                <a:lnTo>
                  <a:pt x="427" y="145"/>
                </a:lnTo>
                <a:lnTo>
                  <a:pt x="426" y="177"/>
                </a:lnTo>
                <a:lnTo>
                  <a:pt x="423" y="243"/>
                </a:lnTo>
                <a:lnTo>
                  <a:pt x="420" y="276"/>
                </a:lnTo>
                <a:lnTo>
                  <a:pt x="416" y="306"/>
                </a:lnTo>
                <a:lnTo>
                  <a:pt x="411" y="335"/>
                </a:lnTo>
                <a:lnTo>
                  <a:pt x="404" y="360"/>
                </a:lnTo>
                <a:lnTo>
                  <a:pt x="395" y="381"/>
                </a:lnTo>
                <a:lnTo>
                  <a:pt x="384" y="397"/>
                </a:lnTo>
                <a:lnTo>
                  <a:pt x="371" y="409"/>
                </a:lnTo>
                <a:lnTo>
                  <a:pt x="355" y="418"/>
                </a:lnTo>
                <a:lnTo>
                  <a:pt x="336" y="424"/>
                </a:lnTo>
                <a:lnTo>
                  <a:pt x="316" y="427"/>
                </a:lnTo>
                <a:lnTo>
                  <a:pt x="271" y="429"/>
                </a:lnTo>
                <a:lnTo>
                  <a:pt x="222" y="426"/>
                </a:lnTo>
                <a:lnTo>
                  <a:pt x="174" y="423"/>
                </a:lnTo>
                <a:lnTo>
                  <a:pt x="129" y="423"/>
                </a:lnTo>
                <a:lnTo>
                  <a:pt x="108" y="425"/>
                </a:lnTo>
                <a:lnTo>
                  <a:pt x="90" y="429"/>
                </a:lnTo>
                <a:lnTo>
                  <a:pt x="74" y="436"/>
                </a:lnTo>
                <a:lnTo>
                  <a:pt x="60" y="445"/>
                </a:lnTo>
                <a:lnTo>
                  <a:pt x="49" y="458"/>
                </a:lnTo>
                <a:lnTo>
                  <a:pt x="39" y="473"/>
                </a:lnTo>
                <a:lnTo>
                  <a:pt x="23" y="509"/>
                </a:lnTo>
                <a:lnTo>
                  <a:pt x="13" y="551"/>
                </a:lnTo>
                <a:lnTo>
                  <a:pt x="6" y="596"/>
                </a:lnTo>
                <a:lnTo>
                  <a:pt x="2" y="642"/>
                </a:lnTo>
                <a:lnTo>
                  <a:pt x="0" y="686"/>
                </a:lnTo>
                <a:lnTo>
                  <a:pt x="1" y="725"/>
                </a:lnTo>
                <a:lnTo>
                  <a:pt x="2" y="742"/>
                </a:lnTo>
                <a:lnTo>
                  <a:pt x="3" y="757"/>
                </a:lnTo>
                <a:lnTo>
                  <a:pt x="6" y="783"/>
                </a:lnTo>
                <a:lnTo>
                  <a:pt x="11" y="805"/>
                </a:lnTo>
                <a:lnTo>
                  <a:pt x="17" y="825"/>
                </a:lnTo>
                <a:lnTo>
                  <a:pt x="26" y="842"/>
                </a:lnTo>
                <a:lnTo>
                  <a:pt x="38" y="856"/>
                </a:lnTo>
                <a:lnTo>
                  <a:pt x="54" y="868"/>
                </a:lnTo>
                <a:lnTo>
                  <a:pt x="73" y="878"/>
                </a:lnTo>
                <a:lnTo>
                  <a:pt x="96" y="886"/>
                </a:lnTo>
                <a:lnTo>
                  <a:pt x="126" y="891"/>
                </a:lnTo>
                <a:lnTo>
                  <a:pt x="163" y="892"/>
                </a:lnTo>
                <a:lnTo>
                  <a:pt x="204" y="890"/>
                </a:lnTo>
                <a:lnTo>
                  <a:pt x="248" y="887"/>
                </a:lnTo>
                <a:lnTo>
                  <a:pt x="293" y="882"/>
                </a:lnTo>
                <a:lnTo>
                  <a:pt x="338" y="877"/>
                </a:lnTo>
                <a:lnTo>
                  <a:pt x="380" y="874"/>
                </a:lnTo>
                <a:lnTo>
                  <a:pt x="417" y="871"/>
                </a:lnTo>
                <a:lnTo>
                  <a:pt x="450" y="871"/>
                </a:lnTo>
                <a:lnTo>
                  <a:pt x="481" y="871"/>
                </a:lnTo>
                <a:lnTo>
                  <a:pt x="537" y="873"/>
                </a:lnTo>
                <a:lnTo>
                  <a:pt x="591" y="874"/>
                </a:lnTo>
                <a:lnTo>
                  <a:pt x="648" y="871"/>
                </a:lnTo>
                <a:lnTo>
                  <a:pt x="680" y="870"/>
                </a:lnTo>
                <a:lnTo>
                  <a:pt x="715" y="871"/>
                </a:lnTo>
                <a:lnTo>
                  <a:pt x="752" y="872"/>
                </a:lnTo>
                <a:lnTo>
                  <a:pt x="788" y="871"/>
                </a:lnTo>
                <a:lnTo>
                  <a:pt x="822" y="868"/>
                </a:lnTo>
                <a:lnTo>
                  <a:pt x="853" y="860"/>
                </a:lnTo>
                <a:lnTo>
                  <a:pt x="880" y="846"/>
                </a:lnTo>
                <a:lnTo>
                  <a:pt x="891" y="836"/>
                </a:lnTo>
                <a:lnTo>
                  <a:pt x="900" y="823"/>
                </a:lnTo>
                <a:lnTo>
                  <a:pt x="908" y="808"/>
                </a:lnTo>
                <a:lnTo>
                  <a:pt x="915" y="789"/>
                </a:lnTo>
                <a:lnTo>
                  <a:pt x="922" y="767"/>
                </a:lnTo>
                <a:lnTo>
                  <a:pt x="928" y="742"/>
                </a:lnTo>
                <a:lnTo>
                  <a:pt x="938" y="688"/>
                </a:lnTo>
                <a:lnTo>
                  <a:pt x="943" y="630"/>
                </a:lnTo>
                <a:lnTo>
                  <a:pt x="944" y="572"/>
                </a:lnTo>
                <a:lnTo>
                  <a:pt x="939" y="518"/>
                </a:lnTo>
                <a:lnTo>
                  <a:pt x="935" y="494"/>
                </a:lnTo>
                <a:lnTo>
                  <a:pt x="929" y="472"/>
                </a:lnTo>
                <a:lnTo>
                  <a:pt x="922" y="454"/>
                </a:lnTo>
                <a:lnTo>
                  <a:pt x="912" y="439"/>
                </a:lnTo>
                <a:lnTo>
                  <a:pt x="900" y="428"/>
                </a:lnTo>
                <a:lnTo>
                  <a:pt x="885" y="421"/>
                </a:lnTo>
                <a:lnTo>
                  <a:pt x="867" y="417"/>
                </a:lnTo>
                <a:lnTo>
                  <a:pt x="846" y="415"/>
                </a:lnTo>
                <a:lnTo>
                  <a:pt x="799" y="417"/>
                </a:lnTo>
                <a:lnTo>
                  <a:pt x="748" y="424"/>
                </a:lnTo>
                <a:lnTo>
                  <a:pt x="697" y="430"/>
                </a:lnTo>
                <a:lnTo>
                  <a:pt x="648" y="433"/>
                </a:lnTo>
                <a:lnTo>
                  <a:pt x="627" y="431"/>
                </a:lnTo>
                <a:lnTo>
                  <a:pt x="607" y="427"/>
                </a:lnTo>
                <a:lnTo>
                  <a:pt x="590" y="420"/>
                </a:lnTo>
                <a:lnTo>
                  <a:pt x="576" y="409"/>
                </a:lnTo>
                <a:lnTo>
                  <a:pt x="565" y="394"/>
                </a:lnTo>
                <a:lnTo>
                  <a:pt x="556" y="376"/>
                </a:lnTo>
                <a:lnTo>
                  <a:pt x="548" y="354"/>
                </a:lnTo>
                <a:lnTo>
                  <a:pt x="541" y="330"/>
                </a:lnTo>
                <a:lnTo>
                  <a:pt x="532" y="277"/>
                </a:lnTo>
                <a:lnTo>
                  <a:pt x="528" y="219"/>
                </a:lnTo>
                <a:lnTo>
                  <a:pt x="525" y="161"/>
                </a:lnTo>
                <a:lnTo>
                  <a:pt x="525" y="108"/>
                </a:lnTo>
                <a:lnTo>
                  <a:pt x="525" y="84"/>
                </a:lnTo>
                <a:lnTo>
                  <a:pt x="524" y="63"/>
                </a:lnTo>
                <a:lnTo>
                  <a:pt x="524" y="46"/>
                </a:lnTo>
                <a:lnTo>
                  <a:pt x="522" y="31"/>
                </a:lnTo>
                <a:lnTo>
                  <a:pt x="521" y="20"/>
                </a:lnTo>
                <a:lnTo>
                  <a:pt x="521" y="12"/>
                </a:lnTo>
                <a:lnTo>
                  <a:pt x="521" y="3"/>
                </a:lnTo>
                <a:lnTo>
                  <a:pt x="523" y="0"/>
                </a:lnTo>
                <a:lnTo>
                  <a:pt x="525" y="2"/>
                </a:lnTo>
                <a:lnTo>
                  <a:pt x="528" y="8"/>
                </a:lnTo>
                <a:lnTo>
                  <a:pt x="529" y="13"/>
                </a:lnTo>
                <a:lnTo>
                  <a:pt x="529" y="18"/>
                </a:lnTo>
                <a:lnTo>
                  <a:pt x="525" y="19"/>
                </a:lnTo>
                <a:lnTo>
                  <a:pt x="521" y="11"/>
                </a:lnTo>
                <a:lnTo>
                  <a:pt x="514" y="5"/>
                </a:lnTo>
                <a:lnTo>
                  <a:pt x="506" y="2"/>
                </a:lnTo>
                <a:lnTo>
                  <a:pt x="496" y="1"/>
                </a:lnTo>
                <a:lnTo>
                  <a:pt x="473" y="3"/>
                </a:lnTo>
                <a:lnTo>
                  <a:pt x="447" y="7"/>
                </a:lnTo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6277" name="Group 33"/>
          <p:cNvGrpSpPr>
            <a:grpSpLocks/>
          </p:cNvGrpSpPr>
          <p:nvPr/>
        </p:nvGrpSpPr>
        <p:grpSpPr bwMode="auto">
          <a:xfrm>
            <a:off x="4059238" y="4275138"/>
            <a:ext cx="711200" cy="381000"/>
            <a:chOff x="2557" y="2693"/>
            <a:chExt cx="448" cy="240"/>
          </a:xfrm>
        </p:grpSpPr>
        <p:sp>
          <p:nvSpPr>
            <p:cNvPr id="96339" name="Oval 20"/>
            <p:cNvSpPr>
              <a:spLocks noChangeArrowheads="1"/>
            </p:cNvSpPr>
            <p:nvPr/>
          </p:nvSpPr>
          <p:spPr bwMode="auto">
            <a:xfrm>
              <a:off x="2561" y="2800"/>
              <a:ext cx="444" cy="13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340" name="Line 21"/>
            <p:cNvSpPr>
              <a:spLocks noChangeShapeType="1"/>
            </p:cNvSpPr>
            <p:nvPr/>
          </p:nvSpPr>
          <p:spPr bwMode="auto">
            <a:xfrm>
              <a:off x="2561" y="2789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1" name="Line 22"/>
            <p:cNvSpPr>
              <a:spLocks noChangeShapeType="1"/>
            </p:cNvSpPr>
            <p:nvPr/>
          </p:nvSpPr>
          <p:spPr bwMode="auto">
            <a:xfrm>
              <a:off x="3005" y="2789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2" name="Rectangle 23"/>
            <p:cNvSpPr>
              <a:spLocks noChangeArrowheads="1"/>
            </p:cNvSpPr>
            <p:nvPr/>
          </p:nvSpPr>
          <p:spPr bwMode="auto">
            <a:xfrm>
              <a:off x="2561" y="2789"/>
              <a:ext cx="440" cy="8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96343" name="Oval 24"/>
            <p:cNvSpPr>
              <a:spLocks noChangeArrowheads="1"/>
            </p:cNvSpPr>
            <p:nvPr/>
          </p:nvSpPr>
          <p:spPr bwMode="auto">
            <a:xfrm>
              <a:off x="2557" y="2693"/>
              <a:ext cx="444" cy="15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96344" name="Group 28"/>
            <p:cNvGrpSpPr>
              <a:grpSpLocks/>
            </p:cNvGrpSpPr>
            <p:nvPr/>
          </p:nvGrpSpPr>
          <p:grpSpPr bwMode="auto">
            <a:xfrm>
              <a:off x="2663" y="2727"/>
              <a:ext cx="221" cy="91"/>
              <a:chOff x="2663" y="2727"/>
              <a:chExt cx="221" cy="91"/>
            </a:xfrm>
          </p:grpSpPr>
          <p:sp>
            <p:nvSpPr>
              <p:cNvPr id="96349" name="Line 25"/>
              <p:cNvSpPr>
                <a:spLocks noChangeShapeType="1"/>
              </p:cNvSpPr>
              <p:nvPr/>
            </p:nvSpPr>
            <p:spPr bwMode="auto">
              <a:xfrm flipV="1">
                <a:off x="2663" y="2727"/>
                <a:ext cx="79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350" name="Line 26"/>
              <p:cNvSpPr>
                <a:spLocks noChangeShapeType="1"/>
              </p:cNvSpPr>
              <p:nvPr/>
            </p:nvSpPr>
            <p:spPr bwMode="auto">
              <a:xfrm>
                <a:off x="2815" y="2818"/>
                <a:ext cx="6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351" name="Line 27"/>
              <p:cNvSpPr>
                <a:spLocks noChangeShapeType="1"/>
              </p:cNvSpPr>
              <p:nvPr/>
            </p:nvSpPr>
            <p:spPr bwMode="auto">
              <a:xfrm>
                <a:off x="2736" y="2729"/>
                <a:ext cx="82" cy="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6345" name="Group 32"/>
            <p:cNvGrpSpPr>
              <a:grpSpLocks/>
            </p:cNvGrpSpPr>
            <p:nvPr/>
          </p:nvGrpSpPr>
          <p:grpSpPr bwMode="auto">
            <a:xfrm>
              <a:off x="2664" y="2726"/>
              <a:ext cx="219" cy="90"/>
              <a:chOff x="2664" y="2726"/>
              <a:chExt cx="219" cy="90"/>
            </a:xfrm>
          </p:grpSpPr>
          <p:sp>
            <p:nvSpPr>
              <p:cNvPr id="96346" name="Line 29"/>
              <p:cNvSpPr>
                <a:spLocks noChangeShapeType="1"/>
              </p:cNvSpPr>
              <p:nvPr/>
            </p:nvSpPr>
            <p:spPr bwMode="auto">
              <a:xfrm>
                <a:off x="2664" y="2814"/>
                <a:ext cx="79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347" name="Line 30"/>
              <p:cNvSpPr>
                <a:spLocks noChangeShapeType="1"/>
              </p:cNvSpPr>
              <p:nvPr/>
            </p:nvSpPr>
            <p:spPr bwMode="auto">
              <a:xfrm>
                <a:off x="2814" y="2726"/>
                <a:ext cx="6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348" name="Line 31"/>
              <p:cNvSpPr>
                <a:spLocks noChangeShapeType="1"/>
              </p:cNvSpPr>
              <p:nvPr/>
            </p:nvSpPr>
            <p:spPr bwMode="auto">
              <a:xfrm flipV="1">
                <a:off x="2736" y="2726"/>
                <a:ext cx="82" cy="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6278" name="Line 34"/>
          <p:cNvSpPr>
            <a:spLocks noChangeShapeType="1"/>
          </p:cNvSpPr>
          <p:nvPr/>
        </p:nvSpPr>
        <p:spPr bwMode="auto">
          <a:xfrm>
            <a:off x="4378325" y="4667250"/>
            <a:ext cx="0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9" name="Line 35"/>
          <p:cNvSpPr>
            <a:spLocks noChangeShapeType="1"/>
          </p:cNvSpPr>
          <p:nvPr/>
        </p:nvSpPr>
        <p:spPr bwMode="auto">
          <a:xfrm flipH="1" flipV="1">
            <a:off x="3859213" y="5370513"/>
            <a:ext cx="1019175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0" name="Line 36"/>
          <p:cNvSpPr>
            <a:spLocks noChangeShapeType="1"/>
          </p:cNvSpPr>
          <p:nvPr/>
        </p:nvSpPr>
        <p:spPr bwMode="auto">
          <a:xfrm flipH="1" flipV="1">
            <a:off x="3870325" y="5386388"/>
            <a:ext cx="3175" cy="169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1" name="Line 37"/>
          <p:cNvSpPr>
            <a:spLocks noChangeShapeType="1"/>
          </p:cNvSpPr>
          <p:nvPr/>
        </p:nvSpPr>
        <p:spPr bwMode="auto">
          <a:xfrm flipH="1" flipV="1">
            <a:off x="4865688" y="5373688"/>
            <a:ext cx="3175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6282" name="Object 38"/>
          <p:cNvGraphicFramePr>
            <a:graphicFrameLocks/>
          </p:cNvGraphicFramePr>
          <p:nvPr/>
        </p:nvGraphicFramePr>
        <p:xfrm>
          <a:off x="4413250" y="5475288"/>
          <a:ext cx="596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7" r:id="rId10" imgW="596417" imgH="476184" progId="MS_ClipArt_Gallery.2">
                  <p:embed/>
                </p:oleObj>
              </mc:Choice>
              <mc:Fallback>
                <p:oleObj r:id="rId10" imgW="596417" imgH="476184" progId="MS_ClipArt_Gallery.2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5475288"/>
                        <a:ext cx="596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3" name="Object 39"/>
          <p:cNvGraphicFramePr>
            <a:graphicFrameLocks/>
          </p:cNvGraphicFramePr>
          <p:nvPr/>
        </p:nvGraphicFramePr>
        <p:xfrm>
          <a:off x="3765550" y="5489575"/>
          <a:ext cx="596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8" r:id="rId12" imgW="596417" imgH="476184" progId="MS_ClipArt_Gallery.2">
                  <p:embed/>
                </p:oleObj>
              </mc:Choice>
              <mc:Fallback>
                <p:oleObj r:id="rId12" imgW="596417" imgH="476184" progId="MS_ClipArt_Gallery.2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5489575"/>
                        <a:ext cx="596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4" name="Rectangle 40"/>
          <p:cNvSpPr>
            <a:spLocks noChangeArrowheads="1"/>
          </p:cNvSpPr>
          <p:nvPr/>
        </p:nvSpPr>
        <p:spPr bwMode="auto">
          <a:xfrm>
            <a:off x="4813300" y="52609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223.1.2.2</a:t>
            </a:r>
          </a:p>
        </p:txBody>
      </p:sp>
      <p:sp>
        <p:nvSpPr>
          <p:cNvPr id="96285" name="Rectangle 41"/>
          <p:cNvSpPr>
            <a:spLocks noChangeArrowheads="1"/>
          </p:cNvSpPr>
          <p:nvPr/>
        </p:nvSpPr>
        <p:spPr bwMode="auto">
          <a:xfrm>
            <a:off x="2917825" y="5256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223.1.2.1</a:t>
            </a:r>
          </a:p>
        </p:txBody>
      </p:sp>
      <p:sp>
        <p:nvSpPr>
          <p:cNvPr id="96286" name="Rectangle 42"/>
          <p:cNvSpPr>
            <a:spLocks noChangeArrowheads="1"/>
          </p:cNvSpPr>
          <p:nvPr/>
        </p:nvSpPr>
        <p:spPr bwMode="auto">
          <a:xfrm>
            <a:off x="4319588" y="4767263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87" name="Rectangle 43"/>
          <p:cNvSpPr>
            <a:spLocks noChangeArrowheads="1"/>
          </p:cNvSpPr>
          <p:nvPr/>
        </p:nvSpPr>
        <p:spPr bwMode="auto">
          <a:xfrm>
            <a:off x="3876675" y="4706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223.1.2.6</a:t>
            </a:r>
          </a:p>
        </p:txBody>
      </p:sp>
      <p:sp>
        <p:nvSpPr>
          <p:cNvPr id="96288" name="Freeform 44"/>
          <p:cNvSpPr>
            <a:spLocks noChangeArrowheads="1"/>
          </p:cNvSpPr>
          <p:nvPr/>
        </p:nvSpPr>
        <p:spPr bwMode="auto">
          <a:xfrm>
            <a:off x="6657975" y="4637088"/>
            <a:ext cx="1500188" cy="1417637"/>
          </a:xfrm>
          <a:custGeom>
            <a:avLst/>
            <a:gdLst>
              <a:gd name="T0" fmla="*/ 700088 w 945"/>
              <a:gd name="T1" fmla="*/ 19050 h 893"/>
              <a:gd name="T2" fmla="*/ 688975 w 945"/>
              <a:gd name="T3" fmla="*/ 61912 h 893"/>
              <a:gd name="T4" fmla="*/ 681038 w 945"/>
              <a:gd name="T5" fmla="*/ 136525 h 893"/>
              <a:gd name="T6" fmla="*/ 677863 w 945"/>
              <a:gd name="T7" fmla="*/ 230187 h 893"/>
              <a:gd name="T8" fmla="*/ 671513 w 945"/>
              <a:gd name="T9" fmla="*/ 385762 h 893"/>
              <a:gd name="T10" fmla="*/ 660400 w 945"/>
              <a:gd name="T11" fmla="*/ 485775 h 893"/>
              <a:gd name="T12" fmla="*/ 641350 w 945"/>
              <a:gd name="T13" fmla="*/ 571500 h 893"/>
              <a:gd name="T14" fmla="*/ 609600 w 945"/>
              <a:gd name="T15" fmla="*/ 630237 h 893"/>
              <a:gd name="T16" fmla="*/ 563563 w 945"/>
              <a:gd name="T17" fmla="*/ 663575 h 893"/>
              <a:gd name="T18" fmla="*/ 500063 w 945"/>
              <a:gd name="T19" fmla="*/ 677862 h 893"/>
              <a:gd name="T20" fmla="*/ 352425 w 945"/>
              <a:gd name="T21" fmla="*/ 676275 h 893"/>
              <a:gd name="T22" fmla="*/ 204788 w 945"/>
              <a:gd name="T23" fmla="*/ 671512 h 893"/>
              <a:gd name="T24" fmla="*/ 142875 w 945"/>
              <a:gd name="T25" fmla="*/ 681037 h 893"/>
              <a:gd name="T26" fmla="*/ 95250 w 945"/>
              <a:gd name="T27" fmla="*/ 706437 h 893"/>
              <a:gd name="T28" fmla="*/ 61913 w 945"/>
              <a:gd name="T29" fmla="*/ 750887 h 893"/>
              <a:gd name="T30" fmla="*/ 19050 w 945"/>
              <a:gd name="T31" fmla="*/ 874712 h 893"/>
              <a:gd name="T32" fmla="*/ 1588 w 945"/>
              <a:gd name="T33" fmla="*/ 1019175 h 893"/>
              <a:gd name="T34" fmla="*/ 1588 w 945"/>
              <a:gd name="T35" fmla="*/ 1150937 h 893"/>
              <a:gd name="T36" fmla="*/ 4763 w 945"/>
              <a:gd name="T37" fmla="*/ 1201737 h 893"/>
              <a:gd name="T38" fmla="*/ 15875 w 945"/>
              <a:gd name="T39" fmla="*/ 1277937 h 893"/>
              <a:gd name="T40" fmla="*/ 41275 w 945"/>
              <a:gd name="T41" fmla="*/ 1336675 h 893"/>
              <a:gd name="T42" fmla="*/ 84138 w 945"/>
              <a:gd name="T43" fmla="*/ 1377950 h 893"/>
              <a:gd name="T44" fmla="*/ 152400 w 945"/>
              <a:gd name="T45" fmla="*/ 1406525 h 893"/>
              <a:gd name="T46" fmla="*/ 257175 w 945"/>
              <a:gd name="T47" fmla="*/ 1416050 h 893"/>
              <a:gd name="T48" fmla="*/ 393700 w 945"/>
              <a:gd name="T49" fmla="*/ 1408112 h 893"/>
              <a:gd name="T50" fmla="*/ 536575 w 945"/>
              <a:gd name="T51" fmla="*/ 1393825 h 893"/>
              <a:gd name="T52" fmla="*/ 661988 w 945"/>
              <a:gd name="T53" fmla="*/ 1382712 h 893"/>
              <a:gd name="T54" fmla="*/ 763588 w 945"/>
              <a:gd name="T55" fmla="*/ 1382712 h 893"/>
              <a:gd name="T56" fmla="*/ 938213 w 945"/>
              <a:gd name="T57" fmla="*/ 1387475 h 893"/>
              <a:gd name="T58" fmla="*/ 1079500 w 945"/>
              <a:gd name="T59" fmla="*/ 1381125 h 893"/>
              <a:gd name="T60" fmla="*/ 1192213 w 945"/>
              <a:gd name="T61" fmla="*/ 1384300 h 893"/>
              <a:gd name="T62" fmla="*/ 1304925 w 945"/>
              <a:gd name="T63" fmla="*/ 1377950 h 893"/>
              <a:gd name="T64" fmla="*/ 1397000 w 945"/>
              <a:gd name="T65" fmla="*/ 1343025 h 893"/>
              <a:gd name="T66" fmla="*/ 1428750 w 945"/>
              <a:gd name="T67" fmla="*/ 1306512 h 893"/>
              <a:gd name="T68" fmla="*/ 1454150 w 945"/>
              <a:gd name="T69" fmla="*/ 1252537 h 893"/>
              <a:gd name="T70" fmla="*/ 1473200 w 945"/>
              <a:gd name="T71" fmla="*/ 1177925 h 893"/>
              <a:gd name="T72" fmla="*/ 1497013 w 945"/>
              <a:gd name="T73" fmla="*/ 1000125 h 893"/>
              <a:gd name="T74" fmla="*/ 1490663 w 945"/>
              <a:gd name="T75" fmla="*/ 822325 h 893"/>
              <a:gd name="T76" fmla="*/ 1474788 w 945"/>
              <a:gd name="T77" fmla="*/ 749300 h 893"/>
              <a:gd name="T78" fmla="*/ 1447800 w 945"/>
              <a:gd name="T79" fmla="*/ 696912 h 893"/>
              <a:gd name="T80" fmla="*/ 1404938 w 945"/>
              <a:gd name="T81" fmla="*/ 668337 h 893"/>
              <a:gd name="T82" fmla="*/ 1343025 w 945"/>
              <a:gd name="T83" fmla="*/ 658812 h 893"/>
              <a:gd name="T84" fmla="*/ 1187450 w 945"/>
              <a:gd name="T85" fmla="*/ 673100 h 893"/>
              <a:gd name="T86" fmla="*/ 1030288 w 945"/>
              <a:gd name="T87" fmla="*/ 687387 h 893"/>
              <a:gd name="T88" fmla="*/ 963613 w 945"/>
              <a:gd name="T89" fmla="*/ 677862 h 893"/>
              <a:gd name="T90" fmla="*/ 914400 w 945"/>
              <a:gd name="T91" fmla="*/ 649287 h 893"/>
              <a:gd name="T92" fmla="*/ 882650 w 945"/>
              <a:gd name="T93" fmla="*/ 596900 h 893"/>
              <a:gd name="T94" fmla="*/ 860425 w 945"/>
              <a:gd name="T95" fmla="*/ 523875 h 893"/>
              <a:gd name="T96" fmla="*/ 838200 w 945"/>
              <a:gd name="T97" fmla="*/ 347662 h 893"/>
              <a:gd name="T98" fmla="*/ 833438 w 945"/>
              <a:gd name="T99" fmla="*/ 171450 h 893"/>
              <a:gd name="T100" fmla="*/ 831850 w 945"/>
              <a:gd name="T101" fmla="*/ 100012 h 893"/>
              <a:gd name="T102" fmla="*/ 828675 w 945"/>
              <a:gd name="T103" fmla="*/ 49212 h 893"/>
              <a:gd name="T104" fmla="*/ 827088 w 945"/>
              <a:gd name="T105" fmla="*/ 19050 h 893"/>
              <a:gd name="T106" fmla="*/ 830263 w 945"/>
              <a:gd name="T107" fmla="*/ 0 h 893"/>
              <a:gd name="T108" fmla="*/ 838200 w 945"/>
              <a:gd name="T109" fmla="*/ 12700 h 893"/>
              <a:gd name="T110" fmla="*/ 838200 w 945"/>
              <a:gd name="T111" fmla="*/ 28575 h 893"/>
              <a:gd name="T112" fmla="*/ 827088 w 945"/>
              <a:gd name="T113" fmla="*/ 17462 h 893"/>
              <a:gd name="T114" fmla="*/ 803275 w 945"/>
              <a:gd name="T115" fmla="*/ 3175 h 893"/>
              <a:gd name="T116" fmla="*/ 750888 w 945"/>
              <a:gd name="T117" fmla="*/ 4762 h 89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945" h="893">
                <a:moveTo>
                  <a:pt x="447" y="7"/>
                </a:moveTo>
                <a:lnTo>
                  <a:pt x="441" y="12"/>
                </a:lnTo>
                <a:lnTo>
                  <a:pt x="437" y="23"/>
                </a:lnTo>
                <a:lnTo>
                  <a:pt x="434" y="39"/>
                </a:lnTo>
                <a:lnTo>
                  <a:pt x="431" y="60"/>
                </a:lnTo>
                <a:lnTo>
                  <a:pt x="429" y="86"/>
                </a:lnTo>
                <a:lnTo>
                  <a:pt x="428" y="114"/>
                </a:lnTo>
                <a:lnTo>
                  <a:pt x="427" y="145"/>
                </a:lnTo>
                <a:lnTo>
                  <a:pt x="426" y="177"/>
                </a:lnTo>
                <a:lnTo>
                  <a:pt x="423" y="243"/>
                </a:lnTo>
                <a:lnTo>
                  <a:pt x="420" y="276"/>
                </a:lnTo>
                <a:lnTo>
                  <a:pt x="416" y="306"/>
                </a:lnTo>
                <a:lnTo>
                  <a:pt x="410" y="335"/>
                </a:lnTo>
                <a:lnTo>
                  <a:pt x="404" y="360"/>
                </a:lnTo>
                <a:lnTo>
                  <a:pt x="395" y="381"/>
                </a:lnTo>
                <a:lnTo>
                  <a:pt x="384" y="397"/>
                </a:lnTo>
                <a:lnTo>
                  <a:pt x="370" y="409"/>
                </a:lnTo>
                <a:lnTo>
                  <a:pt x="355" y="418"/>
                </a:lnTo>
                <a:lnTo>
                  <a:pt x="336" y="424"/>
                </a:lnTo>
                <a:lnTo>
                  <a:pt x="315" y="427"/>
                </a:lnTo>
                <a:lnTo>
                  <a:pt x="270" y="429"/>
                </a:lnTo>
                <a:lnTo>
                  <a:pt x="222" y="426"/>
                </a:lnTo>
                <a:lnTo>
                  <a:pt x="174" y="423"/>
                </a:lnTo>
                <a:lnTo>
                  <a:pt x="129" y="423"/>
                </a:lnTo>
                <a:lnTo>
                  <a:pt x="108" y="425"/>
                </a:lnTo>
                <a:lnTo>
                  <a:pt x="90" y="429"/>
                </a:lnTo>
                <a:lnTo>
                  <a:pt x="74" y="436"/>
                </a:lnTo>
                <a:lnTo>
                  <a:pt x="60" y="445"/>
                </a:lnTo>
                <a:lnTo>
                  <a:pt x="49" y="458"/>
                </a:lnTo>
                <a:lnTo>
                  <a:pt x="39" y="473"/>
                </a:lnTo>
                <a:lnTo>
                  <a:pt x="23" y="509"/>
                </a:lnTo>
                <a:lnTo>
                  <a:pt x="12" y="551"/>
                </a:lnTo>
                <a:lnTo>
                  <a:pt x="5" y="596"/>
                </a:lnTo>
                <a:lnTo>
                  <a:pt x="1" y="642"/>
                </a:lnTo>
                <a:lnTo>
                  <a:pt x="0" y="686"/>
                </a:lnTo>
                <a:lnTo>
                  <a:pt x="1" y="725"/>
                </a:lnTo>
                <a:lnTo>
                  <a:pt x="2" y="742"/>
                </a:lnTo>
                <a:lnTo>
                  <a:pt x="3" y="757"/>
                </a:lnTo>
                <a:lnTo>
                  <a:pt x="6" y="783"/>
                </a:lnTo>
                <a:lnTo>
                  <a:pt x="10" y="805"/>
                </a:lnTo>
                <a:lnTo>
                  <a:pt x="17" y="825"/>
                </a:lnTo>
                <a:lnTo>
                  <a:pt x="26" y="842"/>
                </a:lnTo>
                <a:lnTo>
                  <a:pt x="38" y="856"/>
                </a:lnTo>
                <a:lnTo>
                  <a:pt x="53" y="868"/>
                </a:lnTo>
                <a:lnTo>
                  <a:pt x="72" y="878"/>
                </a:lnTo>
                <a:lnTo>
                  <a:pt x="96" y="886"/>
                </a:lnTo>
                <a:lnTo>
                  <a:pt x="126" y="891"/>
                </a:lnTo>
                <a:lnTo>
                  <a:pt x="162" y="892"/>
                </a:lnTo>
                <a:lnTo>
                  <a:pt x="204" y="890"/>
                </a:lnTo>
                <a:lnTo>
                  <a:pt x="248" y="887"/>
                </a:lnTo>
                <a:lnTo>
                  <a:pt x="293" y="882"/>
                </a:lnTo>
                <a:lnTo>
                  <a:pt x="338" y="878"/>
                </a:lnTo>
                <a:lnTo>
                  <a:pt x="380" y="874"/>
                </a:lnTo>
                <a:lnTo>
                  <a:pt x="417" y="871"/>
                </a:lnTo>
                <a:lnTo>
                  <a:pt x="450" y="871"/>
                </a:lnTo>
                <a:lnTo>
                  <a:pt x="481" y="871"/>
                </a:lnTo>
                <a:lnTo>
                  <a:pt x="537" y="873"/>
                </a:lnTo>
                <a:lnTo>
                  <a:pt x="591" y="874"/>
                </a:lnTo>
                <a:lnTo>
                  <a:pt x="648" y="871"/>
                </a:lnTo>
                <a:lnTo>
                  <a:pt x="680" y="870"/>
                </a:lnTo>
                <a:lnTo>
                  <a:pt x="715" y="871"/>
                </a:lnTo>
                <a:lnTo>
                  <a:pt x="751" y="872"/>
                </a:lnTo>
                <a:lnTo>
                  <a:pt x="788" y="871"/>
                </a:lnTo>
                <a:lnTo>
                  <a:pt x="822" y="868"/>
                </a:lnTo>
                <a:lnTo>
                  <a:pt x="853" y="860"/>
                </a:lnTo>
                <a:lnTo>
                  <a:pt x="880" y="846"/>
                </a:lnTo>
                <a:lnTo>
                  <a:pt x="891" y="836"/>
                </a:lnTo>
                <a:lnTo>
                  <a:pt x="900" y="823"/>
                </a:lnTo>
                <a:lnTo>
                  <a:pt x="908" y="808"/>
                </a:lnTo>
                <a:lnTo>
                  <a:pt x="916" y="789"/>
                </a:lnTo>
                <a:lnTo>
                  <a:pt x="922" y="767"/>
                </a:lnTo>
                <a:lnTo>
                  <a:pt x="928" y="742"/>
                </a:lnTo>
                <a:lnTo>
                  <a:pt x="938" y="688"/>
                </a:lnTo>
                <a:lnTo>
                  <a:pt x="943" y="630"/>
                </a:lnTo>
                <a:lnTo>
                  <a:pt x="944" y="572"/>
                </a:lnTo>
                <a:lnTo>
                  <a:pt x="939" y="518"/>
                </a:lnTo>
                <a:lnTo>
                  <a:pt x="935" y="494"/>
                </a:lnTo>
                <a:lnTo>
                  <a:pt x="929" y="472"/>
                </a:lnTo>
                <a:lnTo>
                  <a:pt x="921" y="454"/>
                </a:lnTo>
                <a:lnTo>
                  <a:pt x="912" y="439"/>
                </a:lnTo>
                <a:lnTo>
                  <a:pt x="900" y="428"/>
                </a:lnTo>
                <a:lnTo>
                  <a:pt x="885" y="421"/>
                </a:lnTo>
                <a:lnTo>
                  <a:pt x="867" y="417"/>
                </a:lnTo>
                <a:lnTo>
                  <a:pt x="846" y="415"/>
                </a:lnTo>
                <a:lnTo>
                  <a:pt x="799" y="417"/>
                </a:lnTo>
                <a:lnTo>
                  <a:pt x="748" y="424"/>
                </a:lnTo>
                <a:lnTo>
                  <a:pt x="697" y="430"/>
                </a:lnTo>
                <a:lnTo>
                  <a:pt x="649" y="433"/>
                </a:lnTo>
                <a:lnTo>
                  <a:pt x="627" y="431"/>
                </a:lnTo>
                <a:lnTo>
                  <a:pt x="607" y="427"/>
                </a:lnTo>
                <a:lnTo>
                  <a:pt x="590" y="420"/>
                </a:lnTo>
                <a:lnTo>
                  <a:pt x="576" y="409"/>
                </a:lnTo>
                <a:lnTo>
                  <a:pt x="565" y="394"/>
                </a:lnTo>
                <a:lnTo>
                  <a:pt x="556" y="376"/>
                </a:lnTo>
                <a:lnTo>
                  <a:pt x="548" y="354"/>
                </a:lnTo>
                <a:lnTo>
                  <a:pt x="542" y="330"/>
                </a:lnTo>
                <a:lnTo>
                  <a:pt x="533" y="277"/>
                </a:lnTo>
                <a:lnTo>
                  <a:pt x="528" y="219"/>
                </a:lnTo>
                <a:lnTo>
                  <a:pt x="526" y="161"/>
                </a:lnTo>
                <a:lnTo>
                  <a:pt x="525" y="108"/>
                </a:lnTo>
                <a:lnTo>
                  <a:pt x="524" y="84"/>
                </a:lnTo>
                <a:lnTo>
                  <a:pt x="524" y="63"/>
                </a:lnTo>
                <a:lnTo>
                  <a:pt x="523" y="46"/>
                </a:lnTo>
                <a:lnTo>
                  <a:pt x="522" y="31"/>
                </a:lnTo>
                <a:lnTo>
                  <a:pt x="521" y="20"/>
                </a:lnTo>
                <a:lnTo>
                  <a:pt x="521" y="12"/>
                </a:lnTo>
                <a:lnTo>
                  <a:pt x="521" y="3"/>
                </a:lnTo>
                <a:lnTo>
                  <a:pt x="523" y="0"/>
                </a:lnTo>
                <a:lnTo>
                  <a:pt x="525" y="2"/>
                </a:lnTo>
                <a:lnTo>
                  <a:pt x="528" y="8"/>
                </a:lnTo>
                <a:lnTo>
                  <a:pt x="529" y="13"/>
                </a:lnTo>
                <a:lnTo>
                  <a:pt x="528" y="18"/>
                </a:lnTo>
                <a:lnTo>
                  <a:pt x="525" y="19"/>
                </a:lnTo>
                <a:lnTo>
                  <a:pt x="521" y="11"/>
                </a:lnTo>
                <a:lnTo>
                  <a:pt x="514" y="5"/>
                </a:lnTo>
                <a:lnTo>
                  <a:pt x="506" y="2"/>
                </a:lnTo>
                <a:lnTo>
                  <a:pt x="497" y="1"/>
                </a:lnTo>
                <a:lnTo>
                  <a:pt x="473" y="3"/>
                </a:lnTo>
                <a:lnTo>
                  <a:pt x="447" y="7"/>
                </a:lnTo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6289" name="Group 58"/>
          <p:cNvGrpSpPr>
            <a:grpSpLocks/>
          </p:cNvGrpSpPr>
          <p:nvPr/>
        </p:nvGrpSpPr>
        <p:grpSpPr bwMode="auto">
          <a:xfrm>
            <a:off x="7088188" y="4294188"/>
            <a:ext cx="711200" cy="381000"/>
            <a:chOff x="4465" y="2705"/>
            <a:chExt cx="448" cy="240"/>
          </a:xfrm>
        </p:grpSpPr>
        <p:sp>
          <p:nvSpPr>
            <p:cNvPr id="96326" name="Oval 45"/>
            <p:cNvSpPr>
              <a:spLocks noChangeArrowheads="1"/>
            </p:cNvSpPr>
            <p:nvPr/>
          </p:nvSpPr>
          <p:spPr bwMode="auto">
            <a:xfrm>
              <a:off x="4469" y="2812"/>
              <a:ext cx="444" cy="13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327" name="Line 46"/>
            <p:cNvSpPr>
              <a:spLocks noChangeShapeType="1"/>
            </p:cNvSpPr>
            <p:nvPr/>
          </p:nvSpPr>
          <p:spPr bwMode="auto">
            <a:xfrm>
              <a:off x="4469" y="2801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8" name="Line 47"/>
            <p:cNvSpPr>
              <a:spLocks noChangeShapeType="1"/>
            </p:cNvSpPr>
            <p:nvPr/>
          </p:nvSpPr>
          <p:spPr bwMode="auto">
            <a:xfrm>
              <a:off x="4913" y="2801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9" name="Rectangle 48"/>
            <p:cNvSpPr>
              <a:spLocks noChangeArrowheads="1"/>
            </p:cNvSpPr>
            <p:nvPr/>
          </p:nvSpPr>
          <p:spPr bwMode="auto">
            <a:xfrm>
              <a:off x="4469" y="2801"/>
              <a:ext cx="440" cy="8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96330" name="Oval 49"/>
            <p:cNvSpPr>
              <a:spLocks noChangeArrowheads="1"/>
            </p:cNvSpPr>
            <p:nvPr/>
          </p:nvSpPr>
          <p:spPr bwMode="auto">
            <a:xfrm>
              <a:off x="4465" y="2705"/>
              <a:ext cx="444" cy="15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96331" name="Group 53"/>
            <p:cNvGrpSpPr>
              <a:grpSpLocks/>
            </p:cNvGrpSpPr>
            <p:nvPr/>
          </p:nvGrpSpPr>
          <p:grpSpPr bwMode="auto">
            <a:xfrm>
              <a:off x="4571" y="2739"/>
              <a:ext cx="221" cy="91"/>
              <a:chOff x="4571" y="2739"/>
              <a:chExt cx="221" cy="91"/>
            </a:xfrm>
          </p:grpSpPr>
          <p:sp>
            <p:nvSpPr>
              <p:cNvPr id="96336" name="Line 50"/>
              <p:cNvSpPr>
                <a:spLocks noChangeShapeType="1"/>
              </p:cNvSpPr>
              <p:nvPr/>
            </p:nvSpPr>
            <p:spPr bwMode="auto">
              <a:xfrm flipV="1">
                <a:off x="4571" y="2739"/>
                <a:ext cx="79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337" name="Line 51"/>
              <p:cNvSpPr>
                <a:spLocks noChangeShapeType="1"/>
              </p:cNvSpPr>
              <p:nvPr/>
            </p:nvSpPr>
            <p:spPr bwMode="auto">
              <a:xfrm>
                <a:off x="4723" y="2830"/>
                <a:ext cx="6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338" name="Line 52"/>
              <p:cNvSpPr>
                <a:spLocks noChangeShapeType="1"/>
              </p:cNvSpPr>
              <p:nvPr/>
            </p:nvSpPr>
            <p:spPr bwMode="auto">
              <a:xfrm>
                <a:off x="4644" y="2741"/>
                <a:ext cx="82" cy="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6332" name="Group 57"/>
            <p:cNvGrpSpPr>
              <a:grpSpLocks/>
            </p:cNvGrpSpPr>
            <p:nvPr/>
          </p:nvGrpSpPr>
          <p:grpSpPr bwMode="auto">
            <a:xfrm>
              <a:off x="4572" y="2738"/>
              <a:ext cx="219" cy="90"/>
              <a:chOff x="4572" y="2738"/>
              <a:chExt cx="219" cy="90"/>
            </a:xfrm>
          </p:grpSpPr>
          <p:sp>
            <p:nvSpPr>
              <p:cNvPr id="96333" name="Line 54"/>
              <p:cNvSpPr>
                <a:spLocks noChangeShapeType="1"/>
              </p:cNvSpPr>
              <p:nvPr/>
            </p:nvSpPr>
            <p:spPr bwMode="auto">
              <a:xfrm>
                <a:off x="4572" y="2826"/>
                <a:ext cx="79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334" name="Line 55"/>
              <p:cNvSpPr>
                <a:spLocks noChangeShapeType="1"/>
              </p:cNvSpPr>
              <p:nvPr/>
            </p:nvSpPr>
            <p:spPr bwMode="auto">
              <a:xfrm>
                <a:off x="4722" y="2738"/>
                <a:ext cx="6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335" name="Line 56"/>
              <p:cNvSpPr>
                <a:spLocks noChangeShapeType="1"/>
              </p:cNvSpPr>
              <p:nvPr/>
            </p:nvSpPr>
            <p:spPr bwMode="auto">
              <a:xfrm flipV="1">
                <a:off x="4644" y="2738"/>
                <a:ext cx="82" cy="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6290" name="Line 59"/>
          <p:cNvSpPr>
            <a:spLocks noChangeShapeType="1"/>
          </p:cNvSpPr>
          <p:nvPr/>
        </p:nvSpPr>
        <p:spPr bwMode="auto">
          <a:xfrm>
            <a:off x="7407275" y="4686300"/>
            <a:ext cx="0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91" name="Line 60"/>
          <p:cNvSpPr>
            <a:spLocks noChangeShapeType="1"/>
          </p:cNvSpPr>
          <p:nvPr/>
        </p:nvSpPr>
        <p:spPr bwMode="auto">
          <a:xfrm flipH="1" flipV="1">
            <a:off x="6888163" y="5389563"/>
            <a:ext cx="1019175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92" name="Line 61"/>
          <p:cNvSpPr>
            <a:spLocks noChangeShapeType="1"/>
          </p:cNvSpPr>
          <p:nvPr/>
        </p:nvSpPr>
        <p:spPr bwMode="auto">
          <a:xfrm flipH="1" flipV="1">
            <a:off x="6899275" y="5405438"/>
            <a:ext cx="3175" cy="169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93" name="Line 62"/>
          <p:cNvSpPr>
            <a:spLocks noChangeShapeType="1"/>
          </p:cNvSpPr>
          <p:nvPr/>
        </p:nvSpPr>
        <p:spPr bwMode="auto">
          <a:xfrm flipH="1" flipV="1">
            <a:off x="7894638" y="5392738"/>
            <a:ext cx="3175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6294" name="Object 63"/>
          <p:cNvGraphicFramePr>
            <a:graphicFrameLocks/>
          </p:cNvGraphicFramePr>
          <p:nvPr/>
        </p:nvGraphicFramePr>
        <p:xfrm>
          <a:off x="7442200" y="5494338"/>
          <a:ext cx="596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9" r:id="rId14" imgW="596417" imgH="476184" progId="MS_ClipArt_Gallery.2">
                  <p:embed/>
                </p:oleObj>
              </mc:Choice>
              <mc:Fallback>
                <p:oleObj r:id="rId14" imgW="596417" imgH="476184" progId="MS_ClipArt_Gallery.2">
                  <p:embed/>
                  <p:pic>
                    <p:nvPicPr>
                      <p:cNvPr id="0" name="Object 6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5494338"/>
                        <a:ext cx="596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5" name="Object 64"/>
          <p:cNvGraphicFramePr>
            <a:graphicFrameLocks/>
          </p:cNvGraphicFramePr>
          <p:nvPr/>
        </p:nvGraphicFramePr>
        <p:xfrm>
          <a:off x="6794500" y="5508625"/>
          <a:ext cx="596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10" r:id="rId16" imgW="596417" imgH="476184" progId="MS_ClipArt_Gallery.2">
                  <p:embed/>
                </p:oleObj>
              </mc:Choice>
              <mc:Fallback>
                <p:oleObj r:id="rId16" imgW="596417" imgH="476184" progId="MS_ClipArt_Gallery.2">
                  <p:embed/>
                  <p:pic>
                    <p:nvPicPr>
                      <p:cNvPr id="0" name="Object 64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5508625"/>
                        <a:ext cx="596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96" name="Rectangle 65"/>
          <p:cNvSpPr>
            <a:spLocks noChangeArrowheads="1"/>
          </p:cNvSpPr>
          <p:nvPr/>
        </p:nvSpPr>
        <p:spPr bwMode="auto">
          <a:xfrm>
            <a:off x="7842250" y="528002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223.1.3.2</a:t>
            </a:r>
          </a:p>
        </p:txBody>
      </p:sp>
      <p:sp>
        <p:nvSpPr>
          <p:cNvPr id="96297" name="Rectangle 66"/>
          <p:cNvSpPr>
            <a:spLocks noChangeArrowheads="1"/>
          </p:cNvSpPr>
          <p:nvPr/>
        </p:nvSpPr>
        <p:spPr bwMode="auto">
          <a:xfrm>
            <a:off x="5946775" y="52752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223.1.3.1</a:t>
            </a:r>
          </a:p>
        </p:txBody>
      </p:sp>
      <p:sp>
        <p:nvSpPr>
          <p:cNvPr id="96298" name="Rectangle 67"/>
          <p:cNvSpPr>
            <a:spLocks noChangeArrowheads="1"/>
          </p:cNvSpPr>
          <p:nvPr/>
        </p:nvSpPr>
        <p:spPr bwMode="auto">
          <a:xfrm>
            <a:off x="7348538" y="4786313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99" name="Rectangle 68"/>
          <p:cNvSpPr>
            <a:spLocks noChangeArrowheads="1"/>
          </p:cNvSpPr>
          <p:nvPr/>
        </p:nvSpPr>
        <p:spPr bwMode="auto">
          <a:xfrm>
            <a:off x="6899275" y="4751388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223.1.3.27</a:t>
            </a:r>
          </a:p>
        </p:txBody>
      </p:sp>
      <p:grpSp>
        <p:nvGrpSpPr>
          <p:cNvPr id="96300" name="Group 82"/>
          <p:cNvGrpSpPr>
            <a:grpSpLocks/>
          </p:cNvGrpSpPr>
          <p:nvPr/>
        </p:nvGrpSpPr>
        <p:grpSpPr bwMode="auto">
          <a:xfrm>
            <a:off x="5526088" y="2389188"/>
            <a:ext cx="711200" cy="381000"/>
            <a:chOff x="3481" y="1505"/>
            <a:chExt cx="448" cy="240"/>
          </a:xfrm>
        </p:grpSpPr>
        <p:sp>
          <p:nvSpPr>
            <p:cNvPr id="96313" name="Oval 69"/>
            <p:cNvSpPr>
              <a:spLocks noChangeArrowheads="1"/>
            </p:cNvSpPr>
            <p:nvPr/>
          </p:nvSpPr>
          <p:spPr bwMode="auto">
            <a:xfrm>
              <a:off x="3485" y="1612"/>
              <a:ext cx="444" cy="13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314" name="Line 70"/>
            <p:cNvSpPr>
              <a:spLocks noChangeShapeType="1"/>
            </p:cNvSpPr>
            <p:nvPr/>
          </p:nvSpPr>
          <p:spPr bwMode="auto">
            <a:xfrm>
              <a:off x="3485" y="1601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5" name="Line 71"/>
            <p:cNvSpPr>
              <a:spLocks noChangeShapeType="1"/>
            </p:cNvSpPr>
            <p:nvPr/>
          </p:nvSpPr>
          <p:spPr bwMode="auto">
            <a:xfrm>
              <a:off x="3929" y="1601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6" name="Rectangle 72"/>
            <p:cNvSpPr>
              <a:spLocks noChangeArrowheads="1"/>
            </p:cNvSpPr>
            <p:nvPr/>
          </p:nvSpPr>
          <p:spPr bwMode="auto">
            <a:xfrm>
              <a:off x="3485" y="1601"/>
              <a:ext cx="440" cy="8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96317" name="Oval 73"/>
            <p:cNvSpPr>
              <a:spLocks noChangeArrowheads="1"/>
            </p:cNvSpPr>
            <p:nvPr/>
          </p:nvSpPr>
          <p:spPr bwMode="auto">
            <a:xfrm>
              <a:off x="3481" y="1505"/>
              <a:ext cx="444" cy="15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96318" name="Group 77"/>
            <p:cNvGrpSpPr>
              <a:grpSpLocks/>
            </p:cNvGrpSpPr>
            <p:nvPr/>
          </p:nvGrpSpPr>
          <p:grpSpPr bwMode="auto">
            <a:xfrm>
              <a:off x="3587" y="1539"/>
              <a:ext cx="221" cy="91"/>
              <a:chOff x="3587" y="1539"/>
              <a:chExt cx="221" cy="91"/>
            </a:xfrm>
          </p:grpSpPr>
          <p:sp>
            <p:nvSpPr>
              <p:cNvPr id="96323" name="Line 74"/>
              <p:cNvSpPr>
                <a:spLocks noChangeShapeType="1"/>
              </p:cNvSpPr>
              <p:nvPr/>
            </p:nvSpPr>
            <p:spPr bwMode="auto">
              <a:xfrm flipV="1">
                <a:off x="3587" y="1539"/>
                <a:ext cx="79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324" name="Line 75"/>
              <p:cNvSpPr>
                <a:spLocks noChangeShapeType="1"/>
              </p:cNvSpPr>
              <p:nvPr/>
            </p:nvSpPr>
            <p:spPr bwMode="auto">
              <a:xfrm>
                <a:off x="3739" y="1630"/>
                <a:ext cx="6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325" name="Line 76"/>
              <p:cNvSpPr>
                <a:spLocks noChangeShapeType="1"/>
              </p:cNvSpPr>
              <p:nvPr/>
            </p:nvSpPr>
            <p:spPr bwMode="auto">
              <a:xfrm>
                <a:off x="3660" y="1541"/>
                <a:ext cx="82" cy="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6319" name="Group 81"/>
            <p:cNvGrpSpPr>
              <a:grpSpLocks/>
            </p:cNvGrpSpPr>
            <p:nvPr/>
          </p:nvGrpSpPr>
          <p:grpSpPr bwMode="auto">
            <a:xfrm>
              <a:off x="3588" y="1538"/>
              <a:ext cx="219" cy="90"/>
              <a:chOff x="3588" y="1538"/>
              <a:chExt cx="219" cy="90"/>
            </a:xfrm>
          </p:grpSpPr>
          <p:sp>
            <p:nvSpPr>
              <p:cNvPr id="96320" name="Line 78"/>
              <p:cNvSpPr>
                <a:spLocks noChangeShapeType="1"/>
              </p:cNvSpPr>
              <p:nvPr/>
            </p:nvSpPr>
            <p:spPr bwMode="auto">
              <a:xfrm>
                <a:off x="3588" y="1626"/>
                <a:ext cx="79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321" name="Line 79"/>
              <p:cNvSpPr>
                <a:spLocks noChangeShapeType="1"/>
              </p:cNvSpPr>
              <p:nvPr/>
            </p:nvSpPr>
            <p:spPr bwMode="auto">
              <a:xfrm>
                <a:off x="3738" y="1538"/>
                <a:ext cx="6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322" name="Line 80"/>
              <p:cNvSpPr>
                <a:spLocks noChangeShapeType="1"/>
              </p:cNvSpPr>
              <p:nvPr/>
            </p:nvSpPr>
            <p:spPr bwMode="auto">
              <a:xfrm flipV="1">
                <a:off x="3660" y="1538"/>
                <a:ext cx="82" cy="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6301" name="Line 83"/>
          <p:cNvSpPr>
            <a:spLocks noChangeShapeType="1"/>
          </p:cNvSpPr>
          <p:nvPr/>
        </p:nvSpPr>
        <p:spPr bwMode="auto">
          <a:xfrm flipH="1" flipV="1">
            <a:off x="6108700" y="1304925"/>
            <a:ext cx="317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2" name="Rectangle 84"/>
          <p:cNvSpPr>
            <a:spLocks noChangeArrowheads="1"/>
          </p:cNvSpPr>
          <p:nvPr/>
        </p:nvSpPr>
        <p:spPr bwMode="auto">
          <a:xfrm>
            <a:off x="6053138" y="1343025"/>
            <a:ext cx="109537" cy="1952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03" name="Rectangle 85"/>
          <p:cNvSpPr>
            <a:spLocks noChangeArrowheads="1"/>
          </p:cNvSpPr>
          <p:nvPr/>
        </p:nvSpPr>
        <p:spPr bwMode="auto">
          <a:xfrm>
            <a:off x="5618163" y="557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223.1.1.2</a:t>
            </a:r>
          </a:p>
        </p:txBody>
      </p:sp>
      <p:sp>
        <p:nvSpPr>
          <p:cNvPr id="96304" name="Line 86"/>
          <p:cNvSpPr>
            <a:spLocks noChangeShapeType="1"/>
          </p:cNvSpPr>
          <p:nvPr/>
        </p:nvSpPr>
        <p:spPr bwMode="auto">
          <a:xfrm flipV="1">
            <a:off x="4591050" y="2762250"/>
            <a:ext cx="1114425" cy="1543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5" name="Line 87"/>
          <p:cNvSpPr>
            <a:spLocks noChangeShapeType="1"/>
          </p:cNvSpPr>
          <p:nvPr/>
        </p:nvSpPr>
        <p:spPr bwMode="auto">
          <a:xfrm flipH="1" flipV="1">
            <a:off x="6105525" y="2743200"/>
            <a:ext cx="1276350" cy="1543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6" name="Line 88"/>
          <p:cNvSpPr>
            <a:spLocks noChangeShapeType="1"/>
          </p:cNvSpPr>
          <p:nvPr/>
        </p:nvSpPr>
        <p:spPr bwMode="auto">
          <a:xfrm flipH="1" flipV="1">
            <a:off x="4781550" y="4505325"/>
            <a:ext cx="2305050" cy="9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7" name="Rectangle 89"/>
          <p:cNvSpPr>
            <a:spLocks noChangeArrowheads="1"/>
          </p:cNvSpPr>
          <p:nvPr/>
        </p:nvSpPr>
        <p:spPr bwMode="auto">
          <a:xfrm>
            <a:off x="6184900" y="265588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223.1.7.0</a:t>
            </a:r>
          </a:p>
        </p:txBody>
      </p:sp>
      <p:sp>
        <p:nvSpPr>
          <p:cNvPr id="96308" name="Rectangle 90"/>
          <p:cNvSpPr>
            <a:spLocks noChangeArrowheads="1"/>
          </p:cNvSpPr>
          <p:nvPr/>
        </p:nvSpPr>
        <p:spPr bwMode="auto">
          <a:xfrm>
            <a:off x="7261225" y="39417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223.1.7.1</a:t>
            </a:r>
          </a:p>
        </p:txBody>
      </p:sp>
      <p:sp>
        <p:nvSpPr>
          <p:cNvPr id="96309" name="Rectangle 91"/>
          <p:cNvSpPr>
            <a:spLocks noChangeArrowheads="1"/>
          </p:cNvSpPr>
          <p:nvPr/>
        </p:nvSpPr>
        <p:spPr bwMode="auto">
          <a:xfrm>
            <a:off x="6022975" y="4198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223.1.8.0</a:t>
            </a:r>
          </a:p>
        </p:txBody>
      </p:sp>
      <p:sp>
        <p:nvSpPr>
          <p:cNvPr id="96310" name="Rectangle 92"/>
          <p:cNvSpPr>
            <a:spLocks noChangeArrowheads="1"/>
          </p:cNvSpPr>
          <p:nvPr/>
        </p:nvSpPr>
        <p:spPr bwMode="auto">
          <a:xfrm>
            <a:off x="4775200" y="4198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223.1.8.1</a:t>
            </a:r>
          </a:p>
        </p:txBody>
      </p:sp>
      <p:sp>
        <p:nvSpPr>
          <p:cNvPr id="96311" name="Rectangle 93"/>
          <p:cNvSpPr>
            <a:spLocks noChangeArrowheads="1"/>
          </p:cNvSpPr>
          <p:nvPr/>
        </p:nvSpPr>
        <p:spPr bwMode="auto">
          <a:xfrm>
            <a:off x="3698875" y="39036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223.1.9.1</a:t>
            </a:r>
          </a:p>
        </p:txBody>
      </p:sp>
      <p:sp>
        <p:nvSpPr>
          <p:cNvPr id="96312" name="Rectangle 94"/>
          <p:cNvSpPr>
            <a:spLocks noChangeArrowheads="1"/>
          </p:cNvSpPr>
          <p:nvPr/>
        </p:nvSpPr>
        <p:spPr bwMode="auto">
          <a:xfrm>
            <a:off x="4565650" y="26654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Arial" panose="020B0604020202020204" pitchFamily="34" charset="0"/>
              </a:rPr>
              <a:t>223.1.9.2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4"/>
          <p:cNvSpPr>
            <a:spLocks noChangeArrowheads="1"/>
          </p:cNvSpPr>
          <p:nvPr/>
        </p:nvSpPr>
        <p:spPr bwMode="auto">
          <a:xfrm>
            <a:off x="7112000" y="6003925"/>
            <a:ext cx="1589088" cy="49688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35"/>
          <p:cNvSpPr>
            <a:spLocks noChangeArrowheads="1"/>
          </p:cNvSpPr>
          <p:nvPr/>
        </p:nvSpPr>
        <p:spPr bwMode="auto">
          <a:xfrm>
            <a:off x="2433638" y="6016625"/>
            <a:ext cx="4679950" cy="49688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4" name="Rectangle 39"/>
          <p:cNvSpPr>
            <a:spLocks noChangeArrowheads="1"/>
          </p:cNvSpPr>
          <p:nvPr/>
        </p:nvSpPr>
        <p:spPr bwMode="auto">
          <a:xfrm>
            <a:off x="2459038" y="6059488"/>
            <a:ext cx="46910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1 1 1 1 1 1 1 1 1 1 1 1 1 1 1 1 1 1 1 1 1 1 1 1</a:t>
            </a:r>
          </a:p>
        </p:txBody>
      </p:sp>
      <p:sp>
        <p:nvSpPr>
          <p:cNvPr id="51205" name="Rectangle 44"/>
          <p:cNvSpPr>
            <a:spLocks noChangeArrowheads="1"/>
          </p:cNvSpPr>
          <p:nvPr/>
        </p:nvSpPr>
        <p:spPr bwMode="auto">
          <a:xfrm>
            <a:off x="7062788" y="6059488"/>
            <a:ext cx="1657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0 0 0 0 0 0 0 0</a:t>
            </a:r>
          </a:p>
        </p:txBody>
      </p:sp>
      <p:sp>
        <p:nvSpPr>
          <p:cNvPr id="51206" name="Rectangle 53"/>
          <p:cNvSpPr>
            <a:spLocks noChangeArrowheads="1"/>
          </p:cNvSpPr>
          <p:nvPr/>
        </p:nvSpPr>
        <p:spPr bwMode="auto">
          <a:xfrm>
            <a:off x="5508625" y="4252913"/>
            <a:ext cx="3189288" cy="4937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7" name="Rectangle 42"/>
          <p:cNvSpPr>
            <a:spLocks noChangeArrowheads="1"/>
          </p:cNvSpPr>
          <p:nvPr/>
        </p:nvSpPr>
        <p:spPr bwMode="auto">
          <a:xfrm>
            <a:off x="5514975" y="4292600"/>
            <a:ext cx="3195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0 0 0 0 0 0 0 0 0 0 0 0 0 0 0 0</a:t>
            </a:r>
          </a:p>
        </p:txBody>
      </p:sp>
      <p:sp>
        <p:nvSpPr>
          <p:cNvPr id="51208" name="Rectangle 29"/>
          <p:cNvSpPr>
            <a:spLocks noChangeArrowheads="1"/>
          </p:cNvSpPr>
          <p:nvPr/>
        </p:nvSpPr>
        <p:spPr bwMode="auto">
          <a:xfrm>
            <a:off x="2439988" y="4259263"/>
            <a:ext cx="3074987" cy="49371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9" name="Rectangle 41"/>
          <p:cNvSpPr>
            <a:spLocks noChangeArrowheads="1"/>
          </p:cNvSpPr>
          <p:nvPr/>
        </p:nvSpPr>
        <p:spPr bwMode="auto">
          <a:xfrm>
            <a:off x="2408238" y="4292600"/>
            <a:ext cx="31670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1 1 1 1 1 1 1 1 1 1 1 1 1 1 1 1</a:t>
            </a:r>
          </a:p>
        </p:txBody>
      </p:sp>
      <p:sp>
        <p:nvSpPr>
          <p:cNvPr id="98314" name="Rectangle 19"/>
          <p:cNvSpPr>
            <a:spLocks noChangeArrowheads="1"/>
          </p:cNvSpPr>
          <p:nvPr/>
        </p:nvSpPr>
        <p:spPr bwMode="auto">
          <a:xfrm>
            <a:off x="2439988" y="2501900"/>
            <a:ext cx="1603375" cy="4937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15" name="Rectangle 52"/>
          <p:cNvSpPr>
            <a:spLocks noChangeArrowheads="1"/>
          </p:cNvSpPr>
          <p:nvPr/>
        </p:nvSpPr>
        <p:spPr bwMode="auto">
          <a:xfrm>
            <a:off x="4022725" y="2503488"/>
            <a:ext cx="4652963" cy="4937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16" name="Rectangle 43"/>
          <p:cNvSpPr>
            <a:spLocks noChangeArrowheads="1"/>
          </p:cNvSpPr>
          <p:nvPr/>
        </p:nvSpPr>
        <p:spPr bwMode="auto">
          <a:xfrm>
            <a:off x="2420938" y="2551113"/>
            <a:ext cx="1657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1 1 1 1 1 1 1 1</a:t>
            </a:r>
          </a:p>
        </p:txBody>
      </p:sp>
      <p:sp>
        <p:nvSpPr>
          <p:cNvPr id="98317" name="Rectangle 40"/>
          <p:cNvSpPr>
            <a:spLocks noChangeArrowheads="1"/>
          </p:cNvSpPr>
          <p:nvPr/>
        </p:nvSpPr>
        <p:spPr bwMode="auto">
          <a:xfrm>
            <a:off x="3995738" y="2551113"/>
            <a:ext cx="4735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0 0 0 0 0 0 0 0 0 0 0 0 0 0 0 0 0 0 0 0 0 0 0 0</a:t>
            </a:r>
          </a:p>
        </p:txBody>
      </p:sp>
      <p:sp>
        <p:nvSpPr>
          <p:cNvPr id="98318" name="Rectangle 2"/>
          <p:cNvSpPr>
            <a:spLocks noChangeArrowheads="1"/>
          </p:cNvSpPr>
          <p:nvPr/>
        </p:nvSpPr>
        <p:spPr bwMode="auto">
          <a:xfrm>
            <a:off x="22225" y="1568450"/>
            <a:ext cx="9032875" cy="516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15" name="Rectangle 3"/>
          <p:cNvSpPr>
            <a:spLocks noChangeArrowheads="1"/>
          </p:cNvSpPr>
          <p:nvPr/>
        </p:nvSpPr>
        <p:spPr bwMode="auto">
          <a:xfrm>
            <a:off x="2436813" y="5219700"/>
            <a:ext cx="4679950" cy="49688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16" name="Rectangle 4"/>
          <p:cNvSpPr>
            <a:spLocks noChangeArrowheads="1"/>
          </p:cNvSpPr>
          <p:nvPr/>
        </p:nvSpPr>
        <p:spPr bwMode="auto">
          <a:xfrm>
            <a:off x="2497138" y="5240338"/>
            <a:ext cx="295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110</a:t>
            </a: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net-id</a:t>
            </a:r>
          </a:p>
        </p:txBody>
      </p:sp>
      <p:sp>
        <p:nvSpPr>
          <p:cNvPr id="51217" name="Line 5"/>
          <p:cNvSpPr>
            <a:spLocks noChangeShapeType="1"/>
          </p:cNvSpPr>
          <p:nvPr/>
        </p:nvSpPr>
        <p:spPr bwMode="auto">
          <a:xfrm>
            <a:off x="7121525" y="5203825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8" name="Rectangle 6"/>
          <p:cNvSpPr>
            <a:spLocks noChangeArrowheads="1"/>
          </p:cNvSpPr>
          <p:nvPr/>
        </p:nvSpPr>
        <p:spPr bwMode="auto">
          <a:xfrm>
            <a:off x="2432050" y="5207000"/>
            <a:ext cx="6276975" cy="519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23" name="Rectangle 7"/>
          <p:cNvSpPr>
            <a:spLocks noChangeArrowheads="1"/>
          </p:cNvSpPr>
          <p:nvPr/>
        </p:nvSpPr>
        <p:spPr bwMode="auto">
          <a:xfrm>
            <a:off x="2406650" y="1754188"/>
            <a:ext cx="1570038" cy="49371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24" name="Rectangle 8"/>
          <p:cNvSpPr>
            <a:spLocks noChangeArrowheads="1"/>
          </p:cNvSpPr>
          <p:nvPr/>
        </p:nvSpPr>
        <p:spPr bwMode="auto">
          <a:xfrm>
            <a:off x="4044950" y="1790700"/>
            <a:ext cx="4648200" cy="482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25" name="Rectangle 9"/>
          <p:cNvSpPr>
            <a:spLocks noChangeArrowheads="1"/>
          </p:cNvSpPr>
          <p:nvPr/>
        </p:nvSpPr>
        <p:spPr bwMode="auto">
          <a:xfrm>
            <a:off x="2435225" y="1824038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net-id</a:t>
            </a:r>
          </a:p>
        </p:txBody>
      </p:sp>
      <p:sp>
        <p:nvSpPr>
          <p:cNvPr id="98326" name="Rectangle 10"/>
          <p:cNvSpPr>
            <a:spLocks noChangeArrowheads="1"/>
          </p:cNvSpPr>
          <p:nvPr/>
        </p:nvSpPr>
        <p:spPr bwMode="auto">
          <a:xfrm>
            <a:off x="5619750" y="1824038"/>
            <a:ext cx="1662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host-id </a:t>
            </a: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为全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8327" name="Line 11"/>
          <p:cNvSpPr>
            <a:spLocks noChangeShapeType="1"/>
          </p:cNvSpPr>
          <p:nvPr/>
        </p:nvSpPr>
        <p:spPr bwMode="auto">
          <a:xfrm>
            <a:off x="4025900" y="1766888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8" name="Rectangle 12"/>
          <p:cNvSpPr>
            <a:spLocks noChangeArrowheads="1"/>
          </p:cNvSpPr>
          <p:nvPr/>
        </p:nvSpPr>
        <p:spPr bwMode="auto">
          <a:xfrm>
            <a:off x="2433638" y="1757363"/>
            <a:ext cx="628015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25" name="Rectangle 13"/>
          <p:cNvSpPr>
            <a:spLocks noChangeArrowheads="1"/>
          </p:cNvSpPr>
          <p:nvPr/>
        </p:nvSpPr>
        <p:spPr bwMode="auto">
          <a:xfrm>
            <a:off x="2436813" y="3481388"/>
            <a:ext cx="3078162" cy="49371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26" name="Rectangle 14"/>
          <p:cNvSpPr>
            <a:spLocks noChangeArrowheads="1"/>
          </p:cNvSpPr>
          <p:nvPr/>
        </p:nvSpPr>
        <p:spPr bwMode="auto">
          <a:xfrm>
            <a:off x="2462213" y="3540125"/>
            <a:ext cx="18907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net-id</a:t>
            </a:r>
          </a:p>
        </p:txBody>
      </p:sp>
      <p:sp>
        <p:nvSpPr>
          <p:cNvPr id="51227" name="Line 15"/>
          <p:cNvSpPr>
            <a:spLocks noChangeShapeType="1"/>
          </p:cNvSpPr>
          <p:nvPr/>
        </p:nvSpPr>
        <p:spPr bwMode="auto">
          <a:xfrm>
            <a:off x="5534025" y="3476625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8" name="Rectangle 16"/>
          <p:cNvSpPr>
            <a:spLocks noChangeArrowheads="1"/>
          </p:cNvSpPr>
          <p:nvPr/>
        </p:nvSpPr>
        <p:spPr bwMode="auto">
          <a:xfrm>
            <a:off x="2430463" y="3467100"/>
            <a:ext cx="6278562" cy="519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29" name="Rectangle 18"/>
          <p:cNvSpPr>
            <a:spLocks noChangeArrowheads="1"/>
          </p:cNvSpPr>
          <p:nvPr/>
        </p:nvSpPr>
        <p:spPr bwMode="auto">
          <a:xfrm>
            <a:off x="7131050" y="5219700"/>
            <a:ext cx="1555750" cy="482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34" name="Rectangle 21"/>
          <p:cNvSpPr>
            <a:spLocks noChangeArrowheads="1"/>
          </p:cNvSpPr>
          <p:nvPr/>
        </p:nvSpPr>
        <p:spPr bwMode="auto">
          <a:xfrm>
            <a:off x="2432050" y="2487613"/>
            <a:ext cx="6280150" cy="519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35" name="Rectangle 22"/>
          <p:cNvSpPr>
            <a:spLocks noChangeArrowheads="1"/>
          </p:cNvSpPr>
          <p:nvPr/>
        </p:nvSpPr>
        <p:spPr bwMode="auto">
          <a:xfrm>
            <a:off x="1042988" y="1824038"/>
            <a:ext cx="1208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网络地址</a:t>
            </a:r>
          </a:p>
        </p:txBody>
      </p:sp>
      <p:sp>
        <p:nvSpPr>
          <p:cNvPr id="98336" name="Text Box 23"/>
          <p:cNvSpPr txBox="1">
            <a:spLocks noChangeArrowheads="1"/>
          </p:cNvSpPr>
          <p:nvPr/>
        </p:nvSpPr>
        <p:spPr bwMode="auto">
          <a:xfrm>
            <a:off x="130175" y="1739900"/>
            <a:ext cx="439738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类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地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址</a:t>
            </a:r>
          </a:p>
        </p:txBody>
      </p:sp>
      <p:sp>
        <p:nvSpPr>
          <p:cNvPr id="98337" name="Rectangle 24"/>
          <p:cNvSpPr>
            <a:spLocks noChangeArrowheads="1"/>
          </p:cNvSpPr>
          <p:nvPr/>
        </p:nvSpPr>
        <p:spPr bwMode="auto">
          <a:xfrm>
            <a:off x="768350" y="2459038"/>
            <a:ext cx="17208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默认子网掩码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255.0.0.0</a:t>
            </a:r>
          </a:p>
        </p:txBody>
      </p:sp>
      <p:sp>
        <p:nvSpPr>
          <p:cNvPr id="51234" name="Rectangle 25"/>
          <p:cNvSpPr>
            <a:spLocks noChangeArrowheads="1"/>
          </p:cNvSpPr>
          <p:nvPr/>
        </p:nvSpPr>
        <p:spPr bwMode="auto">
          <a:xfrm>
            <a:off x="1050925" y="3540125"/>
            <a:ext cx="120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网络地址</a:t>
            </a:r>
          </a:p>
        </p:txBody>
      </p:sp>
      <p:sp>
        <p:nvSpPr>
          <p:cNvPr id="98339" name="Text Box 26"/>
          <p:cNvSpPr txBox="1">
            <a:spLocks noChangeArrowheads="1"/>
          </p:cNvSpPr>
          <p:nvPr/>
        </p:nvSpPr>
        <p:spPr bwMode="auto">
          <a:xfrm>
            <a:off x="133350" y="3429000"/>
            <a:ext cx="441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类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地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址</a:t>
            </a:r>
          </a:p>
        </p:txBody>
      </p:sp>
      <p:sp>
        <p:nvSpPr>
          <p:cNvPr id="51236" name="Rectangle 27"/>
          <p:cNvSpPr>
            <a:spLocks noChangeArrowheads="1"/>
          </p:cNvSpPr>
          <p:nvPr/>
        </p:nvSpPr>
        <p:spPr bwMode="auto">
          <a:xfrm>
            <a:off x="735013" y="4149725"/>
            <a:ext cx="17208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默认子网掩码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255.255.0.0</a:t>
            </a:r>
          </a:p>
        </p:txBody>
      </p:sp>
      <p:sp>
        <p:nvSpPr>
          <p:cNvPr id="51237" name="Rectangle 31"/>
          <p:cNvSpPr>
            <a:spLocks noChangeArrowheads="1"/>
          </p:cNvSpPr>
          <p:nvPr/>
        </p:nvSpPr>
        <p:spPr bwMode="auto">
          <a:xfrm>
            <a:off x="2432050" y="4244975"/>
            <a:ext cx="628015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8" name="Rectangle 32"/>
          <p:cNvSpPr>
            <a:spLocks noChangeArrowheads="1"/>
          </p:cNvSpPr>
          <p:nvPr/>
        </p:nvSpPr>
        <p:spPr bwMode="auto">
          <a:xfrm>
            <a:off x="1050925" y="5267325"/>
            <a:ext cx="120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网络地址</a:t>
            </a:r>
          </a:p>
        </p:txBody>
      </p:sp>
      <p:sp>
        <p:nvSpPr>
          <p:cNvPr id="98343" name="Text Box 33"/>
          <p:cNvSpPr txBox="1">
            <a:spLocks noChangeArrowheads="1"/>
          </p:cNvSpPr>
          <p:nvPr/>
        </p:nvSpPr>
        <p:spPr bwMode="auto">
          <a:xfrm>
            <a:off x="133350" y="5191125"/>
            <a:ext cx="441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类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地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址</a:t>
            </a:r>
          </a:p>
        </p:txBody>
      </p:sp>
      <p:sp>
        <p:nvSpPr>
          <p:cNvPr id="51240" name="Rectangle 34"/>
          <p:cNvSpPr>
            <a:spLocks noChangeArrowheads="1"/>
          </p:cNvSpPr>
          <p:nvPr/>
        </p:nvSpPr>
        <p:spPr bwMode="auto">
          <a:xfrm>
            <a:off x="735013" y="5957888"/>
            <a:ext cx="17208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默认子网掩码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255.255.255.0</a:t>
            </a:r>
          </a:p>
        </p:txBody>
      </p:sp>
      <p:sp>
        <p:nvSpPr>
          <p:cNvPr id="51241" name="Rectangle 37"/>
          <p:cNvSpPr>
            <a:spLocks noChangeArrowheads="1"/>
          </p:cNvSpPr>
          <p:nvPr/>
        </p:nvSpPr>
        <p:spPr bwMode="auto">
          <a:xfrm>
            <a:off x="2427288" y="6002338"/>
            <a:ext cx="6278562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42" name="Rectangle 45"/>
          <p:cNvSpPr>
            <a:spLocks noChangeArrowheads="1"/>
          </p:cNvSpPr>
          <p:nvPr/>
        </p:nvSpPr>
        <p:spPr bwMode="auto">
          <a:xfrm>
            <a:off x="5543550" y="3479800"/>
            <a:ext cx="3149600" cy="482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43" name="Rectangle 46"/>
          <p:cNvSpPr>
            <a:spLocks noChangeArrowheads="1"/>
          </p:cNvSpPr>
          <p:nvPr/>
        </p:nvSpPr>
        <p:spPr bwMode="auto">
          <a:xfrm>
            <a:off x="7086600" y="5245100"/>
            <a:ext cx="1662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host-id </a:t>
            </a: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为全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1244" name="Rectangle 47"/>
          <p:cNvSpPr>
            <a:spLocks noChangeArrowheads="1"/>
          </p:cNvSpPr>
          <p:nvPr/>
        </p:nvSpPr>
        <p:spPr bwMode="auto">
          <a:xfrm>
            <a:off x="6296025" y="3540125"/>
            <a:ext cx="1662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7620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host-id </a:t>
            </a: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为全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8349" name="Line 48"/>
          <p:cNvSpPr>
            <a:spLocks noChangeShapeType="1"/>
          </p:cNvSpPr>
          <p:nvPr/>
        </p:nvSpPr>
        <p:spPr bwMode="auto">
          <a:xfrm>
            <a:off x="22225" y="3227388"/>
            <a:ext cx="903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50" name="Line 49"/>
          <p:cNvSpPr>
            <a:spLocks noChangeShapeType="1"/>
          </p:cNvSpPr>
          <p:nvPr/>
        </p:nvSpPr>
        <p:spPr bwMode="auto">
          <a:xfrm>
            <a:off x="22225" y="4984750"/>
            <a:ext cx="903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51" name="Line 50"/>
          <p:cNvSpPr>
            <a:spLocks noChangeShapeType="1"/>
          </p:cNvSpPr>
          <p:nvPr/>
        </p:nvSpPr>
        <p:spPr bwMode="auto">
          <a:xfrm>
            <a:off x="674688" y="1579563"/>
            <a:ext cx="0" cy="516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52" name="Rectangle 51"/>
          <p:cNvSpPr>
            <a:spLocks noGrp="1" noChangeArrowheads="1"/>
          </p:cNvSpPr>
          <p:nvPr>
            <p:ph type="title"/>
          </p:nvPr>
        </p:nvSpPr>
        <p:spPr>
          <a:xfrm>
            <a:off x="2066925" y="430213"/>
            <a:ext cx="5486400" cy="695325"/>
          </a:xfrm>
          <a:solidFill>
            <a:srgbClr val="FFFFCC"/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/>
            <a:r>
              <a:rPr lang="zh-CN" altLang="en-US" sz="4000" smtClean="0"/>
              <a:t>分类</a:t>
            </a:r>
            <a:r>
              <a:rPr lang="en-US" altLang="zh-CN" sz="4000" smtClean="0"/>
              <a:t>IP</a:t>
            </a:r>
            <a:r>
              <a:rPr lang="zh-CN" altLang="en-US" sz="4000" smtClean="0"/>
              <a:t>地址和子网掩码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nimBg="1"/>
      <p:bldP spid="51203" grpId="0" animBg="1"/>
      <p:bldP spid="51204" grpId="0"/>
      <p:bldP spid="51205" grpId="0"/>
      <p:bldP spid="51206" grpId="0" animBg="1"/>
      <p:bldP spid="51207" grpId="0"/>
      <p:bldP spid="51208" grpId="0" animBg="1"/>
      <p:bldP spid="51209" grpId="0"/>
      <p:bldP spid="51215" grpId="0" animBg="1"/>
      <p:bldP spid="51216" grpId="0"/>
      <p:bldP spid="51218" grpId="0" animBg="1"/>
      <p:bldP spid="51225" grpId="0" animBg="1"/>
      <p:bldP spid="51226" grpId="0"/>
      <p:bldP spid="51228" grpId="0" animBg="1"/>
      <p:bldP spid="51229" grpId="0" animBg="1"/>
      <p:bldP spid="51234" grpId="0"/>
      <p:bldP spid="51236" grpId="0"/>
      <p:bldP spid="51237" grpId="0" animBg="1"/>
      <p:bldP spid="51238" grpId="0"/>
      <p:bldP spid="51240" grpId="0"/>
      <p:bldP spid="51241" grpId="0" animBg="1"/>
      <p:bldP spid="51242" grpId="0" animBg="1"/>
      <p:bldP spid="51243" grpId="0"/>
      <p:bldP spid="512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2" y="458787"/>
            <a:ext cx="6678613" cy="70008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 </a:t>
            </a:r>
          </a:p>
        </p:txBody>
      </p:sp>
      <p:sp>
        <p:nvSpPr>
          <p:cNvPr id="100355" name="Text Box 4"/>
          <p:cNvSpPr txBox="1">
            <a:spLocks noChangeArrowheads="1"/>
          </p:cNvSpPr>
          <p:nvPr/>
        </p:nvSpPr>
        <p:spPr bwMode="auto">
          <a:xfrm>
            <a:off x="3199390" y="1331912"/>
            <a:ext cx="2136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IP </a:t>
            </a:r>
            <a:r>
              <a:rPr lang="zh-CN" altLang="en-US" sz="1800" dirty="0">
                <a:ea typeface="宋体" panose="02010600030101010101" pitchFamily="2" charset="-122"/>
              </a:rPr>
              <a:t>地址的使用范围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0356" name="Text Box 5"/>
          <p:cNvSpPr txBox="1">
            <a:spLocks noChangeArrowheads="1"/>
          </p:cNvSpPr>
          <p:nvPr/>
        </p:nvSpPr>
        <p:spPr bwMode="auto">
          <a:xfrm>
            <a:off x="179388" y="2162324"/>
            <a:ext cx="8736012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网络        最大                  第一个       最后一个         每个网络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类别      网络数                可用的         可用的           中最大的 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70000"/>
              </a:spcAft>
              <a:buClrTx/>
              <a:buSzTx/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                                 网络号         网络号             主机数</a:t>
            </a:r>
          </a:p>
          <a:p>
            <a:pPr algn="l" eaLnBrk="1" hangingPunct="1">
              <a:lnSpc>
                <a:spcPct val="10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      126                         1              126                16,777,214</a:t>
            </a: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B      16,383                   </a:t>
            </a:r>
            <a:r>
              <a:rPr lang="en-US" altLang="zh-CN" dirty="0" smtClean="0">
                <a:ea typeface="宋体" panose="02010600030101010101" pitchFamily="2" charset="-122"/>
              </a:rPr>
              <a:t>128.0       </a:t>
            </a:r>
            <a:r>
              <a:rPr lang="en-US" altLang="zh-CN" dirty="0">
                <a:ea typeface="宋体" panose="02010600030101010101" pitchFamily="2" charset="-122"/>
              </a:rPr>
              <a:t>191.255                 65,534</a:t>
            </a: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C     2,097,151               </a:t>
            </a:r>
            <a:r>
              <a:rPr lang="en-US" altLang="zh-CN" dirty="0" smtClean="0">
                <a:ea typeface="宋体" panose="02010600030101010101" pitchFamily="2" charset="-122"/>
              </a:rPr>
              <a:t>192.0.0    </a:t>
            </a:r>
            <a:r>
              <a:rPr lang="en-US" altLang="zh-CN" dirty="0">
                <a:ea typeface="宋体" panose="02010600030101010101" pitchFamily="2" charset="-122"/>
              </a:rPr>
              <a:t>223.255.255                254</a:t>
            </a:r>
          </a:p>
        </p:txBody>
      </p:sp>
      <p:sp>
        <p:nvSpPr>
          <p:cNvPr id="100357" name="Line 6"/>
          <p:cNvSpPr>
            <a:spLocks noChangeShapeType="1"/>
          </p:cNvSpPr>
          <p:nvPr/>
        </p:nvSpPr>
        <p:spPr bwMode="auto">
          <a:xfrm>
            <a:off x="179388" y="3457724"/>
            <a:ext cx="87137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58" name="Line 7"/>
          <p:cNvSpPr>
            <a:spLocks noChangeShapeType="1"/>
          </p:cNvSpPr>
          <p:nvPr/>
        </p:nvSpPr>
        <p:spPr bwMode="auto">
          <a:xfrm rot="-5400000">
            <a:off x="-684213" y="3746649"/>
            <a:ext cx="33115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59" name="Line 8"/>
          <p:cNvSpPr>
            <a:spLocks noChangeShapeType="1"/>
          </p:cNvSpPr>
          <p:nvPr/>
        </p:nvSpPr>
        <p:spPr bwMode="auto">
          <a:xfrm rot="-5400000">
            <a:off x="1919287" y="3770462"/>
            <a:ext cx="33115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0" name="Line 9"/>
          <p:cNvSpPr>
            <a:spLocks noChangeShapeType="1"/>
          </p:cNvSpPr>
          <p:nvPr/>
        </p:nvSpPr>
        <p:spPr bwMode="auto">
          <a:xfrm rot="-5400000">
            <a:off x="3060700" y="3746649"/>
            <a:ext cx="33115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1" name="Line 10"/>
          <p:cNvSpPr>
            <a:spLocks noChangeShapeType="1"/>
          </p:cNvSpPr>
          <p:nvPr/>
        </p:nvSpPr>
        <p:spPr bwMode="auto">
          <a:xfrm rot="-5400000">
            <a:off x="5003800" y="3746649"/>
            <a:ext cx="33115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2" name="Line 11"/>
          <p:cNvSpPr>
            <a:spLocks noChangeShapeType="1"/>
          </p:cNvSpPr>
          <p:nvPr/>
        </p:nvSpPr>
        <p:spPr bwMode="auto">
          <a:xfrm>
            <a:off x="179388" y="2090886"/>
            <a:ext cx="87137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3" name="Line 12"/>
          <p:cNvSpPr>
            <a:spLocks noChangeShapeType="1"/>
          </p:cNvSpPr>
          <p:nvPr/>
        </p:nvSpPr>
        <p:spPr bwMode="auto">
          <a:xfrm>
            <a:off x="179388" y="5413524"/>
            <a:ext cx="87137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42863"/>
            <a:ext cx="8937625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寻址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 CIDR——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无类别域际路由选择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55738"/>
            <a:ext cx="8394700" cy="3171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分类编址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</a:p>
          <a:p>
            <a:pPr lvl="1" defTabSz="0" eaLnBrk="1" hangingPunct="1">
              <a:lnSpc>
                <a:spcPct val="80000"/>
              </a:lnSpc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地址空间没有有效使用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地址空间枯竭</a:t>
            </a:r>
          </a:p>
          <a:p>
            <a:pPr lvl="1" defTabSz="0" eaLnBrk="1" hangingPunct="1">
              <a:lnSpc>
                <a:spcPct val="80000"/>
              </a:lnSpc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., B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类地址分配的地址足够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65K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主机使用，即使只有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2K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主机在网络中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CIDR: Classless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InterDomain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Routing</a:t>
            </a:r>
          </a:p>
          <a:p>
            <a:pPr lvl="1" defTabSz="0" eaLnBrk="1" hangingPunct="1">
              <a:lnSpc>
                <a:spcPct val="80000"/>
              </a:lnSpc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地址中的网络部分可以任意长</a:t>
            </a:r>
          </a:p>
          <a:p>
            <a:pPr lvl="1" defTabSz="0" eaLnBrk="1" hangingPunct="1">
              <a:lnSpc>
                <a:spcPct val="80000"/>
              </a:lnSpc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地址格式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a.b.c.d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/x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这里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是地址网络部分的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bit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</a:p>
        </p:txBody>
      </p:sp>
      <p:sp>
        <p:nvSpPr>
          <p:cNvPr id="88067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03D5A43-2F50-4297-A71A-298D8831DFE8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36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grpSp>
        <p:nvGrpSpPr>
          <p:cNvPr id="102405" name="Group 12"/>
          <p:cNvGrpSpPr>
            <a:grpSpLocks/>
          </p:cNvGrpSpPr>
          <p:nvPr/>
        </p:nvGrpSpPr>
        <p:grpSpPr bwMode="auto">
          <a:xfrm>
            <a:off x="1423988" y="4641850"/>
            <a:ext cx="6269037" cy="1625600"/>
            <a:chOff x="897" y="2924"/>
            <a:chExt cx="3949" cy="1024"/>
          </a:xfrm>
        </p:grpSpPr>
        <p:sp>
          <p:nvSpPr>
            <p:cNvPr id="102406" name="Rectangle 4"/>
            <p:cNvSpPr>
              <a:spLocks noChangeArrowheads="1"/>
            </p:cNvSpPr>
            <p:nvPr/>
          </p:nvSpPr>
          <p:spPr bwMode="auto">
            <a:xfrm>
              <a:off x="897" y="3287"/>
              <a:ext cx="38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 dirty="0">
                  <a:latin typeface="Arial" panose="020B0604020202020204" pitchFamily="34" charset="0"/>
                </a:rPr>
                <a:t>11001000  00010111  00010000  00000000</a:t>
              </a:r>
            </a:p>
          </p:txBody>
        </p:sp>
        <p:sp>
          <p:nvSpPr>
            <p:cNvPr id="102407" name="Rectangle 5"/>
            <p:cNvSpPr>
              <a:spLocks noChangeArrowheads="1"/>
            </p:cNvSpPr>
            <p:nvPr/>
          </p:nvSpPr>
          <p:spPr bwMode="auto">
            <a:xfrm>
              <a:off x="1980" y="2947"/>
              <a:ext cx="56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Comic Sans MS" panose="030F0702030302020204" pitchFamily="66" charset="0"/>
                </a:rPr>
                <a:t>subnet</a:t>
              </a:r>
            </a:p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Comic Sans MS" panose="030F0702030302020204" pitchFamily="66" charset="0"/>
                </a:rPr>
                <a:t>part</a:t>
              </a:r>
            </a:p>
          </p:txBody>
        </p:sp>
        <p:sp>
          <p:nvSpPr>
            <p:cNvPr id="102408" name="Rectangle 6"/>
            <p:cNvSpPr>
              <a:spLocks noChangeArrowheads="1"/>
            </p:cNvSpPr>
            <p:nvPr/>
          </p:nvSpPr>
          <p:spPr bwMode="auto">
            <a:xfrm>
              <a:off x="4144" y="2924"/>
              <a:ext cx="4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host</a:t>
              </a:r>
            </a:p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part</a:t>
              </a:r>
            </a:p>
          </p:txBody>
        </p:sp>
        <p:sp>
          <p:nvSpPr>
            <p:cNvPr id="102409" name="Line 7"/>
            <p:cNvSpPr>
              <a:spLocks noChangeShapeType="1"/>
            </p:cNvSpPr>
            <p:nvPr/>
          </p:nvSpPr>
          <p:spPr bwMode="auto">
            <a:xfrm>
              <a:off x="2638" y="3146"/>
              <a:ext cx="1057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0" name="Line 8"/>
            <p:cNvSpPr>
              <a:spLocks noChangeShapeType="1"/>
            </p:cNvSpPr>
            <p:nvPr/>
          </p:nvSpPr>
          <p:spPr bwMode="auto">
            <a:xfrm flipH="1">
              <a:off x="968" y="3143"/>
              <a:ext cx="957" cy="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1" name="Line 9"/>
            <p:cNvSpPr>
              <a:spLocks noChangeShapeType="1"/>
            </p:cNvSpPr>
            <p:nvPr/>
          </p:nvSpPr>
          <p:spPr bwMode="auto">
            <a:xfrm flipH="1" flipV="1">
              <a:off x="3709" y="3147"/>
              <a:ext cx="452" cy="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2" name="Line 10"/>
            <p:cNvSpPr>
              <a:spLocks noChangeShapeType="1"/>
            </p:cNvSpPr>
            <p:nvPr/>
          </p:nvSpPr>
          <p:spPr bwMode="auto">
            <a:xfrm>
              <a:off x="4458" y="3146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3" name="Rectangle 11"/>
            <p:cNvSpPr>
              <a:spLocks noChangeArrowheads="1"/>
            </p:cNvSpPr>
            <p:nvPr/>
          </p:nvSpPr>
          <p:spPr bwMode="auto">
            <a:xfrm>
              <a:off x="2160" y="3660"/>
              <a:ext cx="16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Comic Sans MS" panose="030F0702030302020204" pitchFamily="66" charset="0"/>
                </a:rPr>
                <a:t>200.23.16.0/23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7" y="461818"/>
            <a:ext cx="8116887" cy="890588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CIDR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地址块 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496887" y="1701657"/>
            <a:ext cx="8497888" cy="50863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128.14.32.0/20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表示的地址块共有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12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个地址（因为</a:t>
            </a:r>
            <a:r>
              <a:rPr lang="zh-CN" altLang="en-US" sz="2400" b="1" dirty="0" smtClean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斜线后面的 </a:t>
            </a:r>
            <a:r>
              <a:rPr lang="en-US" altLang="zh-CN" sz="2400" b="1" dirty="0" smtClean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 </a:t>
            </a:r>
            <a:r>
              <a:rPr lang="zh-CN" altLang="en-US" sz="2400" b="1" dirty="0" smtClean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是网络前缀的位数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，所以这个地址的主机号是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12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位）。</a:t>
            </a:r>
          </a:p>
          <a:p>
            <a:pPr eaLnBrk="1" hangingPunct="1">
              <a:defRPr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这个地址块的起始地址是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128.14.32.0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eaLnBrk="1" hangingPunct="1">
              <a:defRPr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在不需要指出地址块的起始地址时，也可将这样的地址块简称为“</a:t>
            </a:r>
            <a:r>
              <a:rPr lang="en-US" altLang="zh-CN" sz="2400" b="1" dirty="0" smtClean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/20 </a:t>
            </a:r>
            <a:r>
              <a:rPr lang="zh-CN" altLang="en-US" sz="2400" b="1" dirty="0" smtClean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地址块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</a:p>
          <a:p>
            <a:pPr eaLnBrk="1" hangingPunct="1">
              <a:defRPr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128.14.32.0/20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地址块的最小地址：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128.14.32.0</a:t>
            </a:r>
          </a:p>
          <a:p>
            <a:pPr eaLnBrk="1" hangingPunct="1">
              <a:defRPr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128.14.32.0/20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地址块的最大地址：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128.14.47.255</a:t>
            </a:r>
          </a:p>
          <a:p>
            <a:pPr eaLnBrk="1" hangingPunct="1">
              <a:defRPr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全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和全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的主机号地址一般不使用。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869229" y="220663"/>
            <a:ext cx="7793037" cy="588962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128.14.32.0/20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表示的地址（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3200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12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个地址）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2051050" y="876300"/>
            <a:ext cx="6985000" cy="56943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10000000 00001110</a:t>
            </a:r>
            <a:r>
              <a:rPr lang="en-US" altLang="zh-CN" sz="2800">
                <a:solidFill>
                  <a:srgbClr val="3333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0010</a:t>
            </a:r>
            <a:r>
              <a:rPr lang="en-US" altLang="zh-CN" sz="2800">
                <a:solidFill>
                  <a:srgbClr val="333399"/>
                </a:solidFill>
                <a:ea typeface="宋体" panose="02010600030101010101" pitchFamily="2" charset="-122"/>
              </a:rPr>
              <a:t>0000 00000000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10000000 00001110</a:t>
            </a:r>
            <a:r>
              <a:rPr lang="en-US" altLang="zh-CN" sz="2800">
                <a:solidFill>
                  <a:srgbClr val="3333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0010</a:t>
            </a:r>
            <a:r>
              <a:rPr lang="en-US" altLang="zh-CN" sz="2800">
                <a:solidFill>
                  <a:srgbClr val="333399"/>
                </a:solidFill>
                <a:ea typeface="宋体" panose="02010600030101010101" pitchFamily="2" charset="-122"/>
              </a:rPr>
              <a:t>0000 00000001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10000000 00001110</a:t>
            </a:r>
            <a:r>
              <a:rPr lang="en-US" altLang="zh-CN" sz="2800">
                <a:solidFill>
                  <a:srgbClr val="3333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0010</a:t>
            </a:r>
            <a:r>
              <a:rPr lang="en-US" altLang="zh-CN" sz="2800">
                <a:solidFill>
                  <a:srgbClr val="333399"/>
                </a:solidFill>
                <a:ea typeface="宋体" panose="02010600030101010101" pitchFamily="2" charset="-122"/>
              </a:rPr>
              <a:t>0000 00000010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10000000 00001110</a:t>
            </a:r>
            <a:r>
              <a:rPr lang="en-US" altLang="zh-CN" sz="2800">
                <a:solidFill>
                  <a:srgbClr val="3333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0010</a:t>
            </a:r>
            <a:r>
              <a:rPr lang="en-US" altLang="zh-CN" sz="2800">
                <a:solidFill>
                  <a:srgbClr val="333399"/>
                </a:solidFill>
                <a:ea typeface="宋体" panose="02010600030101010101" pitchFamily="2" charset="-122"/>
              </a:rPr>
              <a:t>0000 00000011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10000000 00001110</a:t>
            </a:r>
            <a:r>
              <a:rPr lang="en-US" altLang="zh-CN" sz="2800">
                <a:solidFill>
                  <a:srgbClr val="3333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0010</a:t>
            </a:r>
            <a:r>
              <a:rPr lang="en-US" altLang="zh-CN" sz="2800">
                <a:solidFill>
                  <a:srgbClr val="333399"/>
                </a:solidFill>
                <a:ea typeface="宋体" panose="02010600030101010101" pitchFamily="2" charset="-122"/>
              </a:rPr>
              <a:t>0000 00000100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10000000 00001110</a:t>
            </a:r>
            <a:r>
              <a:rPr lang="en-US" altLang="zh-CN" sz="2800">
                <a:solidFill>
                  <a:srgbClr val="3333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0010</a:t>
            </a:r>
            <a:r>
              <a:rPr lang="en-US" altLang="zh-CN" sz="2800">
                <a:solidFill>
                  <a:srgbClr val="333399"/>
                </a:solidFill>
                <a:ea typeface="宋体" panose="02010600030101010101" pitchFamily="2" charset="-122"/>
              </a:rPr>
              <a:t>0000 00000101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solidFill>
                <a:srgbClr val="333399"/>
              </a:solidFill>
              <a:ea typeface="宋体" panose="02010600030101010101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solidFill>
                <a:srgbClr val="333399"/>
              </a:solidFill>
              <a:ea typeface="宋体" panose="02010600030101010101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10000000 00001110</a:t>
            </a:r>
            <a:r>
              <a:rPr lang="en-US" altLang="zh-CN" sz="2800">
                <a:solidFill>
                  <a:srgbClr val="3333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0010</a:t>
            </a:r>
            <a:r>
              <a:rPr lang="en-US" altLang="zh-CN" sz="2800">
                <a:solidFill>
                  <a:srgbClr val="333399"/>
                </a:solidFill>
                <a:ea typeface="宋体" panose="02010600030101010101" pitchFamily="2" charset="-122"/>
              </a:rPr>
              <a:t>1111 11111011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10000000 00001110</a:t>
            </a:r>
            <a:r>
              <a:rPr lang="en-US" altLang="zh-CN" sz="2800">
                <a:solidFill>
                  <a:srgbClr val="3333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0010</a:t>
            </a:r>
            <a:r>
              <a:rPr lang="en-US" altLang="zh-CN" sz="2800">
                <a:solidFill>
                  <a:srgbClr val="333399"/>
                </a:solidFill>
                <a:ea typeface="宋体" panose="02010600030101010101" pitchFamily="2" charset="-122"/>
              </a:rPr>
              <a:t>1111 11111100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10000000 00001110</a:t>
            </a:r>
            <a:r>
              <a:rPr lang="en-US" altLang="zh-CN" sz="2800">
                <a:solidFill>
                  <a:srgbClr val="3333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0010</a:t>
            </a:r>
            <a:r>
              <a:rPr lang="en-US" altLang="zh-CN" sz="2800">
                <a:solidFill>
                  <a:srgbClr val="333399"/>
                </a:solidFill>
                <a:ea typeface="宋体" panose="02010600030101010101" pitchFamily="2" charset="-122"/>
              </a:rPr>
              <a:t>1111 11111101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10000000 00001110</a:t>
            </a:r>
            <a:r>
              <a:rPr lang="en-US" altLang="zh-CN" sz="2800">
                <a:solidFill>
                  <a:srgbClr val="3333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0010</a:t>
            </a:r>
            <a:r>
              <a:rPr lang="en-US" altLang="zh-CN" sz="2800">
                <a:solidFill>
                  <a:srgbClr val="333399"/>
                </a:solidFill>
                <a:ea typeface="宋体" panose="02010600030101010101" pitchFamily="2" charset="-122"/>
              </a:rPr>
              <a:t>1111 11111110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10000000 00001110</a:t>
            </a:r>
            <a:r>
              <a:rPr lang="en-US" altLang="zh-CN" sz="2800">
                <a:solidFill>
                  <a:srgbClr val="3333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0010</a:t>
            </a:r>
            <a:r>
              <a:rPr lang="en-US" altLang="zh-CN" sz="2800">
                <a:solidFill>
                  <a:srgbClr val="333399"/>
                </a:solidFill>
                <a:ea typeface="宋体" panose="02010600030101010101" pitchFamily="2" charset="-122"/>
              </a:rPr>
              <a:t>1111 11111111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6804025" y="3162300"/>
            <a:ext cx="8699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3770313" y="3109913"/>
            <a:ext cx="8699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</a:p>
        </p:txBody>
      </p:sp>
      <p:sp>
        <p:nvSpPr>
          <p:cNvPr id="525318" name="Rectangle 6"/>
          <p:cNvSpPr>
            <a:spLocks noChangeArrowheads="1"/>
          </p:cNvSpPr>
          <p:nvPr/>
        </p:nvSpPr>
        <p:spPr bwMode="auto">
          <a:xfrm>
            <a:off x="2124075" y="908050"/>
            <a:ext cx="4195763" cy="56165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5319" name="Text Box 7"/>
          <p:cNvSpPr txBox="1">
            <a:spLocks noChangeArrowheads="1"/>
          </p:cNvSpPr>
          <p:nvPr/>
        </p:nvSpPr>
        <p:spPr bwMode="auto">
          <a:xfrm>
            <a:off x="147638" y="2195513"/>
            <a:ext cx="1108075" cy="1336675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所有地址</a:t>
            </a:r>
          </a:p>
          <a:p>
            <a:pPr algn="ctr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的 </a:t>
            </a:r>
            <a:r>
              <a:rPr lang="en-US" altLang="zh-CN" sz="1800">
                <a:ea typeface="宋体" panose="02010600030101010101" pitchFamily="2" charset="-122"/>
              </a:rPr>
              <a:t>20 </a:t>
            </a:r>
            <a:r>
              <a:rPr lang="zh-CN" altLang="en-US" sz="1800">
                <a:ea typeface="宋体" panose="02010600030101010101" pitchFamily="2" charset="-122"/>
              </a:rPr>
              <a:t>位</a:t>
            </a:r>
          </a:p>
          <a:p>
            <a:pPr algn="ctr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前缀都是</a:t>
            </a:r>
          </a:p>
          <a:p>
            <a:pPr algn="ctr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一样的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855663"/>
            <a:ext cx="2206625" cy="369887"/>
            <a:chOff x="0" y="539"/>
            <a:chExt cx="1390" cy="233"/>
          </a:xfrm>
        </p:grpSpPr>
        <p:sp>
          <p:nvSpPr>
            <p:cNvPr id="106508" name="Text Box 9"/>
            <p:cNvSpPr txBox="1">
              <a:spLocks noChangeArrowheads="1"/>
            </p:cNvSpPr>
            <p:nvPr/>
          </p:nvSpPr>
          <p:spPr bwMode="auto">
            <a:xfrm>
              <a:off x="0" y="539"/>
              <a:ext cx="6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8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 defTabSz="0">
                <a:lnSpc>
                  <a:spcPct val="110000"/>
                </a:lnSpc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幼圆" panose="02010509060101010101" pitchFamily="49" charset="-122"/>
                  <a:ea typeface="黑体" panose="02010609060101010101" pitchFamily="49" charset="-122"/>
                </a:defRPr>
              </a:lvl2pPr>
              <a:lvl3pPr marL="1143000" indent="-228600" defTabSz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最小地址</a:t>
              </a:r>
            </a:p>
          </p:txBody>
        </p:sp>
        <p:sp>
          <p:nvSpPr>
            <p:cNvPr id="106509" name="AutoShape 10"/>
            <p:cNvSpPr>
              <a:spLocks noChangeArrowheads="1"/>
            </p:cNvSpPr>
            <p:nvPr/>
          </p:nvSpPr>
          <p:spPr bwMode="auto">
            <a:xfrm>
              <a:off x="1010" y="656"/>
              <a:ext cx="380" cy="110"/>
            </a:xfrm>
            <a:prstGeom prst="rightArrow">
              <a:avLst>
                <a:gd name="adj1" fmla="val 50000"/>
                <a:gd name="adj2" fmla="val 8636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8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 defTabSz="0">
                <a:lnSpc>
                  <a:spcPct val="110000"/>
                </a:lnSpc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幼圆" panose="02010509060101010101" pitchFamily="49" charset="-122"/>
                  <a:ea typeface="黑体" panose="02010609060101010101" pitchFamily="49" charset="-122"/>
                </a:defRPr>
              </a:lvl2pPr>
              <a:lvl3pPr marL="1143000" indent="-228600" defTabSz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0" y="5951538"/>
            <a:ext cx="2165350" cy="377825"/>
            <a:chOff x="8" y="3771"/>
            <a:chExt cx="1364" cy="238"/>
          </a:xfrm>
        </p:grpSpPr>
        <p:sp>
          <p:nvSpPr>
            <p:cNvPr id="106506" name="Text Box 12"/>
            <p:cNvSpPr txBox="1">
              <a:spLocks noChangeArrowheads="1"/>
            </p:cNvSpPr>
            <p:nvPr/>
          </p:nvSpPr>
          <p:spPr bwMode="auto">
            <a:xfrm>
              <a:off x="8" y="3771"/>
              <a:ext cx="6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8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 defTabSz="0">
                <a:lnSpc>
                  <a:spcPct val="110000"/>
                </a:lnSpc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幼圆" panose="02010509060101010101" pitchFamily="49" charset="-122"/>
                  <a:ea typeface="黑体" panose="02010609060101010101" pitchFamily="49" charset="-122"/>
                </a:defRPr>
              </a:lvl2pPr>
              <a:lvl3pPr marL="1143000" indent="-228600" defTabSz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最大地址</a:t>
              </a:r>
            </a:p>
          </p:txBody>
        </p:sp>
        <p:sp>
          <p:nvSpPr>
            <p:cNvPr id="106507" name="AutoShape 13"/>
            <p:cNvSpPr>
              <a:spLocks noChangeArrowheads="1"/>
            </p:cNvSpPr>
            <p:nvPr/>
          </p:nvSpPr>
          <p:spPr bwMode="auto">
            <a:xfrm>
              <a:off x="992" y="3899"/>
              <a:ext cx="380" cy="110"/>
            </a:xfrm>
            <a:prstGeom prst="rightArrow">
              <a:avLst>
                <a:gd name="adj1" fmla="val 50000"/>
                <a:gd name="adj2" fmla="val 8636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8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 defTabSz="0">
                <a:lnSpc>
                  <a:spcPct val="110000"/>
                </a:lnSpc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幼圆" panose="02010509060101010101" pitchFamily="49" charset="-122"/>
                  <a:ea typeface="黑体" panose="02010609060101010101" pitchFamily="49" charset="-122"/>
                </a:defRPr>
              </a:lvl2pPr>
              <a:lvl3pPr marL="1143000" indent="-228600" defTabSz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429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8" grpId="0" animBg="1"/>
      <p:bldP spid="525318" grpId="1" animBg="1"/>
      <p:bldP spid="525318" grpId="2" animBg="1"/>
      <p:bldP spid="525319" grpId="0" animBg="1"/>
      <p:bldP spid="525319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434975"/>
            <a:ext cx="6678613" cy="700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怎样获取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511175" y="1687513"/>
            <a:ext cx="8034338" cy="4668837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zh-CN" altLang="en-US" sz="2200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lang="en-US" altLang="zh-CN" sz="2200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主机如何得到</a:t>
            </a: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zh-CN" sz="2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由系统管理员指定（保存在一个配置文件中）</a:t>
            </a:r>
          </a:p>
          <a:p>
            <a:pPr lvl="1" defTabSz="0" eaLnBrk="1" hangingPunct="1">
              <a:lnSpc>
                <a:spcPct val="70000"/>
              </a:lnSpc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Windows: 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控制面板</a:t>
            </a: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en-US" altLang="zh-CN" sz="22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2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</a:p>
          <a:p>
            <a:pPr lvl="1" defTabSz="0" eaLnBrk="1" hangingPunct="1">
              <a:lnSpc>
                <a:spcPct val="70000"/>
              </a:lnSpc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UNIX: /</a:t>
            </a:r>
            <a:r>
              <a:rPr lang="en-US" altLang="zh-CN" sz="22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etc</a:t>
            </a: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2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rc.config</a:t>
            </a:r>
            <a:endParaRPr lang="en-US" altLang="zh-CN" sz="2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defTabSz="0" eaLnBrk="1" hangingPunct="1">
              <a:lnSpc>
                <a:spcPct val="70000"/>
              </a:lnSpc>
              <a:spcAft>
                <a:spcPct val="0"/>
              </a:spcAft>
              <a:buClr>
                <a:srgbClr val="1F1F20"/>
              </a:buClr>
              <a:buFont typeface="Arial" panose="020B0604020202020204" pitchFamily="34" charset="0"/>
              <a:buNone/>
              <a:tabLst>
                <a:tab pos="542925" algn="l"/>
              </a:tabLst>
            </a:pPr>
            <a:endParaRPr lang="en-US" altLang="zh-CN" sz="2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DHCP: Dynamic Host Configuration Protocol: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自动从一个</a:t>
            </a: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DHCP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服务器得到</a:t>
            </a: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</a:p>
          <a:p>
            <a:pPr lvl="1" defTabSz="0" eaLnBrk="1" hangingPunct="1">
              <a:lnSpc>
                <a:spcPct val="70000"/>
              </a:lnSpc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“即插即用”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更加简洁</a:t>
            </a: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zh-CN" sz="2200" b="1" dirty="0" smtClean="0"/>
          </a:p>
        </p:txBody>
      </p:sp>
      <p:sp>
        <p:nvSpPr>
          <p:cNvPr id="90115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CA93D6A-4062-4966-B8E6-2BB7B3FB6D7C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39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278606"/>
            <a:ext cx="8382000" cy="114300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网络层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17526" y="1516784"/>
            <a:ext cx="4086225" cy="49307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将分组从发送方主机传送到接收方主机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发送方将数据段封装成分组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接收方将分组解封装后将数据段递交给传输层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网络层协议存在于每台主机和路由器上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路由器检查所有经过它的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分组的分组头</a:t>
            </a:r>
          </a:p>
        </p:txBody>
      </p:sp>
      <p:sp>
        <p:nvSpPr>
          <p:cNvPr id="13315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61E89DE-0444-42B4-AB5D-0A36F8B8F0AA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4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sp>
        <p:nvSpPr>
          <p:cNvPr id="21509" name="Freeform 4"/>
          <p:cNvSpPr>
            <a:spLocks noChangeArrowheads="1"/>
          </p:cNvSpPr>
          <p:nvPr/>
        </p:nvSpPr>
        <p:spPr bwMode="auto">
          <a:xfrm>
            <a:off x="6811963" y="2028825"/>
            <a:ext cx="1751012" cy="1646238"/>
          </a:xfrm>
          <a:custGeom>
            <a:avLst/>
            <a:gdLst>
              <a:gd name="T0" fmla="*/ 252412 w 1103"/>
              <a:gd name="T1" fmla="*/ 6350 h 1037"/>
              <a:gd name="T2" fmla="*/ 160337 w 1103"/>
              <a:gd name="T3" fmla="*/ 38100 h 1037"/>
              <a:gd name="T4" fmla="*/ 92075 w 1103"/>
              <a:gd name="T5" fmla="*/ 88900 h 1037"/>
              <a:gd name="T6" fmla="*/ 25400 w 1103"/>
              <a:gd name="T7" fmla="*/ 200025 h 1037"/>
              <a:gd name="T8" fmla="*/ 3175 w 1103"/>
              <a:gd name="T9" fmla="*/ 303213 h 1037"/>
              <a:gd name="T10" fmla="*/ 1587 w 1103"/>
              <a:gd name="T11" fmla="*/ 431800 h 1037"/>
              <a:gd name="T12" fmla="*/ 14287 w 1103"/>
              <a:gd name="T13" fmla="*/ 630238 h 1037"/>
              <a:gd name="T14" fmla="*/ 17462 w 1103"/>
              <a:gd name="T15" fmla="*/ 804863 h 1037"/>
              <a:gd name="T16" fmla="*/ 19050 w 1103"/>
              <a:gd name="T17" fmla="*/ 973138 h 1037"/>
              <a:gd name="T18" fmla="*/ 34925 w 1103"/>
              <a:gd name="T19" fmla="*/ 1063625 h 1037"/>
              <a:gd name="T20" fmla="*/ 69850 w 1103"/>
              <a:gd name="T21" fmla="*/ 1119188 h 1037"/>
              <a:gd name="T22" fmla="*/ 120650 w 1103"/>
              <a:gd name="T23" fmla="*/ 1130300 h 1037"/>
              <a:gd name="T24" fmla="*/ 185737 w 1103"/>
              <a:gd name="T25" fmla="*/ 1127125 h 1037"/>
              <a:gd name="T26" fmla="*/ 268287 w 1103"/>
              <a:gd name="T27" fmla="*/ 1135063 h 1037"/>
              <a:gd name="T28" fmla="*/ 374650 w 1103"/>
              <a:gd name="T29" fmla="*/ 1184275 h 1037"/>
              <a:gd name="T30" fmla="*/ 509587 w 1103"/>
              <a:gd name="T31" fmla="*/ 1270000 h 1037"/>
              <a:gd name="T32" fmla="*/ 660400 w 1103"/>
              <a:gd name="T33" fmla="*/ 1370013 h 1037"/>
              <a:gd name="T34" fmla="*/ 809625 w 1103"/>
              <a:gd name="T35" fmla="*/ 1462088 h 1037"/>
              <a:gd name="T36" fmla="*/ 1008062 w 1103"/>
              <a:gd name="T37" fmla="*/ 1557338 h 1037"/>
              <a:gd name="T38" fmla="*/ 1136650 w 1103"/>
              <a:gd name="T39" fmla="*/ 1608138 h 1037"/>
              <a:gd name="T40" fmla="*/ 1257300 w 1103"/>
              <a:gd name="T41" fmla="*/ 1639888 h 1037"/>
              <a:gd name="T42" fmla="*/ 1362075 w 1103"/>
              <a:gd name="T43" fmla="*/ 1641475 h 1037"/>
              <a:gd name="T44" fmla="*/ 1450975 w 1103"/>
              <a:gd name="T45" fmla="*/ 1611313 h 1037"/>
              <a:gd name="T46" fmla="*/ 1527175 w 1103"/>
              <a:gd name="T47" fmla="*/ 1554163 h 1037"/>
              <a:gd name="T48" fmla="*/ 1592262 w 1103"/>
              <a:gd name="T49" fmla="*/ 1468438 h 1037"/>
              <a:gd name="T50" fmla="*/ 1646237 w 1103"/>
              <a:gd name="T51" fmla="*/ 1352550 h 1037"/>
              <a:gd name="T52" fmla="*/ 1668462 w 1103"/>
              <a:gd name="T53" fmla="*/ 1276350 h 1037"/>
              <a:gd name="T54" fmla="*/ 1704975 w 1103"/>
              <a:gd name="T55" fmla="*/ 1079500 h 1037"/>
              <a:gd name="T56" fmla="*/ 1730375 w 1103"/>
              <a:gd name="T57" fmla="*/ 860425 h 1037"/>
              <a:gd name="T58" fmla="*/ 1743075 w 1103"/>
              <a:gd name="T59" fmla="*/ 661988 h 1037"/>
              <a:gd name="T60" fmla="*/ 1746250 w 1103"/>
              <a:gd name="T61" fmla="*/ 584200 h 1037"/>
              <a:gd name="T62" fmla="*/ 1749425 w 1103"/>
              <a:gd name="T63" fmla="*/ 469900 h 1037"/>
              <a:gd name="T64" fmla="*/ 1746250 w 1103"/>
              <a:gd name="T65" fmla="*/ 388938 h 1037"/>
              <a:gd name="T66" fmla="*/ 1719262 w 1103"/>
              <a:gd name="T67" fmla="*/ 327025 h 1037"/>
              <a:gd name="T68" fmla="*/ 1654175 w 1103"/>
              <a:gd name="T69" fmla="*/ 273050 h 1037"/>
              <a:gd name="T70" fmla="*/ 1535112 w 1103"/>
              <a:gd name="T71" fmla="*/ 228600 h 1037"/>
              <a:gd name="T72" fmla="*/ 1374775 w 1103"/>
              <a:gd name="T73" fmla="*/ 198438 h 1037"/>
              <a:gd name="T74" fmla="*/ 1195387 w 1103"/>
              <a:gd name="T75" fmla="*/ 173038 h 1037"/>
              <a:gd name="T76" fmla="*/ 1019175 w 1103"/>
              <a:gd name="T77" fmla="*/ 144463 h 1037"/>
              <a:gd name="T78" fmla="*/ 838200 w 1103"/>
              <a:gd name="T79" fmla="*/ 100013 h 1037"/>
              <a:gd name="T80" fmla="*/ 547687 w 1103"/>
              <a:gd name="T81" fmla="*/ 30163 h 1037"/>
              <a:gd name="T82" fmla="*/ 377825 w 1103"/>
              <a:gd name="T83" fmla="*/ 1588 h 103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103" h="1037">
                <a:moveTo>
                  <a:pt x="195" y="0"/>
                </a:moveTo>
                <a:lnTo>
                  <a:pt x="159" y="4"/>
                </a:lnTo>
                <a:lnTo>
                  <a:pt x="127" y="12"/>
                </a:lnTo>
                <a:lnTo>
                  <a:pt x="101" y="24"/>
                </a:lnTo>
                <a:lnTo>
                  <a:pt x="78" y="38"/>
                </a:lnTo>
                <a:lnTo>
                  <a:pt x="58" y="56"/>
                </a:lnTo>
                <a:lnTo>
                  <a:pt x="42" y="77"/>
                </a:lnTo>
                <a:lnTo>
                  <a:pt x="16" y="126"/>
                </a:lnTo>
                <a:lnTo>
                  <a:pt x="7" y="156"/>
                </a:lnTo>
                <a:lnTo>
                  <a:pt x="2" y="191"/>
                </a:lnTo>
                <a:lnTo>
                  <a:pt x="0" y="231"/>
                </a:lnTo>
                <a:lnTo>
                  <a:pt x="1" y="272"/>
                </a:lnTo>
                <a:lnTo>
                  <a:pt x="6" y="356"/>
                </a:lnTo>
                <a:lnTo>
                  <a:pt x="9" y="397"/>
                </a:lnTo>
                <a:lnTo>
                  <a:pt x="11" y="434"/>
                </a:lnTo>
                <a:lnTo>
                  <a:pt x="11" y="507"/>
                </a:lnTo>
                <a:lnTo>
                  <a:pt x="10" y="580"/>
                </a:lnTo>
                <a:lnTo>
                  <a:pt x="12" y="613"/>
                </a:lnTo>
                <a:lnTo>
                  <a:pt x="15" y="644"/>
                </a:lnTo>
                <a:lnTo>
                  <a:pt x="22" y="670"/>
                </a:lnTo>
                <a:lnTo>
                  <a:pt x="32" y="691"/>
                </a:lnTo>
                <a:lnTo>
                  <a:pt x="44" y="705"/>
                </a:lnTo>
                <a:lnTo>
                  <a:pt x="59" y="711"/>
                </a:lnTo>
                <a:lnTo>
                  <a:pt x="76" y="712"/>
                </a:lnTo>
                <a:lnTo>
                  <a:pt x="95" y="711"/>
                </a:lnTo>
                <a:lnTo>
                  <a:pt x="117" y="710"/>
                </a:lnTo>
                <a:lnTo>
                  <a:pt x="142" y="710"/>
                </a:lnTo>
                <a:lnTo>
                  <a:pt x="169" y="715"/>
                </a:lnTo>
                <a:lnTo>
                  <a:pt x="200" y="727"/>
                </a:lnTo>
                <a:lnTo>
                  <a:pt x="236" y="746"/>
                </a:lnTo>
                <a:lnTo>
                  <a:pt x="276" y="771"/>
                </a:lnTo>
                <a:lnTo>
                  <a:pt x="321" y="800"/>
                </a:lnTo>
                <a:lnTo>
                  <a:pt x="368" y="832"/>
                </a:lnTo>
                <a:lnTo>
                  <a:pt x="416" y="863"/>
                </a:lnTo>
                <a:lnTo>
                  <a:pt x="464" y="894"/>
                </a:lnTo>
                <a:lnTo>
                  <a:pt x="510" y="921"/>
                </a:lnTo>
                <a:lnTo>
                  <a:pt x="553" y="943"/>
                </a:lnTo>
                <a:lnTo>
                  <a:pt x="635" y="981"/>
                </a:lnTo>
                <a:lnTo>
                  <a:pt x="676" y="998"/>
                </a:lnTo>
                <a:lnTo>
                  <a:pt x="716" y="1013"/>
                </a:lnTo>
                <a:lnTo>
                  <a:pt x="754" y="1026"/>
                </a:lnTo>
                <a:lnTo>
                  <a:pt x="792" y="1033"/>
                </a:lnTo>
                <a:lnTo>
                  <a:pt x="826" y="1036"/>
                </a:lnTo>
                <a:lnTo>
                  <a:pt x="858" y="1034"/>
                </a:lnTo>
                <a:lnTo>
                  <a:pt x="887" y="1027"/>
                </a:lnTo>
                <a:lnTo>
                  <a:pt x="914" y="1015"/>
                </a:lnTo>
                <a:lnTo>
                  <a:pt x="939" y="999"/>
                </a:lnTo>
                <a:lnTo>
                  <a:pt x="962" y="979"/>
                </a:lnTo>
                <a:lnTo>
                  <a:pt x="984" y="955"/>
                </a:lnTo>
                <a:lnTo>
                  <a:pt x="1003" y="925"/>
                </a:lnTo>
                <a:lnTo>
                  <a:pt x="1021" y="891"/>
                </a:lnTo>
                <a:lnTo>
                  <a:pt x="1037" y="852"/>
                </a:lnTo>
                <a:lnTo>
                  <a:pt x="1044" y="830"/>
                </a:lnTo>
                <a:lnTo>
                  <a:pt x="1051" y="804"/>
                </a:lnTo>
                <a:lnTo>
                  <a:pt x="1064" y="746"/>
                </a:lnTo>
                <a:lnTo>
                  <a:pt x="1074" y="680"/>
                </a:lnTo>
                <a:lnTo>
                  <a:pt x="1083" y="611"/>
                </a:lnTo>
                <a:lnTo>
                  <a:pt x="1090" y="542"/>
                </a:lnTo>
                <a:lnTo>
                  <a:pt x="1095" y="476"/>
                </a:lnTo>
                <a:lnTo>
                  <a:pt x="1098" y="417"/>
                </a:lnTo>
                <a:lnTo>
                  <a:pt x="1099" y="392"/>
                </a:lnTo>
                <a:lnTo>
                  <a:pt x="1100" y="368"/>
                </a:lnTo>
                <a:lnTo>
                  <a:pt x="1101" y="329"/>
                </a:lnTo>
                <a:lnTo>
                  <a:pt x="1102" y="296"/>
                </a:lnTo>
                <a:lnTo>
                  <a:pt x="1102" y="268"/>
                </a:lnTo>
                <a:lnTo>
                  <a:pt x="1100" y="245"/>
                </a:lnTo>
                <a:lnTo>
                  <a:pt x="1094" y="224"/>
                </a:lnTo>
                <a:lnTo>
                  <a:pt x="1083" y="206"/>
                </a:lnTo>
                <a:lnTo>
                  <a:pt x="1066" y="189"/>
                </a:lnTo>
                <a:lnTo>
                  <a:pt x="1042" y="172"/>
                </a:lnTo>
                <a:lnTo>
                  <a:pt x="1009" y="156"/>
                </a:lnTo>
                <a:lnTo>
                  <a:pt x="967" y="144"/>
                </a:lnTo>
                <a:lnTo>
                  <a:pt x="919" y="134"/>
                </a:lnTo>
                <a:lnTo>
                  <a:pt x="866" y="125"/>
                </a:lnTo>
                <a:lnTo>
                  <a:pt x="810" y="117"/>
                </a:lnTo>
                <a:lnTo>
                  <a:pt x="753" y="109"/>
                </a:lnTo>
                <a:lnTo>
                  <a:pt x="696" y="101"/>
                </a:lnTo>
                <a:lnTo>
                  <a:pt x="642" y="91"/>
                </a:lnTo>
                <a:lnTo>
                  <a:pt x="587" y="78"/>
                </a:lnTo>
                <a:lnTo>
                  <a:pt x="528" y="63"/>
                </a:lnTo>
                <a:lnTo>
                  <a:pt x="405" y="32"/>
                </a:lnTo>
                <a:lnTo>
                  <a:pt x="345" y="19"/>
                </a:lnTo>
                <a:lnTo>
                  <a:pt x="289" y="8"/>
                </a:lnTo>
                <a:lnTo>
                  <a:pt x="238" y="1"/>
                </a:lnTo>
                <a:lnTo>
                  <a:pt x="195" y="0"/>
                </a:lnTo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Freeform 5"/>
          <p:cNvSpPr>
            <a:spLocks noChangeArrowheads="1"/>
          </p:cNvSpPr>
          <p:nvPr/>
        </p:nvSpPr>
        <p:spPr bwMode="auto">
          <a:xfrm>
            <a:off x="4945063" y="1895475"/>
            <a:ext cx="1771650" cy="1533525"/>
          </a:xfrm>
          <a:custGeom>
            <a:avLst/>
            <a:gdLst>
              <a:gd name="T0" fmla="*/ 698500 w 1116"/>
              <a:gd name="T1" fmla="*/ 28575 h 966"/>
              <a:gd name="T2" fmla="*/ 577850 w 1116"/>
              <a:gd name="T3" fmla="*/ 7938 h 966"/>
              <a:gd name="T4" fmla="*/ 388938 w 1116"/>
              <a:gd name="T5" fmla="*/ 0 h 966"/>
              <a:gd name="T6" fmla="*/ 206375 w 1116"/>
              <a:gd name="T7" fmla="*/ 15875 h 966"/>
              <a:gd name="T8" fmla="*/ 133350 w 1116"/>
              <a:gd name="T9" fmla="*/ 34925 h 966"/>
              <a:gd name="T10" fmla="*/ 77788 w 1116"/>
              <a:gd name="T11" fmla="*/ 60325 h 966"/>
              <a:gd name="T12" fmla="*/ 44450 w 1116"/>
              <a:gd name="T13" fmla="*/ 96838 h 966"/>
              <a:gd name="T14" fmla="*/ 20638 w 1116"/>
              <a:gd name="T15" fmla="*/ 201613 h 966"/>
              <a:gd name="T16" fmla="*/ 30163 w 1116"/>
              <a:gd name="T17" fmla="*/ 330200 h 966"/>
              <a:gd name="T18" fmla="*/ 46038 w 1116"/>
              <a:gd name="T19" fmla="*/ 458788 h 966"/>
              <a:gd name="T20" fmla="*/ 31750 w 1116"/>
              <a:gd name="T21" fmla="*/ 630238 h 966"/>
              <a:gd name="T22" fmla="*/ 1588 w 1116"/>
              <a:gd name="T23" fmla="*/ 852488 h 966"/>
              <a:gd name="T24" fmla="*/ 3175 w 1116"/>
              <a:gd name="T25" fmla="*/ 942975 h 966"/>
              <a:gd name="T26" fmla="*/ 14288 w 1116"/>
              <a:gd name="T27" fmla="*/ 1041400 h 966"/>
              <a:gd name="T28" fmla="*/ 34925 w 1116"/>
              <a:gd name="T29" fmla="*/ 1090613 h 966"/>
              <a:gd name="T30" fmla="*/ 80963 w 1116"/>
              <a:gd name="T31" fmla="*/ 1128713 h 966"/>
              <a:gd name="T32" fmla="*/ 144463 w 1116"/>
              <a:gd name="T33" fmla="*/ 1147763 h 966"/>
              <a:gd name="T34" fmla="*/ 246063 w 1116"/>
              <a:gd name="T35" fmla="*/ 1149350 h 966"/>
              <a:gd name="T36" fmla="*/ 415925 w 1116"/>
              <a:gd name="T37" fmla="*/ 1138238 h 966"/>
              <a:gd name="T38" fmla="*/ 585788 w 1116"/>
              <a:gd name="T39" fmla="*/ 1130300 h 966"/>
              <a:gd name="T40" fmla="*/ 687388 w 1116"/>
              <a:gd name="T41" fmla="*/ 1141413 h 966"/>
              <a:gd name="T42" fmla="*/ 733425 w 1116"/>
              <a:gd name="T43" fmla="*/ 1162050 h 966"/>
              <a:gd name="T44" fmla="*/ 757238 w 1116"/>
              <a:gd name="T45" fmla="*/ 1198563 h 966"/>
              <a:gd name="T46" fmla="*/ 769938 w 1116"/>
              <a:gd name="T47" fmla="*/ 1268413 h 966"/>
              <a:gd name="T48" fmla="*/ 771525 w 1116"/>
              <a:gd name="T49" fmla="*/ 1373188 h 966"/>
              <a:gd name="T50" fmla="*/ 793750 w 1116"/>
              <a:gd name="T51" fmla="*/ 1441450 h 966"/>
              <a:gd name="T52" fmla="*/ 828675 w 1116"/>
              <a:gd name="T53" fmla="*/ 1474788 h 966"/>
              <a:gd name="T54" fmla="*/ 890588 w 1116"/>
              <a:gd name="T55" fmla="*/ 1495425 h 966"/>
              <a:gd name="T56" fmla="*/ 979488 w 1116"/>
              <a:gd name="T57" fmla="*/ 1511300 h 966"/>
              <a:gd name="T58" fmla="*/ 1149350 w 1116"/>
              <a:gd name="T59" fmla="*/ 1528763 h 966"/>
              <a:gd name="T60" fmla="*/ 1398588 w 1116"/>
              <a:gd name="T61" fmla="*/ 1525588 h 966"/>
              <a:gd name="T62" fmla="*/ 1565275 w 1116"/>
              <a:gd name="T63" fmla="*/ 1500188 h 966"/>
              <a:gd name="T64" fmla="*/ 1651000 w 1116"/>
              <a:gd name="T65" fmla="*/ 1468438 h 966"/>
              <a:gd name="T66" fmla="*/ 1708150 w 1116"/>
              <a:gd name="T67" fmla="*/ 1420813 h 966"/>
              <a:gd name="T68" fmla="*/ 1744663 w 1116"/>
              <a:gd name="T69" fmla="*/ 1349375 h 966"/>
              <a:gd name="T70" fmla="*/ 1768475 w 1116"/>
              <a:gd name="T71" fmla="*/ 1212850 h 966"/>
              <a:gd name="T72" fmla="*/ 1765300 w 1116"/>
              <a:gd name="T73" fmla="*/ 1006475 h 966"/>
              <a:gd name="T74" fmla="*/ 1747838 w 1116"/>
              <a:gd name="T75" fmla="*/ 815975 h 966"/>
              <a:gd name="T76" fmla="*/ 1741488 w 1116"/>
              <a:gd name="T77" fmla="*/ 741363 h 966"/>
              <a:gd name="T78" fmla="*/ 1739900 w 1116"/>
              <a:gd name="T79" fmla="*/ 631825 h 966"/>
              <a:gd name="T80" fmla="*/ 1733550 w 1116"/>
              <a:gd name="T81" fmla="*/ 550863 h 966"/>
              <a:gd name="T82" fmla="*/ 1706563 w 1116"/>
              <a:gd name="T83" fmla="*/ 488950 h 966"/>
              <a:gd name="T84" fmla="*/ 1641475 w 1116"/>
              <a:gd name="T85" fmla="*/ 438150 h 966"/>
              <a:gd name="T86" fmla="*/ 1585913 w 1116"/>
              <a:gd name="T87" fmla="*/ 419100 h 966"/>
              <a:gd name="T88" fmla="*/ 1431925 w 1116"/>
              <a:gd name="T89" fmla="*/ 404813 h 966"/>
              <a:gd name="T90" fmla="*/ 1252538 w 1116"/>
              <a:gd name="T91" fmla="*/ 400050 h 966"/>
              <a:gd name="T92" fmla="*/ 1087438 w 1116"/>
              <a:gd name="T93" fmla="*/ 385763 h 966"/>
              <a:gd name="T94" fmla="*/ 1022350 w 1116"/>
              <a:gd name="T95" fmla="*/ 365125 h 966"/>
              <a:gd name="T96" fmla="*/ 935038 w 1116"/>
              <a:gd name="T97" fmla="*/ 293688 h 966"/>
              <a:gd name="T98" fmla="*/ 879475 w 1116"/>
              <a:gd name="T99" fmla="*/ 195263 h 966"/>
              <a:gd name="T100" fmla="*/ 820738 w 1116"/>
              <a:gd name="T101" fmla="*/ 100013 h 966"/>
              <a:gd name="T102" fmla="*/ 730250 w 1116"/>
              <a:gd name="T103" fmla="*/ 36513 h 96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116" h="966">
                <a:moveTo>
                  <a:pt x="460" y="23"/>
                </a:moveTo>
                <a:lnTo>
                  <a:pt x="440" y="18"/>
                </a:lnTo>
                <a:lnTo>
                  <a:pt x="417" y="13"/>
                </a:lnTo>
                <a:lnTo>
                  <a:pt x="364" y="5"/>
                </a:lnTo>
                <a:lnTo>
                  <a:pt x="305" y="1"/>
                </a:lnTo>
                <a:lnTo>
                  <a:pt x="245" y="0"/>
                </a:lnTo>
                <a:lnTo>
                  <a:pt x="185" y="3"/>
                </a:lnTo>
                <a:lnTo>
                  <a:pt x="130" y="10"/>
                </a:lnTo>
                <a:lnTo>
                  <a:pt x="105" y="15"/>
                </a:lnTo>
                <a:lnTo>
                  <a:pt x="84" y="22"/>
                </a:lnTo>
                <a:lnTo>
                  <a:pt x="65" y="30"/>
                </a:lnTo>
                <a:lnTo>
                  <a:pt x="49" y="38"/>
                </a:lnTo>
                <a:lnTo>
                  <a:pt x="37" y="49"/>
                </a:lnTo>
                <a:lnTo>
                  <a:pt x="28" y="61"/>
                </a:lnTo>
                <a:lnTo>
                  <a:pt x="17" y="92"/>
                </a:lnTo>
                <a:lnTo>
                  <a:pt x="13" y="127"/>
                </a:lnTo>
                <a:lnTo>
                  <a:pt x="15" y="166"/>
                </a:lnTo>
                <a:lnTo>
                  <a:pt x="19" y="208"/>
                </a:lnTo>
                <a:lnTo>
                  <a:pt x="25" y="249"/>
                </a:lnTo>
                <a:lnTo>
                  <a:pt x="29" y="289"/>
                </a:lnTo>
                <a:lnTo>
                  <a:pt x="28" y="326"/>
                </a:lnTo>
                <a:lnTo>
                  <a:pt x="20" y="397"/>
                </a:lnTo>
                <a:lnTo>
                  <a:pt x="9" y="470"/>
                </a:lnTo>
                <a:lnTo>
                  <a:pt x="1" y="537"/>
                </a:lnTo>
                <a:lnTo>
                  <a:pt x="0" y="567"/>
                </a:lnTo>
                <a:lnTo>
                  <a:pt x="2" y="594"/>
                </a:lnTo>
                <a:lnTo>
                  <a:pt x="6" y="638"/>
                </a:lnTo>
                <a:lnTo>
                  <a:pt x="9" y="656"/>
                </a:lnTo>
                <a:lnTo>
                  <a:pt x="14" y="673"/>
                </a:lnTo>
                <a:lnTo>
                  <a:pt x="22" y="687"/>
                </a:lnTo>
                <a:lnTo>
                  <a:pt x="34" y="700"/>
                </a:lnTo>
                <a:lnTo>
                  <a:pt x="51" y="711"/>
                </a:lnTo>
                <a:lnTo>
                  <a:pt x="76" y="720"/>
                </a:lnTo>
                <a:lnTo>
                  <a:pt x="91" y="723"/>
                </a:lnTo>
                <a:lnTo>
                  <a:pt x="110" y="725"/>
                </a:lnTo>
                <a:lnTo>
                  <a:pt x="155" y="724"/>
                </a:lnTo>
                <a:lnTo>
                  <a:pt x="206" y="721"/>
                </a:lnTo>
                <a:lnTo>
                  <a:pt x="262" y="717"/>
                </a:lnTo>
                <a:lnTo>
                  <a:pt x="317" y="713"/>
                </a:lnTo>
                <a:lnTo>
                  <a:pt x="369" y="712"/>
                </a:lnTo>
                <a:lnTo>
                  <a:pt x="414" y="715"/>
                </a:lnTo>
                <a:lnTo>
                  <a:pt x="433" y="719"/>
                </a:lnTo>
                <a:lnTo>
                  <a:pt x="449" y="724"/>
                </a:lnTo>
                <a:lnTo>
                  <a:pt x="462" y="732"/>
                </a:lnTo>
                <a:lnTo>
                  <a:pt x="471" y="743"/>
                </a:lnTo>
                <a:lnTo>
                  <a:pt x="477" y="755"/>
                </a:lnTo>
                <a:lnTo>
                  <a:pt x="482" y="769"/>
                </a:lnTo>
                <a:lnTo>
                  <a:pt x="485" y="799"/>
                </a:lnTo>
                <a:lnTo>
                  <a:pt x="485" y="832"/>
                </a:lnTo>
                <a:lnTo>
                  <a:pt x="486" y="865"/>
                </a:lnTo>
                <a:lnTo>
                  <a:pt x="493" y="896"/>
                </a:lnTo>
                <a:lnTo>
                  <a:pt x="500" y="908"/>
                </a:lnTo>
                <a:lnTo>
                  <a:pt x="509" y="920"/>
                </a:lnTo>
                <a:lnTo>
                  <a:pt x="522" y="929"/>
                </a:lnTo>
                <a:lnTo>
                  <a:pt x="539" y="936"/>
                </a:lnTo>
                <a:lnTo>
                  <a:pt x="561" y="942"/>
                </a:lnTo>
                <a:lnTo>
                  <a:pt x="587" y="947"/>
                </a:lnTo>
                <a:lnTo>
                  <a:pt x="617" y="952"/>
                </a:lnTo>
                <a:lnTo>
                  <a:pt x="650" y="957"/>
                </a:lnTo>
                <a:lnTo>
                  <a:pt x="724" y="963"/>
                </a:lnTo>
                <a:lnTo>
                  <a:pt x="803" y="965"/>
                </a:lnTo>
                <a:lnTo>
                  <a:pt x="881" y="961"/>
                </a:lnTo>
                <a:lnTo>
                  <a:pt x="954" y="952"/>
                </a:lnTo>
                <a:lnTo>
                  <a:pt x="986" y="945"/>
                </a:lnTo>
                <a:lnTo>
                  <a:pt x="1015" y="936"/>
                </a:lnTo>
                <a:lnTo>
                  <a:pt x="1040" y="925"/>
                </a:lnTo>
                <a:lnTo>
                  <a:pt x="1060" y="911"/>
                </a:lnTo>
                <a:lnTo>
                  <a:pt x="1076" y="895"/>
                </a:lnTo>
                <a:lnTo>
                  <a:pt x="1089" y="874"/>
                </a:lnTo>
                <a:lnTo>
                  <a:pt x="1099" y="850"/>
                </a:lnTo>
                <a:lnTo>
                  <a:pt x="1106" y="824"/>
                </a:lnTo>
                <a:lnTo>
                  <a:pt x="1114" y="764"/>
                </a:lnTo>
                <a:lnTo>
                  <a:pt x="1115" y="700"/>
                </a:lnTo>
                <a:lnTo>
                  <a:pt x="1112" y="634"/>
                </a:lnTo>
                <a:lnTo>
                  <a:pt x="1106" y="570"/>
                </a:lnTo>
                <a:lnTo>
                  <a:pt x="1101" y="514"/>
                </a:lnTo>
                <a:lnTo>
                  <a:pt x="1098" y="489"/>
                </a:lnTo>
                <a:lnTo>
                  <a:pt x="1097" y="467"/>
                </a:lnTo>
                <a:lnTo>
                  <a:pt x="1096" y="430"/>
                </a:lnTo>
                <a:lnTo>
                  <a:pt x="1096" y="398"/>
                </a:lnTo>
                <a:lnTo>
                  <a:pt x="1095" y="371"/>
                </a:lnTo>
                <a:lnTo>
                  <a:pt x="1092" y="347"/>
                </a:lnTo>
                <a:lnTo>
                  <a:pt x="1086" y="326"/>
                </a:lnTo>
                <a:lnTo>
                  <a:pt x="1075" y="308"/>
                </a:lnTo>
                <a:lnTo>
                  <a:pt x="1058" y="291"/>
                </a:lnTo>
                <a:lnTo>
                  <a:pt x="1034" y="276"/>
                </a:lnTo>
                <a:lnTo>
                  <a:pt x="1018" y="269"/>
                </a:lnTo>
                <a:lnTo>
                  <a:pt x="999" y="264"/>
                </a:lnTo>
                <a:lnTo>
                  <a:pt x="954" y="258"/>
                </a:lnTo>
                <a:lnTo>
                  <a:pt x="902" y="255"/>
                </a:lnTo>
                <a:lnTo>
                  <a:pt x="846" y="254"/>
                </a:lnTo>
                <a:lnTo>
                  <a:pt x="789" y="252"/>
                </a:lnTo>
                <a:lnTo>
                  <a:pt x="735" y="250"/>
                </a:lnTo>
                <a:lnTo>
                  <a:pt x="685" y="243"/>
                </a:lnTo>
                <a:lnTo>
                  <a:pt x="664" y="237"/>
                </a:lnTo>
                <a:lnTo>
                  <a:pt x="644" y="230"/>
                </a:lnTo>
                <a:lnTo>
                  <a:pt x="613" y="211"/>
                </a:lnTo>
                <a:lnTo>
                  <a:pt x="589" y="185"/>
                </a:lnTo>
                <a:lnTo>
                  <a:pt x="571" y="155"/>
                </a:lnTo>
                <a:lnTo>
                  <a:pt x="554" y="123"/>
                </a:lnTo>
                <a:lnTo>
                  <a:pt x="537" y="92"/>
                </a:lnTo>
                <a:lnTo>
                  <a:pt x="517" y="63"/>
                </a:lnTo>
                <a:lnTo>
                  <a:pt x="492" y="40"/>
                </a:lnTo>
                <a:lnTo>
                  <a:pt x="460" y="23"/>
                </a:lnTo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Freeform 6"/>
          <p:cNvSpPr>
            <a:spLocks noChangeArrowheads="1"/>
          </p:cNvSpPr>
          <p:nvPr/>
        </p:nvSpPr>
        <p:spPr bwMode="auto">
          <a:xfrm>
            <a:off x="5302250" y="3406775"/>
            <a:ext cx="2879725" cy="2087563"/>
          </a:xfrm>
          <a:custGeom>
            <a:avLst/>
            <a:gdLst>
              <a:gd name="T0" fmla="*/ 6350 w 1814"/>
              <a:gd name="T1" fmla="*/ 700088 h 1315"/>
              <a:gd name="T2" fmla="*/ 0 w 1814"/>
              <a:gd name="T3" fmla="*/ 477838 h 1315"/>
              <a:gd name="T4" fmla="*/ 17463 w 1814"/>
              <a:gd name="T5" fmla="*/ 252413 h 1315"/>
              <a:gd name="T6" fmla="*/ 74613 w 1814"/>
              <a:gd name="T7" fmla="*/ 76200 h 1315"/>
              <a:gd name="T8" fmla="*/ 122238 w 1814"/>
              <a:gd name="T9" fmla="*/ 22225 h 1315"/>
              <a:gd name="T10" fmla="*/ 185738 w 1814"/>
              <a:gd name="T11" fmla="*/ 0 h 1315"/>
              <a:gd name="T12" fmla="*/ 361950 w 1814"/>
              <a:gd name="T13" fmla="*/ 26988 h 1315"/>
              <a:gd name="T14" fmla="*/ 574675 w 1814"/>
              <a:gd name="T15" fmla="*/ 103188 h 1315"/>
              <a:gd name="T16" fmla="*/ 790575 w 1814"/>
              <a:gd name="T17" fmla="*/ 169863 h 1315"/>
              <a:gd name="T18" fmla="*/ 984250 w 1814"/>
              <a:gd name="T19" fmla="*/ 177800 h 1315"/>
              <a:gd name="T20" fmla="*/ 1163638 w 1814"/>
              <a:gd name="T21" fmla="*/ 131763 h 1315"/>
              <a:gd name="T22" fmla="*/ 1347788 w 1814"/>
              <a:gd name="T23" fmla="*/ 76200 h 1315"/>
              <a:gd name="T24" fmla="*/ 1547813 w 1814"/>
              <a:gd name="T25" fmla="*/ 47625 h 1315"/>
              <a:gd name="T26" fmla="*/ 1790700 w 1814"/>
              <a:gd name="T27" fmla="*/ 76200 h 1315"/>
              <a:gd name="T28" fmla="*/ 2097088 w 1814"/>
              <a:gd name="T29" fmla="*/ 142875 h 1315"/>
              <a:gd name="T30" fmla="*/ 2414588 w 1814"/>
              <a:gd name="T31" fmla="*/ 244475 h 1315"/>
              <a:gd name="T32" fmla="*/ 2619375 w 1814"/>
              <a:gd name="T33" fmla="*/ 342900 h 1315"/>
              <a:gd name="T34" fmla="*/ 2724150 w 1814"/>
              <a:gd name="T35" fmla="*/ 420688 h 1315"/>
              <a:gd name="T36" fmla="*/ 2822575 w 1814"/>
              <a:gd name="T37" fmla="*/ 560388 h 1315"/>
              <a:gd name="T38" fmla="*/ 2876550 w 1814"/>
              <a:gd name="T39" fmla="*/ 806450 h 1315"/>
              <a:gd name="T40" fmla="*/ 2867025 w 1814"/>
              <a:gd name="T41" fmla="*/ 1081088 h 1315"/>
              <a:gd name="T42" fmla="*/ 2814638 w 1814"/>
              <a:gd name="T43" fmla="*/ 1338263 h 1315"/>
              <a:gd name="T44" fmla="*/ 2736850 w 1814"/>
              <a:gd name="T45" fmla="*/ 1547813 h 1315"/>
              <a:gd name="T46" fmla="*/ 2620963 w 1814"/>
              <a:gd name="T47" fmla="*/ 1736725 h 1315"/>
              <a:gd name="T48" fmla="*/ 2465388 w 1814"/>
              <a:gd name="T49" fmla="*/ 1898650 h 1315"/>
              <a:gd name="T50" fmla="*/ 2279650 w 1814"/>
              <a:gd name="T51" fmla="*/ 2017713 h 1315"/>
              <a:gd name="T52" fmla="*/ 2062163 w 1814"/>
              <a:gd name="T53" fmla="*/ 2079625 h 1315"/>
              <a:gd name="T54" fmla="*/ 1782763 w 1814"/>
              <a:gd name="T55" fmla="*/ 2078038 h 1315"/>
              <a:gd name="T56" fmla="*/ 1482725 w 1814"/>
              <a:gd name="T57" fmla="*/ 2035175 h 1315"/>
              <a:gd name="T58" fmla="*/ 1216025 w 1814"/>
              <a:gd name="T59" fmla="*/ 1974850 h 1315"/>
              <a:gd name="T60" fmla="*/ 1023938 w 1814"/>
              <a:gd name="T61" fmla="*/ 1914525 h 1315"/>
              <a:gd name="T62" fmla="*/ 898525 w 1814"/>
              <a:gd name="T63" fmla="*/ 1836738 h 1315"/>
              <a:gd name="T64" fmla="*/ 766763 w 1814"/>
              <a:gd name="T65" fmla="*/ 1700213 h 1315"/>
              <a:gd name="T66" fmla="*/ 673100 w 1814"/>
              <a:gd name="T67" fmla="*/ 1617663 h 1315"/>
              <a:gd name="T68" fmla="*/ 438150 w 1814"/>
              <a:gd name="T69" fmla="*/ 1495425 h 1315"/>
              <a:gd name="T70" fmla="*/ 274638 w 1814"/>
              <a:gd name="T71" fmla="*/ 1390650 h 1315"/>
              <a:gd name="T72" fmla="*/ 149225 w 1814"/>
              <a:gd name="T73" fmla="*/ 1231900 h 1315"/>
              <a:gd name="T74" fmla="*/ 50800 w 1814"/>
              <a:gd name="T75" fmla="*/ 1028700 h 1315"/>
              <a:gd name="T76" fmla="*/ 17463 w 1814"/>
              <a:gd name="T77" fmla="*/ 873125 h 131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814" h="1315">
                <a:moveTo>
                  <a:pt x="8" y="499"/>
                </a:moveTo>
                <a:lnTo>
                  <a:pt x="4" y="441"/>
                </a:lnTo>
                <a:lnTo>
                  <a:pt x="1" y="373"/>
                </a:lnTo>
                <a:lnTo>
                  <a:pt x="0" y="301"/>
                </a:lnTo>
                <a:lnTo>
                  <a:pt x="3" y="229"/>
                </a:lnTo>
                <a:lnTo>
                  <a:pt x="11" y="159"/>
                </a:lnTo>
                <a:lnTo>
                  <a:pt x="26" y="98"/>
                </a:lnTo>
                <a:lnTo>
                  <a:pt x="47" y="48"/>
                </a:lnTo>
                <a:lnTo>
                  <a:pt x="61" y="29"/>
                </a:lnTo>
                <a:lnTo>
                  <a:pt x="77" y="14"/>
                </a:lnTo>
                <a:lnTo>
                  <a:pt x="95" y="5"/>
                </a:lnTo>
                <a:lnTo>
                  <a:pt x="117" y="0"/>
                </a:lnTo>
                <a:lnTo>
                  <a:pt x="169" y="3"/>
                </a:lnTo>
                <a:lnTo>
                  <a:pt x="228" y="17"/>
                </a:lnTo>
                <a:lnTo>
                  <a:pt x="293" y="40"/>
                </a:lnTo>
                <a:lnTo>
                  <a:pt x="362" y="65"/>
                </a:lnTo>
                <a:lnTo>
                  <a:pt x="430" y="89"/>
                </a:lnTo>
                <a:lnTo>
                  <a:pt x="498" y="107"/>
                </a:lnTo>
                <a:lnTo>
                  <a:pt x="561" y="116"/>
                </a:lnTo>
                <a:lnTo>
                  <a:pt x="620" y="112"/>
                </a:lnTo>
                <a:lnTo>
                  <a:pt x="677" y="100"/>
                </a:lnTo>
                <a:lnTo>
                  <a:pt x="733" y="83"/>
                </a:lnTo>
                <a:lnTo>
                  <a:pt x="790" y="65"/>
                </a:lnTo>
                <a:lnTo>
                  <a:pt x="849" y="48"/>
                </a:lnTo>
                <a:lnTo>
                  <a:pt x="909" y="35"/>
                </a:lnTo>
                <a:lnTo>
                  <a:pt x="975" y="30"/>
                </a:lnTo>
                <a:lnTo>
                  <a:pt x="1046" y="35"/>
                </a:lnTo>
                <a:lnTo>
                  <a:pt x="1128" y="48"/>
                </a:lnTo>
                <a:lnTo>
                  <a:pt x="1221" y="67"/>
                </a:lnTo>
                <a:lnTo>
                  <a:pt x="1321" y="90"/>
                </a:lnTo>
                <a:lnTo>
                  <a:pt x="1423" y="119"/>
                </a:lnTo>
                <a:lnTo>
                  <a:pt x="1521" y="154"/>
                </a:lnTo>
                <a:lnTo>
                  <a:pt x="1610" y="194"/>
                </a:lnTo>
                <a:lnTo>
                  <a:pt x="1650" y="216"/>
                </a:lnTo>
                <a:lnTo>
                  <a:pt x="1685" y="240"/>
                </a:lnTo>
                <a:lnTo>
                  <a:pt x="1716" y="265"/>
                </a:lnTo>
                <a:lnTo>
                  <a:pt x="1741" y="292"/>
                </a:lnTo>
                <a:lnTo>
                  <a:pt x="1778" y="353"/>
                </a:lnTo>
                <a:lnTo>
                  <a:pt x="1801" y="427"/>
                </a:lnTo>
                <a:lnTo>
                  <a:pt x="1812" y="508"/>
                </a:lnTo>
                <a:lnTo>
                  <a:pt x="1813" y="595"/>
                </a:lnTo>
                <a:lnTo>
                  <a:pt x="1806" y="681"/>
                </a:lnTo>
                <a:lnTo>
                  <a:pt x="1792" y="765"/>
                </a:lnTo>
                <a:lnTo>
                  <a:pt x="1773" y="843"/>
                </a:lnTo>
                <a:lnTo>
                  <a:pt x="1751" y="912"/>
                </a:lnTo>
                <a:lnTo>
                  <a:pt x="1724" y="975"/>
                </a:lnTo>
                <a:lnTo>
                  <a:pt x="1691" y="1036"/>
                </a:lnTo>
                <a:lnTo>
                  <a:pt x="1651" y="1094"/>
                </a:lnTo>
                <a:lnTo>
                  <a:pt x="1604" y="1148"/>
                </a:lnTo>
                <a:lnTo>
                  <a:pt x="1553" y="1196"/>
                </a:lnTo>
                <a:lnTo>
                  <a:pt x="1496" y="1238"/>
                </a:lnTo>
                <a:lnTo>
                  <a:pt x="1436" y="1271"/>
                </a:lnTo>
                <a:lnTo>
                  <a:pt x="1372" y="1296"/>
                </a:lnTo>
                <a:lnTo>
                  <a:pt x="1299" y="1310"/>
                </a:lnTo>
                <a:lnTo>
                  <a:pt x="1215" y="1314"/>
                </a:lnTo>
                <a:lnTo>
                  <a:pt x="1123" y="1309"/>
                </a:lnTo>
                <a:lnTo>
                  <a:pt x="1029" y="1298"/>
                </a:lnTo>
                <a:lnTo>
                  <a:pt x="934" y="1282"/>
                </a:lnTo>
                <a:lnTo>
                  <a:pt x="846" y="1264"/>
                </a:lnTo>
                <a:lnTo>
                  <a:pt x="766" y="1244"/>
                </a:lnTo>
                <a:lnTo>
                  <a:pt x="698" y="1226"/>
                </a:lnTo>
                <a:lnTo>
                  <a:pt x="645" y="1206"/>
                </a:lnTo>
                <a:lnTo>
                  <a:pt x="601" y="1183"/>
                </a:lnTo>
                <a:lnTo>
                  <a:pt x="566" y="1157"/>
                </a:lnTo>
                <a:lnTo>
                  <a:pt x="536" y="1128"/>
                </a:lnTo>
                <a:lnTo>
                  <a:pt x="483" y="1071"/>
                </a:lnTo>
                <a:lnTo>
                  <a:pt x="455" y="1044"/>
                </a:lnTo>
                <a:lnTo>
                  <a:pt x="424" y="1019"/>
                </a:lnTo>
                <a:lnTo>
                  <a:pt x="351" y="978"/>
                </a:lnTo>
                <a:lnTo>
                  <a:pt x="276" y="942"/>
                </a:lnTo>
                <a:lnTo>
                  <a:pt x="205" y="901"/>
                </a:lnTo>
                <a:lnTo>
                  <a:pt x="173" y="876"/>
                </a:lnTo>
                <a:lnTo>
                  <a:pt x="145" y="847"/>
                </a:lnTo>
                <a:lnTo>
                  <a:pt x="94" y="776"/>
                </a:lnTo>
                <a:lnTo>
                  <a:pt x="50" y="693"/>
                </a:lnTo>
                <a:lnTo>
                  <a:pt x="32" y="648"/>
                </a:lnTo>
                <a:lnTo>
                  <a:pt x="19" y="601"/>
                </a:lnTo>
                <a:lnTo>
                  <a:pt x="11" y="550"/>
                </a:lnTo>
                <a:lnTo>
                  <a:pt x="8" y="499"/>
                </a:lnTo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12" name="Group 10"/>
          <p:cNvGrpSpPr>
            <a:grpSpLocks/>
          </p:cNvGrpSpPr>
          <p:nvPr/>
        </p:nvGrpSpPr>
        <p:grpSpPr bwMode="auto">
          <a:xfrm>
            <a:off x="5026025" y="2011363"/>
            <a:ext cx="746125" cy="331787"/>
            <a:chOff x="3166" y="1267"/>
            <a:chExt cx="470" cy="209"/>
          </a:xfrm>
        </p:grpSpPr>
        <p:graphicFrame>
          <p:nvGraphicFramePr>
            <p:cNvPr id="21921" name="Object 7"/>
            <p:cNvGraphicFramePr>
              <a:graphicFrameLocks/>
            </p:cNvGraphicFramePr>
            <p:nvPr/>
          </p:nvGraphicFramePr>
          <p:xfrm>
            <a:off x="3166" y="1267"/>
            <a:ext cx="27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64" r:id="rId4" imgW="427983" imgH="331648" progId="MS_ClipArt_Gallery.2">
                    <p:embed/>
                  </p:oleObj>
                </mc:Choice>
                <mc:Fallback>
                  <p:oleObj r:id="rId4" imgW="427983" imgH="331648" progId="MS_ClipArt_Gallery.2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6" y="1267"/>
                          <a:ext cx="27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922" name="Object 8"/>
            <p:cNvGraphicFramePr>
              <a:graphicFrameLocks/>
            </p:cNvGraphicFramePr>
            <p:nvPr/>
          </p:nvGraphicFramePr>
          <p:xfrm>
            <a:off x="3452" y="1342"/>
            <a:ext cx="184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65" r:id="rId6" imgW="291662" imgH="197069" progId="MS_ClipArt_Gallery.2">
                    <p:embed/>
                  </p:oleObj>
                </mc:Choice>
                <mc:Fallback>
                  <p:oleObj r:id="rId6" imgW="291662" imgH="197069" progId="MS_ClipArt_Gallery.2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" y="1342"/>
                          <a:ext cx="184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923" name="Line 9"/>
            <p:cNvSpPr>
              <a:spLocks noChangeShapeType="1"/>
            </p:cNvSpPr>
            <p:nvPr/>
          </p:nvSpPr>
          <p:spPr bwMode="auto">
            <a:xfrm flipV="1">
              <a:off x="3422" y="1419"/>
              <a:ext cx="72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13" name="Group 14"/>
          <p:cNvGrpSpPr>
            <a:grpSpLocks/>
          </p:cNvGrpSpPr>
          <p:nvPr/>
        </p:nvGrpSpPr>
        <p:grpSpPr bwMode="auto">
          <a:xfrm>
            <a:off x="5026025" y="2606675"/>
            <a:ext cx="746125" cy="331788"/>
            <a:chOff x="3166" y="1642"/>
            <a:chExt cx="470" cy="209"/>
          </a:xfrm>
        </p:grpSpPr>
        <p:graphicFrame>
          <p:nvGraphicFramePr>
            <p:cNvPr id="21918" name="Object 11"/>
            <p:cNvGraphicFramePr>
              <a:graphicFrameLocks/>
            </p:cNvGraphicFramePr>
            <p:nvPr/>
          </p:nvGraphicFramePr>
          <p:xfrm>
            <a:off x="3166" y="1642"/>
            <a:ext cx="27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66" r:id="rId8" imgW="427983" imgH="331648" progId="MS_ClipArt_Gallery.2">
                    <p:embed/>
                  </p:oleObj>
                </mc:Choice>
                <mc:Fallback>
                  <p:oleObj r:id="rId8" imgW="427983" imgH="331648" progId="MS_ClipArt_Gallery.2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6" y="1642"/>
                          <a:ext cx="27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919" name="Object 12"/>
            <p:cNvGraphicFramePr>
              <a:graphicFrameLocks/>
            </p:cNvGraphicFramePr>
            <p:nvPr/>
          </p:nvGraphicFramePr>
          <p:xfrm>
            <a:off x="3452" y="1717"/>
            <a:ext cx="184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67" r:id="rId10" imgW="291662" imgH="197069" progId="MS_ClipArt_Gallery.2">
                    <p:embed/>
                  </p:oleObj>
                </mc:Choice>
                <mc:Fallback>
                  <p:oleObj r:id="rId10" imgW="291662" imgH="197069" progId="MS_ClipArt_Gallery.2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" y="1717"/>
                          <a:ext cx="184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920" name="Line 13"/>
            <p:cNvSpPr>
              <a:spLocks noChangeShapeType="1"/>
            </p:cNvSpPr>
            <p:nvPr/>
          </p:nvSpPr>
          <p:spPr bwMode="auto">
            <a:xfrm flipV="1">
              <a:off x="3422" y="1794"/>
              <a:ext cx="72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14" name="Group 18"/>
          <p:cNvGrpSpPr>
            <a:grpSpLocks/>
          </p:cNvGrpSpPr>
          <p:nvPr/>
        </p:nvGrpSpPr>
        <p:grpSpPr bwMode="auto">
          <a:xfrm>
            <a:off x="5402263" y="2393950"/>
            <a:ext cx="69850" cy="214313"/>
            <a:chOff x="3403" y="1508"/>
            <a:chExt cx="44" cy="135"/>
          </a:xfrm>
        </p:grpSpPr>
        <p:sp>
          <p:nvSpPr>
            <p:cNvPr id="21915" name="Oval 15"/>
            <p:cNvSpPr>
              <a:spLocks noChangeArrowheads="1"/>
            </p:cNvSpPr>
            <p:nvPr/>
          </p:nvSpPr>
          <p:spPr bwMode="auto">
            <a:xfrm>
              <a:off x="3403" y="1508"/>
              <a:ext cx="41" cy="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916" name="Oval 16"/>
            <p:cNvSpPr>
              <a:spLocks noChangeArrowheads="1"/>
            </p:cNvSpPr>
            <p:nvPr/>
          </p:nvSpPr>
          <p:spPr bwMode="auto">
            <a:xfrm>
              <a:off x="3405" y="1557"/>
              <a:ext cx="40" cy="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917" name="Oval 17"/>
            <p:cNvSpPr>
              <a:spLocks noChangeArrowheads="1"/>
            </p:cNvSpPr>
            <p:nvPr/>
          </p:nvSpPr>
          <p:spPr bwMode="auto">
            <a:xfrm>
              <a:off x="3406" y="1605"/>
              <a:ext cx="41" cy="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1515" name="Group 27"/>
          <p:cNvGrpSpPr>
            <a:grpSpLocks/>
          </p:cNvGrpSpPr>
          <p:nvPr/>
        </p:nvGrpSpPr>
        <p:grpSpPr bwMode="auto">
          <a:xfrm>
            <a:off x="5872163" y="2898775"/>
            <a:ext cx="209550" cy="393700"/>
            <a:chOff x="3699" y="1826"/>
            <a:chExt cx="132" cy="248"/>
          </a:xfrm>
        </p:grpSpPr>
        <p:sp>
          <p:nvSpPr>
            <p:cNvPr id="21907" name="AutoShape 19"/>
            <p:cNvSpPr>
              <a:spLocks noChangeArrowheads="1"/>
            </p:cNvSpPr>
            <p:nvPr/>
          </p:nvSpPr>
          <p:spPr bwMode="auto">
            <a:xfrm>
              <a:off x="3699" y="2016"/>
              <a:ext cx="132" cy="58"/>
            </a:xfrm>
            <a:prstGeom prst="parallelogram">
              <a:avLst>
                <a:gd name="adj" fmla="val 87652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908" name="Rectangle 20"/>
            <p:cNvSpPr>
              <a:spLocks noChangeArrowheads="1"/>
            </p:cNvSpPr>
            <p:nvPr/>
          </p:nvSpPr>
          <p:spPr bwMode="auto">
            <a:xfrm>
              <a:off x="3766" y="1827"/>
              <a:ext cx="61" cy="191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909" name="Rectangle 21"/>
            <p:cNvSpPr>
              <a:spLocks noChangeArrowheads="1"/>
            </p:cNvSpPr>
            <p:nvPr/>
          </p:nvSpPr>
          <p:spPr bwMode="auto">
            <a:xfrm>
              <a:off x="3701" y="1882"/>
              <a:ext cx="81" cy="189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910" name="AutoShape 22"/>
            <p:cNvSpPr>
              <a:spLocks noChangeArrowheads="1"/>
            </p:cNvSpPr>
            <p:nvPr/>
          </p:nvSpPr>
          <p:spPr bwMode="auto">
            <a:xfrm>
              <a:off x="3700" y="1826"/>
              <a:ext cx="130" cy="56"/>
            </a:xfrm>
            <a:prstGeom prst="parallelogram">
              <a:avLst>
                <a:gd name="adj" fmla="val 89407"/>
              </a:avLst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911" name="Line 23"/>
            <p:cNvSpPr>
              <a:spLocks noChangeShapeType="1"/>
            </p:cNvSpPr>
            <p:nvPr/>
          </p:nvSpPr>
          <p:spPr bwMode="auto">
            <a:xfrm>
              <a:off x="3831" y="1829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2" name="Line 24"/>
            <p:cNvSpPr>
              <a:spLocks noChangeShapeType="1"/>
            </p:cNvSpPr>
            <p:nvPr/>
          </p:nvSpPr>
          <p:spPr bwMode="auto">
            <a:xfrm flipH="1">
              <a:off x="3783" y="2016"/>
              <a:ext cx="48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3" name="Rectangle 25"/>
            <p:cNvSpPr>
              <a:spLocks noChangeArrowheads="1"/>
            </p:cNvSpPr>
            <p:nvPr/>
          </p:nvSpPr>
          <p:spPr bwMode="auto">
            <a:xfrm>
              <a:off x="3711" y="1907"/>
              <a:ext cx="5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914" name="Rectangle 26"/>
            <p:cNvSpPr>
              <a:spLocks noChangeArrowheads="1"/>
            </p:cNvSpPr>
            <p:nvPr/>
          </p:nvSpPr>
          <p:spPr bwMode="auto">
            <a:xfrm>
              <a:off x="3718" y="1939"/>
              <a:ext cx="43" cy="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1516" name="Group 31"/>
          <p:cNvGrpSpPr>
            <a:grpSpLocks/>
          </p:cNvGrpSpPr>
          <p:nvPr/>
        </p:nvGrpSpPr>
        <p:grpSpPr bwMode="auto">
          <a:xfrm>
            <a:off x="6108700" y="3051175"/>
            <a:ext cx="233363" cy="80963"/>
            <a:chOff x="3848" y="1922"/>
            <a:chExt cx="147" cy="51"/>
          </a:xfrm>
        </p:grpSpPr>
        <p:sp>
          <p:nvSpPr>
            <p:cNvPr id="21904" name="Oval 28"/>
            <p:cNvSpPr>
              <a:spLocks noChangeArrowheads="1"/>
            </p:cNvSpPr>
            <p:nvPr/>
          </p:nvSpPr>
          <p:spPr bwMode="auto">
            <a:xfrm>
              <a:off x="3848" y="1926"/>
              <a:ext cx="41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905" name="Oval 29"/>
            <p:cNvSpPr>
              <a:spLocks noChangeArrowheads="1"/>
            </p:cNvSpPr>
            <p:nvPr/>
          </p:nvSpPr>
          <p:spPr bwMode="auto">
            <a:xfrm>
              <a:off x="3901" y="1924"/>
              <a:ext cx="41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906" name="Oval 30"/>
            <p:cNvSpPr>
              <a:spLocks noChangeArrowheads="1"/>
            </p:cNvSpPr>
            <p:nvPr/>
          </p:nvSpPr>
          <p:spPr bwMode="auto">
            <a:xfrm>
              <a:off x="3954" y="1922"/>
              <a:ext cx="41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517" name="Line 32"/>
          <p:cNvSpPr>
            <a:spLocks noChangeShapeType="1"/>
          </p:cNvSpPr>
          <p:nvPr/>
        </p:nvSpPr>
        <p:spPr bwMode="auto">
          <a:xfrm>
            <a:off x="6008688" y="28051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Line 33"/>
          <p:cNvSpPr>
            <a:spLocks noChangeShapeType="1"/>
          </p:cNvSpPr>
          <p:nvPr/>
        </p:nvSpPr>
        <p:spPr bwMode="auto">
          <a:xfrm>
            <a:off x="6011863" y="2801938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Line 34"/>
          <p:cNvSpPr>
            <a:spLocks noChangeShapeType="1"/>
          </p:cNvSpPr>
          <p:nvPr/>
        </p:nvSpPr>
        <p:spPr bwMode="auto">
          <a:xfrm>
            <a:off x="6507163" y="2800350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Line 35"/>
          <p:cNvSpPr>
            <a:spLocks noChangeShapeType="1"/>
          </p:cNvSpPr>
          <p:nvPr/>
        </p:nvSpPr>
        <p:spPr bwMode="auto">
          <a:xfrm>
            <a:off x="5708650" y="226536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Line 36"/>
          <p:cNvSpPr>
            <a:spLocks noChangeShapeType="1"/>
          </p:cNvSpPr>
          <p:nvPr/>
        </p:nvSpPr>
        <p:spPr bwMode="auto">
          <a:xfrm flipV="1">
            <a:off x="5721350" y="2551113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2" name="Line 37"/>
          <p:cNvSpPr>
            <a:spLocks noChangeShapeType="1"/>
          </p:cNvSpPr>
          <p:nvPr/>
        </p:nvSpPr>
        <p:spPr bwMode="auto">
          <a:xfrm flipV="1">
            <a:off x="6246813" y="2635250"/>
            <a:ext cx="1587" cy="163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23" name="Group 46"/>
          <p:cNvGrpSpPr>
            <a:grpSpLocks/>
          </p:cNvGrpSpPr>
          <p:nvPr/>
        </p:nvGrpSpPr>
        <p:grpSpPr bwMode="auto">
          <a:xfrm>
            <a:off x="6367463" y="2876550"/>
            <a:ext cx="209550" cy="393700"/>
            <a:chOff x="4011" y="1812"/>
            <a:chExt cx="132" cy="248"/>
          </a:xfrm>
        </p:grpSpPr>
        <p:sp>
          <p:nvSpPr>
            <p:cNvPr id="21896" name="AutoShape 38"/>
            <p:cNvSpPr>
              <a:spLocks noChangeArrowheads="1"/>
            </p:cNvSpPr>
            <p:nvPr/>
          </p:nvSpPr>
          <p:spPr bwMode="auto">
            <a:xfrm>
              <a:off x="4011" y="2002"/>
              <a:ext cx="132" cy="58"/>
            </a:xfrm>
            <a:prstGeom prst="parallelogram">
              <a:avLst>
                <a:gd name="adj" fmla="val 87652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897" name="Rectangle 39"/>
            <p:cNvSpPr>
              <a:spLocks noChangeArrowheads="1"/>
            </p:cNvSpPr>
            <p:nvPr/>
          </p:nvSpPr>
          <p:spPr bwMode="auto">
            <a:xfrm>
              <a:off x="4078" y="1813"/>
              <a:ext cx="61" cy="191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898" name="Rectangle 40"/>
            <p:cNvSpPr>
              <a:spLocks noChangeArrowheads="1"/>
            </p:cNvSpPr>
            <p:nvPr/>
          </p:nvSpPr>
          <p:spPr bwMode="auto">
            <a:xfrm>
              <a:off x="4013" y="1868"/>
              <a:ext cx="81" cy="189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899" name="AutoShape 41"/>
            <p:cNvSpPr>
              <a:spLocks noChangeArrowheads="1"/>
            </p:cNvSpPr>
            <p:nvPr/>
          </p:nvSpPr>
          <p:spPr bwMode="auto">
            <a:xfrm>
              <a:off x="4012" y="1812"/>
              <a:ext cx="130" cy="56"/>
            </a:xfrm>
            <a:prstGeom prst="parallelogram">
              <a:avLst>
                <a:gd name="adj" fmla="val 89407"/>
              </a:avLst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900" name="Line 42"/>
            <p:cNvSpPr>
              <a:spLocks noChangeShapeType="1"/>
            </p:cNvSpPr>
            <p:nvPr/>
          </p:nvSpPr>
          <p:spPr bwMode="auto">
            <a:xfrm>
              <a:off x="4143" y="1815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1" name="Line 43"/>
            <p:cNvSpPr>
              <a:spLocks noChangeShapeType="1"/>
            </p:cNvSpPr>
            <p:nvPr/>
          </p:nvSpPr>
          <p:spPr bwMode="auto">
            <a:xfrm flipH="1">
              <a:off x="4095" y="2002"/>
              <a:ext cx="48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2" name="Rectangle 44"/>
            <p:cNvSpPr>
              <a:spLocks noChangeArrowheads="1"/>
            </p:cNvSpPr>
            <p:nvPr/>
          </p:nvSpPr>
          <p:spPr bwMode="auto">
            <a:xfrm>
              <a:off x="4023" y="1893"/>
              <a:ext cx="5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903" name="Rectangle 45"/>
            <p:cNvSpPr>
              <a:spLocks noChangeArrowheads="1"/>
            </p:cNvSpPr>
            <p:nvPr/>
          </p:nvSpPr>
          <p:spPr bwMode="auto">
            <a:xfrm>
              <a:off x="4030" y="1925"/>
              <a:ext cx="43" cy="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1524" name="Group 56"/>
          <p:cNvGrpSpPr>
            <a:grpSpLocks/>
          </p:cNvGrpSpPr>
          <p:nvPr/>
        </p:nvGrpSpPr>
        <p:grpSpPr bwMode="auto">
          <a:xfrm>
            <a:off x="5410200" y="3494088"/>
            <a:ext cx="479425" cy="938212"/>
            <a:chOff x="3408" y="2201"/>
            <a:chExt cx="302" cy="591"/>
          </a:xfrm>
        </p:grpSpPr>
        <p:graphicFrame>
          <p:nvGraphicFramePr>
            <p:cNvPr id="21887" name="Object 47"/>
            <p:cNvGraphicFramePr>
              <a:graphicFrameLocks/>
            </p:cNvGraphicFramePr>
            <p:nvPr/>
          </p:nvGraphicFramePr>
          <p:xfrm>
            <a:off x="3408" y="2201"/>
            <a:ext cx="27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68" r:id="rId12" imgW="427983" imgH="342703" progId="MS_ClipArt_Gallery.2">
                    <p:embed/>
                  </p:oleObj>
                </mc:Choice>
                <mc:Fallback>
                  <p:oleObj r:id="rId12" imgW="427983" imgH="342703" progId="MS_ClipArt_Gallery.2">
                    <p:embed/>
                    <p:pic>
                      <p:nvPicPr>
                        <p:cNvPr id="0" name="Object 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201"/>
                          <a:ext cx="27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888" name="Line 48"/>
            <p:cNvSpPr>
              <a:spLocks noChangeShapeType="1"/>
            </p:cNvSpPr>
            <p:nvPr/>
          </p:nvSpPr>
          <p:spPr bwMode="auto">
            <a:xfrm flipV="1">
              <a:off x="3664" y="2355"/>
              <a:ext cx="46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889" name="Object 49"/>
            <p:cNvGraphicFramePr>
              <a:graphicFrameLocks/>
            </p:cNvGraphicFramePr>
            <p:nvPr/>
          </p:nvGraphicFramePr>
          <p:xfrm>
            <a:off x="3408" y="2576"/>
            <a:ext cx="27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69" r:id="rId14" imgW="427983" imgH="342703" progId="MS_ClipArt_Gallery.2">
                    <p:embed/>
                  </p:oleObj>
                </mc:Choice>
                <mc:Fallback>
                  <p:oleObj r:id="rId14" imgW="427983" imgH="342703" progId="MS_ClipArt_Gallery.2">
                    <p:embed/>
                    <p:pic>
                      <p:nvPicPr>
                        <p:cNvPr id="0" name="Object 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576"/>
                          <a:ext cx="27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890" name="Line 50"/>
            <p:cNvSpPr>
              <a:spLocks noChangeShapeType="1"/>
            </p:cNvSpPr>
            <p:nvPr/>
          </p:nvSpPr>
          <p:spPr bwMode="auto">
            <a:xfrm flipV="1">
              <a:off x="3664" y="2733"/>
              <a:ext cx="4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891" name="Group 54"/>
            <p:cNvGrpSpPr>
              <a:grpSpLocks/>
            </p:cNvGrpSpPr>
            <p:nvPr/>
          </p:nvGrpSpPr>
          <p:grpSpPr bwMode="auto">
            <a:xfrm>
              <a:off x="3487" y="2416"/>
              <a:ext cx="45" cy="140"/>
              <a:chOff x="3487" y="2416"/>
              <a:chExt cx="45" cy="140"/>
            </a:xfrm>
          </p:grpSpPr>
          <p:sp>
            <p:nvSpPr>
              <p:cNvPr id="21893" name="Oval 51"/>
              <p:cNvSpPr>
                <a:spLocks noChangeArrowheads="1"/>
              </p:cNvSpPr>
              <p:nvPr/>
            </p:nvSpPr>
            <p:spPr bwMode="auto">
              <a:xfrm>
                <a:off x="3487" y="2416"/>
                <a:ext cx="41" cy="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894" name="Oval 52"/>
              <p:cNvSpPr>
                <a:spLocks noChangeArrowheads="1"/>
              </p:cNvSpPr>
              <p:nvPr/>
            </p:nvSpPr>
            <p:spPr bwMode="auto">
              <a:xfrm>
                <a:off x="3489" y="2466"/>
                <a:ext cx="41" cy="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895" name="Oval 53"/>
              <p:cNvSpPr>
                <a:spLocks noChangeArrowheads="1"/>
              </p:cNvSpPr>
              <p:nvPr/>
            </p:nvSpPr>
            <p:spPr bwMode="auto">
              <a:xfrm>
                <a:off x="3491" y="2517"/>
                <a:ext cx="41" cy="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1892" name="Line 55"/>
            <p:cNvSpPr>
              <a:spLocks noChangeShapeType="1"/>
            </p:cNvSpPr>
            <p:nvPr/>
          </p:nvSpPr>
          <p:spPr bwMode="auto">
            <a:xfrm>
              <a:off x="3706" y="2355"/>
              <a:ext cx="0" cy="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1525" name="Object 57"/>
          <p:cNvGraphicFramePr>
            <a:graphicFrameLocks/>
          </p:cNvGraphicFramePr>
          <p:nvPr/>
        </p:nvGraphicFramePr>
        <p:xfrm>
          <a:off x="6278563" y="4503738"/>
          <a:ext cx="43021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0" r:id="rId16" imgW="429563" imgH="344282" progId="MS_ClipArt_Gallery.2">
                  <p:embed/>
                </p:oleObj>
              </mc:Choice>
              <mc:Fallback>
                <p:oleObj r:id="rId16" imgW="429563" imgH="344282" progId="MS_ClipArt_Gallery.2">
                  <p:embed/>
                  <p:pic>
                    <p:nvPicPr>
                      <p:cNvPr id="0" name="Object 57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4503738"/>
                        <a:ext cx="430212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58"/>
          <p:cNvGraphicFramePr>
            <a:graphicFrameLocks/>
          </p:cNvGraphicFramePr>
          <p:nvPr/>
        </p:nvGraphicFramePr>
        <p:xfrm>
          <a:off x="5664200" y="4492625"/>
          <a:ext cx="4286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1" r:id="rId18" imgW="427983" imgH="342703" progId="MS_ClipArt_Gallery.2">
                  <p:embed/>
                </p:oleObj>
              </mc:Choice>
              <mc:Fallback>
                <p:oleObj r:id="rId18" imgW="427983" imgH="342703" progId="MS_ClipArt_Gallery.2">
                  <p:embed/>
                  <p:pic>
                    <p:nvPicPr>
                      <p:cNvPr id="0" name="Object 58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492625"/>
                        <a:ext cx="4286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Oval 59"/>
          <p:cNvSpPr>
            <a:spLocks noChangeArrowheads="1"/>
          </p:cNvSpPr>
          <p:nvPr/>
        </p:nvSpPr>
        <p:spPr bwMode="auto">
          <a:xfrm>
            <a:off x="6081713" y="4595813"/>
            <a:ext cx="65087" cy="635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8" name="Oval 60"/>
          <p:cNvSpPr>
            <a:spLocks noChangeArrowheads="1"/>
          </p:cNvSpPr>
          <p:nvPr/>
        </p:nvSpPr>
        <p:spPr bwMode="auto">
          <a:xfrm>
            <a:off x="6164263" y="4595813"/>
            <a:ext cx="66675" cy="635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9" name="Oval 61"/>
          <p:cNvSpPr>
            <a:spLocks noChangeArrowheads="1"/>
          </p:cNvSpPr>
          <p:nvPr/>
        </p:nvSpPr>
        <p:spPr bwMode="auto">
          <a:xfrm>
            <a:off x="6242050" y="4600575"/>
            <a:ext cx="65088" cy="61913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30" name="Line 62"/>
          <p:cNvSpPr>
            <a:spLocks noChangeShapeType="1"/>
          </p:cNvSpPr>
          <p:nvPr/>
        </p:nvSpPr>
        <p:spPr bwMode="auto">
          <a:xfrm flipV="1">
            <a:off x="6534150" y="4448175"/>
            <a:ext cx="1588" cy="60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1" name="Line 63"/>
          <p:cNvSpPr>
            <a:spLocks noChangeShapeType="1"/>
          </p:cNvSpPr>
          <p:nvPr/>
        </p:nvSpPr>
        <p:spPr bwMode="auto">
          <a:xfrm flipV="1">
            <a:off x="5908675" y="4438650"/>
            <a:ext cx="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2" name="Line 64"/>
          <p:cNvSpPr>
            <a:spLocks noChangeShapeType="1"/>
          </p:cNvSpPr>
          <p:nvPr/>
        </p:nvSpPr>
        <p:spPr bwMode="auto">
          <a:xfrm flipH="1">
            <a:off x="5910263" y="4443413"/>
            <a:ext cx="627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3" name="Line 65"/>
          <p:cNvSpPr>
            <a:spLocks noChangeShapeType="1"/>
          </p:cNvSpPr>
          <p:nvPr/>
        </p:nvSpPr>
        <p:spPr bwMode="auto">
          <a:xfrm flipV="1">
            <a:off x="5888038" y="4070350"/>
            <a:ext cx="93662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4" name="Line 66"/>
          <p:cNvSpPr>
            <a:spLocks noChangeShapeType="1"/>
          </p:cNvSpPr>
          <p:nvPr/>
        </p:nvSpPr>
        <p:spPr bwMode="auto">
          <a:xfrm>
            <a:off x="6491288" y="4116388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5" name="Line 67"/>
          <p:cNvSpPr>
            <a:spLocks noChangeShapeType="1"/>
          </p:cNvSpPr>
          <p:nvPr/>
        </p:nvSpPr>
        <p:spPr bwMode="auto">
          <a:xfrm flipH="1">
            <a:off x="7286625" y="411321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536" name="Object 68"/>
          <p:cNvGraphicFramePr>
            <a:graphicFrameLocks/>
          </p:cNvGraphicFramePr>
          <p:nvPr/>
        </p:nvGraphicFramePr>
        <p:xfrm>
          <a:off x="7464425" y="3665538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2" r:id="rId20" imgW="215988" imgH="253825" progId="MS_ClipArt_Gallery.2">
                  <p:embed/>
                </p:oleObj>
              </mc:Choice>
              <mc:Fallback>
                <p:oleObj r:id="rId20" imgW="215988" imgH="253825" progId="MS_ClipArt_Gallery.2">
                  <p:embed/>
                  <p:pic>
                    <p:nvPicPr>
                      <p:cNvPr id="0" name="Object 68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3665538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7" name="Object 69"/>
          <p:cNvGraphicFramePr>
            <a:graphicFrameLocks/>
          </p:cNvGraphicFramePr>
          <p:nvPr/>
        </p:nvGraphicFramePr>
        <p:xfrm>
          <a:off x="6127750" y="3746500"/>
          <a:ext cx="2159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3" r:id="rId22" imgW="215988" imgH="252248" progId="MS_ClipArt_Gallery.2">
                  <p:embed/>
                </p:oleObj>
              </mc:Choice>
              <mc:Fallback>
                <p:oleObj r:id="rId22" imgW="215988" imgH="252248" progId="MS_ClipArt_Gallery.2">
                  <p:embed/>
                  <p:pic>
                    <p:nvPicPr>
                      <p:cNvPr id="0" name="Object 69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3746500"/>
                        <a:ext cx="2159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38" name="Group 72"/>
          <p:cNvGrpSpPr>
            <a:grpSpLocks/>
          </p:cNvGrpSpPr>
          <p:nvPr/>
        </p:nvGrpSpPr>
        <p:grpSpPr bwMode="auto">
          <a:xfrm>
            <a:off x="6475413" y="4943475"/>
            <a:ext cx="419100" cy="439738"/>
            <a:chOff x="4079" y="3114"/>
            <a:chExt cx="264" cy="277"/>
          </a:xfrm>
        </p:grpSpPr>
        <p:graphicFrame>
          <p:nvGraphicFramePr>
            <p:cNvPr id="21885" name="Object 70"/>
            <p:cNvGraphicFramePr>
              <a:graphicFrameLocks/>
            </p:cNvGraphicFramePr>
            <p:nvPr/>
          </p:nvGraphicFramePr>
          <p:xfrm>
            <a:off x="4079" y="3114"/>
            <a:ext cx="24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74" r:id="rId24" imgW="390081" imgH="388502" progId="MS_ClipArt_Gallery.2">
                    <p:embed/>
                  </p:oleObj>
                </mc:Choice>
                <mc:Fallback>
                  <p:oleObj r:id="rId24" imgW="390081" imgH="388502" progId="MS_ClipArt_Gallery.2">
                    <p:embed/>
                    <p:pic>
                      <p:nvPicPr>
                        <p:cNvPr id="0" name="Object 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9" y="3114"/>
                          <a:ext cx="246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86" name="Object 71"/>
            <p:cNvGraphicFramePr>
              <a:graphicFrameLocks/>
            </p:cNvGraphicFramePr>
            <p:nvPr/>
          </p:nvGraphicFramePr>
          <p:xfrm>
            <a:off x="4117" y="3185"/>
            <a:ext cx="22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75" r:id="rId26" imgW="358495" imgH="326910" progId="MS_ClipArt_Gallery.2">
                    <p:embed/>
                  </p:oleObj>
                </mc:Choice>
                <mc:Fallback>
                  <p:oleObj r:id="rId26" imgW="358495" imgH="326910" progId="MS_ClipArt_Gallery.2">
                    <p:embed/>
                    <p:pic>
                      <p:nvPicPr>
                        <p:cNvPr id="0" name="Object 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7" y="3185"/>
                          <a:ext cx="22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39" name="Group 75"/>
          <p:cNvGrpSpPr>
            <a:grpSpLocks/>
          </p:cNvGrpSpPr>
          <p:nvPr/>
        </p:nvGrpSpPr>
        <p:grpSpPr bwMode="auto">
          <a:xfrm>
            <a:off x="7253288" y="4975225"/>
            <a:ext cx="419100" cy="439738"/>
            <a:chOff x="4569" y="3134"/>
            <a:chExt cx="264" cy="277"/>
          </a:xfrm>
        </p:grpSpPr>
        <p:graphicFrame>
          <p:nvGraphicFramePr>
            <p:cNvPr id="21883" name="Object 73"/>
            <p:cNvGraphicFramePr>
              <a:graphicFrameLocks/>
            </p:cNvGraphicFramePr>
            <p:nvPr/>
          </p:nvGraphicFramePr>
          <p:xfrm>
            <a:off x="4569" y="3134"/>
            <a:ext cx="24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76" r:id="rId28" imgW="390081" imgH="388502" progId="MS_ClipArt_Gallery.2">
                    <p:embed/>
                  </p:oleObj>
                </mc:Choice>
                <mc:Fallback>
                  <p:oleObj r:id="rId28" imgW="390081" imgH="388502" progId="MS_ClipArt_Gallery.2">
                    <p:embed/>
                    <p:pic>
                      <p:nvPicPr>
                        <p:cNvPr id="0" name="Object 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9" y="3134"/>
                          <a:ext cx="246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84" name="Object 74"/>
            <p:cNvGraphicFramePr>
              <a:graphicFrameLocks/>
            </p:cNvGraphicFramePr>
            <p:nvPr/>
          </p:nvGraphicFramePr>
          <p:xfrm>
            <a:off x="4607" y="3205"/>
            <a:ext cx="22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77" r:id="rId30" imgW="358495" imgH="326910" progId="MS_ClipArt_Gallery.2">
                    <p:embed/>
                  </p:oleObj>
                </mc:Choice>
                <mc:Fallback>
                  <p:oleObj r:id="rId30" imgW="358495" imgH="326910" progId="MS_ClipArt_Gallery.2">
                    <p:embed/>
                    <p:pic>
                      <p:nvPicPr>
                        <p:cNvPr id="0" name="Object 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7" y="3205"/>
                          <a:ext cx="22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40" name="Group 78"/>
          <p:cNvGrpSpPr>
            <a:grpSpLocks/>
          </p:cNvGrpSpPr>
          <p:nvPr/>
        </p:nvGrpSpPr>
        <p:grpSpPr bwMode="auto">
          <a:xfrm>
            <a:off x="6838950" y="4691063"/>
            <a:ext cx="392113" cy="388937"/>
            <a:chOff x="4308" y="2955"/>
            <a:chExt cx="247" cy="245"/>
          </a:xfrm>
        </p:grpSpPr>
        <p:graphicFrame>
          <p:nvGraphicFramePr>
            <p:cNvPr id="21881" name="Object 76"/>
            <p:cNvGraphicFramePr>
              <a:graphicFrameLocks/>
            </p:cNvGraphicFramePr>
            <p:nvPr/>
          </p:nvGraphicFramePr>
          <p:xfrm>
            <a:off x="4308" y="2955"/>
            <a:ext cx="24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78" r:id="rId32" imgW="392338" imgH="389174" progId="MS_ClipArt_Gallery.2">
                    <p:embed/>
                  </p:oleObj>
                </mc:Choice>
                <mc:Fallback>
                  <p:oleObj r:id="rId32" imgW="392338" imgH="389174" progId="MS_ClipArt_Gallery.2">
                    <p:embed/>
                    <p:pic>
                      <p:nvPicPr>
                        <p:cNvPr id="0" name="Object 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8" y="2955"/>
                          <a:ext cx="247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882" name="Rectangle 77"/>
            <p:cNvSpPr>
              <a:spLocks noChangeArrowheads="1"/>
            </p:cNvSpPr>
            <p:nvPr/>
          </p:nvSpPr>
          <p:spPr bwMode="auto">
            <a:xfrm>
              <a:off x="4378" y="3039"/>
              <a:ext cx="167" cy="152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541" name="Line 79"/>
          <p:cNvSpPr>
            <a:spLocks noChangeShapeType="1"/>
          </p:cNvSpPr>
          <p:nvPr/>
        </p:nvSpPr>
        <p:spPr bwMode="auto">
          <a:xfrm>
            <a:off x="7145338" y="4594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42" name="Group 88"/>
          <p:cNvGrpSpPr>
            <a:grpSpLocks/>
          </p:cNvGrpSpPr>
          <p:nvPr/>
        </p:nvGrpSpPr>
        <p:grpSpPr bwMode="auto">
          <a:xfrm>
            <a:off x="7866063" y="4019550"/>
            <a:ext cx="207962" cy="407988"/>
            <a:chOff x="4955" y="2532"/>
            <a:chExt cx="131" cy="257"/>
          </a:xfrm>
        </p:grpSpPr>
        <p:sp>
          <p:nvSpPr>
            <p:cNvPr id="21873" name="AutoShape 80"/>
            <p:cNvSpPr>
              <a:spLocks noChangeArrowheads="1"/>
            </p:cNvSpPr>
            <p:nvPr/>
          </p:nvSpPr>
          <p:spPr bwMode="auto">
            <a:xfrm>
              <a:off x="4955" y="2729"/>
              <a:ext cx="131" cy="60"/>
            </a:xfrm>
            <a:prstGeom prst="parallelogram">
              <a:avLst>
                <a:gd name="adj" fmla="val 84089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874" name="Rectangle 81"/>
            <p:cNvSpPr>
              <a:spLocks noChangeArrowheads="1"/>
            </p:cNvSpPr>
            <p:nvPr/>
          </p:nvSpPr>
          <p:spPr bwMode="auto">
            <a:xfrm>
              <a:off x="5021" y="2533"/>
              <a:ext cx="61" cy="19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875" name="Rectangle 82"/>
            <p:cNvSpPr>
              <a:spLocks noChangeArrowheads="1"/>
            </p:cNvSpPr>
            <p:nvPr/>
          </p:nvSpPr>
          <p:spPr bwMode="auto">
            <a:xfrm>
              <a:off x="4957" y="2590"/>
              <a:ext cx="81" cy="196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876" name="AutoShape 83"/>
            <p:cNvSpPr>
              <a:spLocks noChangeArrowheads="1"/>
            </p:cNvSpPr>
            <p:nvPr/>
          </p:nvSpPr>
          <p:spPr bwMode="auto">
            <a:xfrm>
              <a:off x="4956" y="2532"/>
              <a:ext cx="129" cy="58"/>
            </a:xfrm>
            <a:prstGeom prst="parallelogram">
              <a:avLst>
                <a:gd name="adj" fmla="val 85660"/>
              </a:avLst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877" name="Line 84"/>
            <p:cNvSpPr>
              <a:spLocks noChangeShapeType="1"/>
            </p:cNvSpPr>
            <p:nvPr/>
          </p:nvSpPr>
          <p:spPr bwMode="auto">
            <a:xfrm>
              <a:off x="5086" y="2535"/>
              <a:ext cx="0" cy="1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78" name="Line 85"/>
            <p:cNvSpPr>
              <a:spLocks noChangeShapeType="1"/>
            </p:cNvSpPr>
            <p:nvPr/>
          </p:nvSpPr>
          <p:spPr bwMode="auto">
            <a:xfrm flipH="1">
              <a:off x="5039" y="2729"/>
              <a:ext cx="47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79" name="Rectangle 86"/>
            <p:cNvSpPr>
              <a:spLocks noChangeArrowheads="1"/>
            </p:cNvSpPr>
            <p:nvPr/>
          </p:nvSpPr>
          <p:spPr bwMode="auto">
            <a:xfrm>
              <a:off x="4967" y="2616"/>
              <a:ext cx="53" cy="11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880" name="Rectangle 87"/>
            <p:cNvSpPr>
              <a:spLocks noChangeArrowheads="1"/>
            </p:cNvSpPr>
            <p:nvPr/>
          </p:nvSpPr>
          <p:spPr bwMode="auto">
            <a:xfrm>
              <a:off x="4974" y="2649"/>
              <a:ext cx="42" cy="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1543" name="Group 97"/>
          <p:cNvGrpSpPr>
            <a:grpSpLocks/>
          </p:cNvGrpSpPr>
          <p:nvPr/>
        </p:nvGrpSpPr>
        <p:grpSpPr bwMode="auto">
          <a:xfrm>
            <a:off x="7853363" y="4464050"/>
            <a:ext cx="207962" cy="407988"/>
            <a:chOff x="4947" y="2812"/>
            <a:chExt cx="131" cy="257"/>
          </a:xfrm>
        </p:grpSpPr>
        <p:sp>
          <p:nvSpPr>
            <p:cNvPr id="21865" name="AutoShape 89"/>
            <p:cNvSpPr>
              <a:spLocks noChangeArrowheads="1"/>
            </p:cNvSpPr>
            <p:nvPr/>
          </p:nvSpPr>
          <p:spPr bwMode="auto">
            <a:xfrm>
              <a:off x="4947" y="3009"/>
              <a:ext cx="131" cy="60"/>
            </a:xfrm>
            <a:prstGeom prst="parallelogram">
              <a:avLst>
                <a:gd name="adj" fmla="val 84089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866" name="Rectangle 90"/>
            <p:cNvSpPr>
              <a:spLocks noChangeArrowheads="1"/>
            </p:cNvSpPr>
            <p:nvPr/>
          </p:nvSpPr>
          <p:spPr bwMode="auto">
            <a:xfrm>
              <a:off x="5013" y="2813"/>
              <a:ext cx="61" cy="19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867" name="Rectangle 91"/>
            <p:cNvSpPr>
              <a:spLocks noChangeArrowheads="1"/>
            </p:cNvSpPr>
            <p:nvPr/>
          </p:nvSpPr>
          <p:spPr bwMode="auto">
            <a:xfrm>
              <a:off x="4949" y="2870"/>
              <a:ext cx="81" cy="196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868" name="AutoShape 92"/>
            <p:cNvSpPr>
              <a:spLocks noChangeArrowheads="1"/>
            </p:cNvSpPr>
            <p:nvPr/>
          </p:nvSpPr>
          <p:spPr bwMode="auto">
            <a:xfrm>
              <a:off x="4948" y="2812"/>
              <a:ext cx="129" cy="58"/>
            </a:xfrm>
            <a:prstGeom prst="parallelogram">
              <a:avLst>
                <a:gd name="adj" fmla="val 85660"/>
              </a:avLst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869" name="Line 93"/>
            <p:cNvSpPr>
              <a:spLocks noChangeShapeType="1"/>
            </p:cNvSpPr>
            <p:nvPr/>
          </p:nvSpPr>
          <p:spPr bwMode="auto">
            <a:xfrm>
              <a:off x="5078" y="2815"/>
              <a:ext cx="0" cy="1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70" name="Line 94"/>
            <p:cNvSpPr>
              <a:spLocks noChangeShapeType="1"/>
            </p:cNvSpPr>
            <p:nvPr/>
          </p:nvSpPr>
          <p:spPr bwMode="auto">
            <a:xfrm flipH="1">
              <a:off x="5031" y="3009"/>
              <a:ext cx="47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71" name="Rectangle 95"/>
            <p:cNvSpPr>
              <a:spLocks noChangeArrowheads="1"/>
            </p:cNvSpPr>
            <p:nvPr/>
          </p:nvSpPr>
          <p:spPr bwMode="auto">
            <a:xfrm>
              <a:off x="4959" y="2896"/>
              <a:ext cx="53" cy="11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872" name="Rectangle 96"/>
            <p:cNvSpPr>
              <a:spLocks noChangeArrowheads="1"/>
            </p:cNvSpPr>
            <p:nvPr/>
          </p:nvSpPr>
          <p:spPr bwMode="auto">
            <a:xfrm>
              <a:off x="4966" y="2929"/>
              <a:ext cx="42" cy="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544" name="Line 98"/>
          <p:cNvSpPr>
            <a:spLocks noChangeShapeType="1"/>
          </p:cNvSpPr>
          <p:nvPr/>
        </p:nvSpPr>
        <p:spPr bwMode="auto">
          <a:xfrm flipV="1">
            <a:off x="7783513" y="4087813"/>
            <a:ext cx="0" cy="611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5" name="Line 99"/>
          <p:cNvSpPr>
            <a:spLocks noChangeShapeType="1"/>
          </p:cNvSpPr>
          <p:nvPr/>
        </p:nvSpPr>
        <p:spPr bwMode="auto">
          <a:xfrm>
            <a:off x="7783513" y="4694238"/>
            <a:ext cx="103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6" name="Line 100"/>
          <p:cNvSpPr>
            <a:spLocks noChangeShapeType="1"/>
          </p:cNvSpPr>
          <p:nvPr/>
        </p:nvSpPr>
        <p:spPr bwMode="auto">
          <a:xfrm>
            <a:off x="7778750" y="4219575"/>
            <a:ext cx="8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7" name="Line 101"/>
          <p:cNvSpPr>
            <a:spLocks noChangeShapeType="1"/>
          </p:cNvSpPr>
          <p:nvPr/>
        </p:nvSpPr>
        <p:spPr bwMode="auto">
          <a:xfrm flipV="1">
            <a:off x="6500813" y="2314575"/>
            <a:ext cx="458787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8" name="Line 102"/>
          <p:cNvSpPr>
            <a:spLocks noChangeShapeType="1"/>
          </p:cNvSpPr>
          <p:nvPr/>
        </p:nvSpPr>
        <p:spPr bwMode="auto">
          <a:xfrm>
            <a:off x="7437438" y="230028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9" name="Line 103"/>
          <p:cNvSpPr>
            <a:spLocks noChangeShapeType="1"/>
          </p:cNvSpPr>
          <p:nvPr/>
        </p:nvSpPr>
        <p:spPr bwMode="auto">
          <a:xfrm flipH="1">
            <a:off x="7956550" y="263683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0" name="Line 104"/>
          <p:cNvSpPr>
            <a:spLocks noChangeShapeType="1"/>
          </p:cNvSpPr>
          <p:nvPr/>
        </p:nvSpPr>
        <p:spPr bwMode="auto">
          <a:xfrm>
            <a:off x="7186613" y="24130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1" name="Line 105"/>
          <p:cNvSpPr>
            <a:spLocks noChangeShapeType="1"/>
          </p:cNvSpPr>
          <p:nvPr/>
        </p:nvSpPr>
        <p:spPr bwMode="auto">
          <a:xfrm>
            <a:off x="7212013" y="3060700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2" name="Line 106"/>
          <p:cNvSpPr>
            <a:spLocks noChangeShapeType="1"/>
          </p:cNvSpPr>
          <p:nvPr/>
        </p:nvSpPr>
        <p:spPr bwMode="auto">
          <a:xfrm flipH="1">
            <a:off x="7672388" y="352583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3" name="Line 107"/>
          <p:cNvSpPr>
            <a:spLocks noChangeShapeType="1"/>
          </p:cNvSpPr>
          <p:nvPr/>
        </p:nvSpPr>
        <p:spPr bwMode="auto">
          <a:xfrm flipH="1">
            <a:off x="7445375" y="260508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4" name="Line 108"/>
          <p:cNvSpPr>
            <a:spLocks noChangeShapeType="1"/>
          </p:cNvSpPr>
          <p:nvPr/>
        </p:nvSpPr>
        <p:spPr bwMode="auto">
          <a:xfrm flipH="1">
            <a:off x="7454900" y="204470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5" name="Line 109"/>
          <p:cNvSpPr>
            <a:spLocks noChangeShapeType="1"/>
          </p:cNvSpPr>
          <p:nvPr/>
        </p:nvSpPr>
        <p:spPr bwMode="auto">
          <a:xfrm flipH="1">
            <a:off x="8172450" y="222091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56" name="Group 123"/>
          <p:cNvGrpSpPr>
            <a:grpSpLocks/>
          </p:cNvGrpSpPr>
          <p:nvPr/>
        </p:nvGrpSpPr>
        <p:grpSpPr bwMode="auto">
          <a:xfrm>
            <a:off x="5983288" y="2413000"/>
            <a:ext cx="501650" cy="233363"/>
            <a:chOff x="3769" y="1520"/>
            <a:chExt cx="316" cy="147"/>
          </a:xfrm>
        </p:grpSpPr>
        <p:sp>
          <p:nvSpPr>
            <p:cNvPr id="21852" name="Oval 110"/>
            <p:cNvSpPr>
              <a:spLocks noChangeArrowheads="1"/>
            </p:cNvSpPr>
            <p:nvPr/>
          </p:nvSpPr>
          <p:spPr bwMode="auto">
            <a:xfrm>
              <a:off x="3772" y="158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853" name="Line 111"/>
            <p:cNvSpPr>
              <a:spLocks noChangeShapeType="1"/>
            </p:cNvSpPr>
            <p:nvPr/>
          </p:nvSpPr>
          <p:spPr bwMode="auto">
            <a:xfrm>
              <a:off x="3772" y="15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54" name="Line 112"/>
            <p:cNvSpPr>
              <a:spLocks noChangeShapeType="1"/>
            </p:cNvSpPr>
            <p:nvPr/>
          </p:nvSpPr>
          <p:spPr bwMode="auto">
            <a:xfrm>
              <a:off x="4085" y="15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55" name="Rectangle 113"/>
            <p:cNvSpPr>
              <a:spLocks noChangeArrowheads="1"/>
            </p:cNvSpPr>
            <p:nvPr/>
          </p:nvSpPr>
          <p:spPr bwMode="auto">
            <a:xfrm>
              <a:off x="3772" y="157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1856" name="Oval 114"/>
            <p:cNvSpPr>
              <a:spLocks noChangeArrowheads="1"/>
            </p:cNvSpPr>
            <p:nvPr/>
          </p:nvSpPr>
          <p:spPr bwMode="auto">
            <a:xfrm>
              <a:off x="3769" y="152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1857" name="Group 118"/>
            <p:cNvGrpSpPr>
              <a:grpSpLocks/>
            </p:cNvGrpSpPr>
            <p:nvPr/>
          </p:nvGrpSpPr>
          <p:grpSpPr bwMode="auto">
            <a:xfrm>
              <a:off x="3844" y="1540"/>
              <a:ext cx="156" cy="56"/>
              <a:chOff x="3844" y="1540"/>
              <a:chExt cx="156" cy="56"/>
            </a:xfrm>
          </p:grpSpPr>
          <p:sp>
            <p:nvSpPr>
              <p:cNvPr id="21862" name="Line 115"/>
              <p:cNvSpPr>
                <a:spLocks noChangeShapeType="1"/>
              </p:cNvSpPr>
              <p:nvPr/>
            </p:nvSpPr>
            <p:spPr bwMode="auto">
              <a:xfrm flipV="1">
                <a:off x="3844" y="1540"/>
                <a:ext cx="56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63" name="Line 116"/>
              <p:cNvSpPr>
                <a:spLocks noChangeShapeType="1"/>
              </p:cNvSpPr>
              <p:nvPr/>
            </p:nvSpPr>
            <p:spPr bwMode="auto">
              <a:xfrm>
                <a:off x="3951" y="1596"/>
                <a:ext cx="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64" name="Line 117"/>
              <p:cNvSpPr>
                <a:spLocks noChangeShapeType="1"/>
              </p:cNvSpPr>
              <p:nvPr/>
            </p:nvSpPr>
            <p:spPr bwMode="auto">
              <a:xfrm>
                <a:off x="3895" y="1542"/>
                <a:ext cx="58" cy="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858" name="Group 122"/>
            <p:cNvGrpSpPr>
              <a:grpSpLocks/>
            </p:cNvGrpSpPr>
            <p:nvPr/>
          </p:nvGrpSpPr>
          <p:grpSpPr bwMode="auto">
            <a:xfrm>
              <a:off x="3844" y="1539"/>
              <a:ext cx="155" cy="57"/>
              <a:chOff x="3844" y="1539"/>
              <a:chExt cx="155" cy="57"/>
            </a:xfrm>
          </p:grpSpPr>
          <p:sp>
            <p:nvSpPr>
              <p:cNvPr id="21859" name="Line 119"/>
              <p:cNvSpPr>
                <a:spLocks noChangeShapeType="1"/>
              </p:cNvSpPr>
              <p:nvPr/>
            </p:nvSpPr>
            <p:spPr bwMode="auto">
              <a:xfrm>
                <a:off x="3844" y="1595"/>
                <a:ext cx="56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60" name="Line 120"/>
              <p:cNvSpPr>
                <a:spLocks noChangeShapeType="1"/>
              </p:cNvSpPr>
              <p:nvPr/>
            </p:nvSpPr>
            <p:spPr bwMode="auto">
              <a:xfrm>
                <a:off x="3950" y="1540"/>
                <a:ext cx="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61" name="Line 121"/>
              <p:cNvSpPr>
                <a:spLocks noChangeShapeType="1"/>
              </p:cNvSpPr>
              <p:nvPr/>
            </p:nvSpPr>
            <p:spPr bwMode="auto">
              <a:xfrm flipV="1">
                <a:off x="3895" y="1539"/>
                <a:ext cx="58" cy="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557" name="Group 137"/>
          <p:cNvGrpSpPr>
            <a:grpSpLocks/>
          </p:cNvGrpSpPr>
          <p:nvPr/>
        </p:nvGrpSpPr>
        <p:grpSpPr bwMode="auto">
          <a:xfrm>
            <a:off x="6935788" y="2184400"/>
            <a:ext cx="501650" cy="233363"/>
            <a:chOff x="4369" y="1376"/>
            <a:chExt cx="316" cy="147"/>
          </a:xfrm>
        </p:grpSpPr>
        <p:sp>
          <p:nvSpPr>
            <p:cNvPr id="21839" name="Oval 124"/>
            <p:cNvSpPr>
              <a:spLocks noChangeArrowheads="1"/>
            </p:cNvSpPr>
            <p:nvPr/>
          </p:nvSpPr>
          <p:spPr bwMode="auto">
            <a:xfrm>
              <a:off x="4372" y="144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840" name="Line 125"/>
            <p:cNvSpPr>
              <a:spLocks noChangeShapeType="1"/>
            </p:cNvSpPr>
            <p:nvPr/>
          </p:nvSpPr>
          <p:spPr bwMode="auto">
            <a:xfrm>
              <a:off x="4372" y="143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41" name="Line 126"/>
            <p:cNvSpPr>
              <a:spLocks noChangeShapeType="1"/>
            </p:cNvSpPr>
            <p:nvPr/>
          </p:nvSpPr>
          <p:spPr bwMode="auto">
            <a:xfrm>
              <a:off x="4685" y="143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42" name="Rectangle 127"/>
            <p:cNvSpPr>
              <a:spLocks noChangeArrowheads="1"/>
            </p:cNvSpPr>
            <p:nvPr/>
          </p:nvSpPr>
          <p:spPr bwMode="auto">
            <a:xfrm>
              <a:off x="4372" y="143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1843" name="Oval 128"/>
            <p:cNvSpPr>
              <a:spLocks noChangeArrowheads="1"/>
            </p:cNvSpPr>
            <p:nvPr/>
          </p:nvSpPr>
          <p:spPr bwMode="auto">
            <a:xfrm>
              <a:off x="4369" y="137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1844" name="Group 132"/>
            <p:cNvGrpSpPr>
              <a:grpSpLocks/>
            </p:cNvGrpSpPr>
            <p:nvPr/>
          </p:nvGrpSpPr>
          <p:grpSpPr bwMode="auto">
            <a:xfrm>
              <a:off x="4444" y="1396"/>
              <a:ext cx="156" cy="56"/>
              <a:chOff x="4444" y="1396"/>
              <a:chExt cx="156" cy="56"/>
            </a:xfrm>
          </p:grpSpPr>
          <p:sp>
            <p:nvSpPr>
              <p:cNvPr id="21849" name="Line 129"/>
              <p:cNvSpPr>
                <a:spLocks noChangeShapeType="1"/>
              </p:cNvSpPr>
              <p:nvPr/>
            </p:nvSpPr>
            <p:spPr bwMode="auto">
              <a:xfrm flipV="1">
                <a:off x="4444" y="1396"/>
                <a:ext cx="56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50" name="Line 130"/>
              <p:cNvSpPr>
                <a:spLocks noChangeShapeType="1"/>
              </p:cNvSpPr>
              <p:nvPr/>
            </p:nvSpPr>
            <p:spPr bwMode="auto">
              <a:xfrm>
                <a:off x="4551" y="1452"/>
                <a:ext cx="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51" name="Line 131"/>
              <p:cNvSpPr>
                <a:spLocks noChangeShapeType="1"/>
              </p:cNvSpPr>
              <p:nvPr/>
            </p:nvSpPr>
            <p:spPr bwMode="auto">
              <a:xfrm>
                <a:off x="4495" y="1398"/>
                <a:ext cx="58" cy="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845" name="Group 136"/>
            <p:cNvGrpSpPr>
              <a:grpSpLocks/>
            </p:cNvGrpSpPr>
            <p:nvPr/>
          </p:nvGrpSpPr>
          <p:grpSpPr bwMode="auto">
            <a:xfrm>
              <a:off x="4444" y="1395"/>
              <a:ext cx="155" cy="57"/>
              <a:chOff x="4444" y="1395"/>
              <a:chExt cx="155" cy="57"/>
            </a:xfrm>
          </p:grpSpPr>
          <p:sp>
            <p:nvSpPr>
              <p:cNvPr id="21846" name="Line 133"/>
              <p:cNvSpPr>
                <a:spLocks noChangeShapeType="1"/>
              </p:cNvSpPr>
              <p:nvPr/>
            </p:nvSpPr>
            <p:spPr bwMode="auto">
              <a:xfrm>
                <a:off x="4444" y="1451"/>
                <a:ext cx="56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47" name="Line 134"/>
              <p:cNvSpPr>
                <a:spLocks noChangeShapeType="1"/>
              </p:cNvSpPr>
              <p:nvPr/>
            </p:nvSpPr>
            <p:spPr bwMode="auto">
              <a:xfrm>
                <a:off x="4550" y="1396"/>
                <a:ext cx="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48" name="Line 135"/>
              <p:cNvSpPr>
                <a:spLocks noChangeShapeType="1"/>
              </p:cNvSpPr>
              <p:nvPr/>
            </p:nvSpPr>
            <p:spPr bwMode="auto">
              <a:xfrm flipV="1">
                <a:off x="4495" y="1395"/>
                <a:ext cx="58" cy="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558" name="Group 151"/>
          <p:cNvGrpSpPr>
            <a:grpSpLocks/>
          </p:cNvGrpSpPr>
          <p:nvPr/>
        </p:nvGrpSpPr>
        <p:grpSpPr bwMode="auto">
          <a:xfrm>
            <a:off x="6953250" y="2841625"/>
            <a:ext cx="501650" cy="233363"/>
            <a:chOff x="4380" y="1790"/>
            <a:chExt cx="316" cy="147"/>
          </a:xfrm>
        </p:grpSpPr>
        <p:sp>
          <p:nvSpPr>
            <p:cNvPr id="21826" name="Oval 138"/>
            <p:cNvSpPr>
              <a:spLocks noChangeArrowheads="1"/>
            </p:cNvSpPr>
            <p:nvPr/>
          </p:nvSpPr>
          <p:spPr bwMode="auto">
            <a:xfrm>
              <a:off x="4383" y="185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827" name="Line 139"/>
            <p:cNvSpPr>
              <a:spLocks noChangeShapeType="1"/>
            </p:cNvSpPr>
            <p:nvPr/>
          </p:nvSpPr>
          <p:spPr bwMode="auto">
            <a:xfrm>
              <a:off x="4383" y="184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8" name="Line 140"/>
            <p:cNvSpPr>
              <a:spLocks noChangeShapeType="1"/>
            </p:cNvSpPr>
            <p:nvPr/>
          </p:nvSpPr>
          <p:spPr bwMode="auto">
            <a:xfrm>
              <a:off x="4696" y="184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9" name="Rectangle 141"/>
            <p:cNvSpPr>
              <a:spLocks noChangeArrowheads="1"/>
            </p:cNvSpPr>
            <p:nvPr/>
          </p:nvSpPr>
          <p:spPr bwMode="auto">
            <a:xfrm>
              <a:off x="4383" y="184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1830" name="Oval 142"/>
            <p:cNvSpPr>
              <a:spLocks noChangeArrowheads="1"/>
            </p:cNvSpPr>
            <p:nvPr/>
          </p:nvSpPr>
          <p:spPr bwMode="auto">
            <a:xfrm>
              <a:off x="4380" y="179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1831" name="Group 146"/>
            <p:cNvGrpSpPr>
              <a:grpSpLocks/>
            </p:cNvGrpSpPr>
            <p:nvPr/>
          </p:nvGrpSpPr>
          <p:grpSpPr bwMode="auto">
            <a:xfrm>
              <a:off x="4455" y="1810"/>
              <a:ext cx="156" cy="56"/>
              <a:chOff x="4455" y="1810"/>
              <a:chExt cx="156" cy="56"/>
            </a:xfrm>
          </p:grpSpPr>
          <p:sp>
            <p:nvSpPr>
              <p:cNvPr id="21836" name="Line 143"/>
              <p:cNvSpPr>
                <a:spLocks noChangeShapeType="1"/>
              </p:cNvSpPr>
              <p:nvPr/>
            </p:nvSpPr>
            <p:spPr bwMode="auto">
              <a:xfrm flipV="1">
                <a:off x="4455" y="1810"/>
                <a:ext cx="56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37" name="Line 144"/>
              <p:cNvSpPr>
                <a:spLocks noChangeShapeType="1"/>
              </p:cNvSpPr>
              <p:nvPr/>
            </p:nvSpPr>
            <p:spPr bwMode="auto">
              <a:xfrm>
                <a:off x="4562" y="1866"/>
                <a:ext cx="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38" name="Line 145"/>
              <p:cNvSpPr>
                <a:spLocks noChangeShapeType="1"/>
              </p:cNvSpPr>
              <p:nvPr/>
            </p:nvSpPr>
            <p:spPr bwMode="auto">
              <a:xfrm>
                <a:off x="4506" y="1812"/>
                <a:ext cx="58" cy="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832" name="Group 150"/>
            <p:cNvGrpSpPr>
              <a:grpSpLocks/>
            </p:cNvGrpSpPr>
            <p:nvPr/>
          </p:nvGrpSpPr>
          <p:grpSpPr bwMode="auto">
            <a:xfrm>
              <a:off x="4455" y="1809"/>
              <a:ext cx="155" cy="57"/>
              <a:chOff x="4455" y="1809"/>
              <a:chExt cx="155" cy="57"/>
            </a:xfrm>
          </p:grpSpPr>
          <p:sp>
            <p:nvSpPr>
              <p:cNvPr id="21833" name="Line 147"/>
              <p:cNvSpPr>
                <a:spLocks noChangeShapeType="1"/>
              </p:cNvSpPr>
              <p:nvPr/>
            </p:nvSpPr>
            <p:spPr bwMode="auto">
              <a:xfrm>
                <a:off x="4455" y="1865"/>
                <a:ext cx="56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34" name="Line 148"/>
              <p:cNvSpPr>
                <a:spLocks noChangeShapeType="1"/>
              </p:cNvSpPr>
              <p:nvPr/>
            </p:nvSpPr>
            <p:spPr bwMode="auto">
              <a:xfrm>
                <a:off x="4561" y="1810"/>
                <a:ext cx="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35" name="Line 149"/>
              <p:cNvSpPr>
                <a:spLocks noChangeShapeType="1"/>
              </p:cNvSpPr>
              <p:nvPr/>
            </p:nvSpPr>
            <p:spPr bwMode="auto">
              <a:xfrm flipV="1">
                <a:off x="4506" y="1809"/>
                <a:ext cx="58" cy="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559" name="Group 165"/>
          <p:cNvGrpSpPr>
            <a:grpSpLocks/>
          </p:cNvGrpSpPr>
          <p:nvPr/>
        </p:nvGrpSpPr>
        <p:grpSpPr bwMode="auto">
          <a:xfrm>
            <a:off x="7923213" y="2392363"/>
            <a:ext cx="500062" cy="233362"/>
            <a:chOff x="4991" y="1507"/>
            <a:chExt cx="315" cy="147"/>
          </a:xfrm>
        </p:grpSpPr>
        <p:sp>
          <p:nvSpPr>
            <p:cNvPr id="21813" name="Oval 152"/>
            <p:cNvSpPr>
              <a:spLocks noChangeArrowheads="1"/>
            </p:cNvSpPr>
            <p:nvPr/>
          </p:nvSpPr>
          <p:spPr bwMode="auto">
            <a:xfrm>
              <a:off x="4994" y="1573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814" name="Line 153"/>
            <p:cNvSpPr>
              <a:spLocks noChangeShapeType="1"/>
            </p:cNvSpPr>
            <p:nvPr/>
          </p:nvSpPr>
          <p:spPr bwMode="auto">
            <a:xfrm>
              <a:off x="4994" y="156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5" name="Line 154"/>
            <p:cNvSpPr>
              <a:spLocks noChangeShapeType="1"/>
            </p:cNvSpPr>
            <p:nvPr/>
          </p:nvSpPr>
          <p:spPr bwMode="auto">
            <a:xfrm>
              <a:off x="5306" y="156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6" name="Rectangle 155"/>
            <p:cNvSpPr>
              <a:spLocks noChangeArrowheads="1"/>
            </p:cNvSpPr>
            <p:nvPr/>
          </p:nvSpPr>
          <p:spPr bwMode="auto">
            <a:xfrm>
              <a:off x="4994" y="1566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1817" name="Oval 156"/>
            <p:cNvSpPr>
              <a:spLocks noChangeArrowheads="1"/>
            </p:cNvSpPr>
            <p:nvPr/>
          </p:nvSpPr>
          <p:spPr bwMode="auto">
            <a:xfrm>
              <a:off x="4991" y="150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1818" name="Group 160"/>
            <p:cNvGrpSpPr>
              <a:grpSpLocks/>
            </p:cNvGrpSpPr>
            <p:nvPr/>
          </p:nvGrpSpPr>
          <p:grpSpPr bwMode="auto">
            <a:xfrm>
              <a:off x="5065" y="1527"/>
              <a:ext cx="156" cy="56"/>
              <a:chOff x="5065" y="1527"/>
              <a:chExt cx="156" cy="56"/>
            </a:xfrm>
          </p:grpSpPr>
          <p:sp>
            <p:nvSpPr>
              <p:cNvPr id="21823" name="Line 157"/>
              <p:cNvSpPr>
                <a:spLocks noChangeShapeType="1"/>
              </p:cNvSpPr>
              <p:nvPr/>
            </p:nvSpPr>
            <p:spPr bwMode="auto">
              <a:xfrm flipV="1">
                <a:off x="5065" y="1527"/>
                <a:ext cx="55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4" name="Line 158"/>
              <p:cNvSpPr>
                <a:spLocks noChangeShapeType="1"/>
              </p:cNvSpPr>
              <p:nvPr/>
            </p:nvSpPr>
            <p:spPr bwMode="auto">
              <a:xfrm>
                <a:off x="5172" y="1583"/>
                <a:ext cx="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5" name="Line 159"/>
              <p:cNvSpPr>
                <a:spLocks noChangeShapeType="1"/>
              </p:cNvSpPr>
              <p:nvPr/>
            </p:nvSpPr>
            <p:spPr bwMode="auto">
              <a:xfrm>
                <a:off x="5117" y="1529"/>
                <a:ext cx="58" cy="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819" name="Group 164"/>
            <p:cNvGrpSpPr>
              <a:grpSpLocks/>
            </p:cNvGrpSpPr>
            <p:nvPr/>
          </p:nvGrpSpPr>
          <p:grpSpPr bwMode="auto">
            <a:xfrm>
              <a:off x="5066" y="1526"/>
              <a:ext cx="154" cy="57"/>
              <a:chOff x="5066" y="1526"/>
              <a:chExt cx="154" cy="57"/>
            </a:xfrm>
          </p:grpSpPr>
          <p:sp>
            <p:nvSpPr>
              <p:cNvPr id="21820" name="Line 161"/>
              <p:cNvSpPr>
                <a:spLocks noChangeShapeType="1"/>
              </p:cNvSpPr>
              <p:nvPr/>
            </p:nvSpPr>
            <p:spPr bwMode="auto">
              <a:xfrm>
                <a:off x="5066" y="1582"/>
                <a:ext cx="55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1" name="Line 162"/>
              <p:cNvSpPr>
                <a:spLocks noChangeShapeType="1"/>
              </p:cNvSpPr>
              <p:nvPr/>
            </p:nvSpPr>
            <p:spPr bwMode="auto">
              <a:xfrm>
                <a:off x="5171" y="1527"/>
                <a:ext cx="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2" name="Line 163"/>
              <p:cNvSpPr>
                <a:spLocks noChangeShapeType="1"/>
              </p:cNvSpPr>
              <p:nvPr/>
            </p:nvSpPr>
            <p:spPr bwMode="auto">
              <a:xfrm flipV="1">
                <a:off x="5117" y="1526"/>
                <a:ext cx="58" cy="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560" name="Group 179"/>
          <p:cNvGrpSpPr>
            <a:grpSpLocks/>
          </p:cNvGrpSpPr>
          <p:nvPr/>
        </p:nvGrpSpPr>
        <p:grpSpPr bwMode="auto">
          <a:xfrm>
            <a:off x="7729538" y="3289300"/>
            <a:ext cx="501650" cy="233363"/>
            <a:chOff x="4869" y="2072"/>
            <a:chExt cx="316" cy="147"/>
          </a:xfrm>
        </p:grpSpPr>
        <p:sp>
          <p:nvSpPr>
            <p:cNvPr id="21800" name="Oval 166"/>
            <p:cNvSpPr>
              <a:spLocks noChangeArrowheads="1"/>
            </p:cNvSpPr>
            <p:nvPr/>
          </p:nvSpPr>
          <p:spPr bwMode="auto">
            <a:xfrm>
              <a:off x="4872" y="213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801" name="Line 167"/>
            <p:cNvSpPr>
              <a:spLocks noChangeShapeType="1"/>
            </p:cNvSpPr>
            <p:nvPr/>
          </p:nvSpPr>
          <p:spPr bwMode="auto">
            <a:xfrm>
              <a:off x="4872" y="213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02" name="Line 168"/>
            <p:cNvSpPr>
              <a:spLocks noChangeShapeType="1"/>
            </p:cNvSpPr>
            <p:nvPr/>
          </p:nvSpPr>
          <p:spPr bwMode="auto">
            <a:xfrm>
              <a:off x="5185" y="213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03" name="Rectangle 169"/>
            <p:cNvSpPr>
              <a:spLocks noChangeArrowheads="1"/>
            </p:cNvSpPr>
            <p:nvPr/>
          </p:nvSpPr>
          <p:spPr bwMode="auto">
            <a:xfrm>
              <a:off x="4872" y="213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1804" name="Oval 170"/>
            <p:cNvSpPr>
              <a:spLocks noChangeArrowheads="1"/>
            </p:cNvSpPr>
            <p:nvPr/>
          </p:nvSpPr>
          <p:spPr bwMode="auto">
            <a:xfrm>
              <a:off x="4869" y="207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1805" name="Group 174"/>
            <p:cNvGrpSpPr>
              <a:grpSpLocks/>
            </p:cNvGrpSpPr>
            <p:nvPr/>
          </p:nvGrpSpPr>
          <p:grpSpPr bwMode="auto">
            <a:xfrm>
              <a:off x="4944" y="2092"/>
              <a:ext cx="156" cy="56"/>
              <a:chOff x="4944" y="2092"/>
              <a:chExt cx="156" cy="56"/>
            </a:xfrm>
          </p:grpSpPr>
          <p:sp>
            <p:nvSpPr>
              <p:cNvPr id="21810" name="Line 171"/>
              <p:cNvSpPr>
                <a:spLocks noChangeShapeType="1"/>
              </p:cNvSpPr>
              <p:nvPr/>
            </p:nvSpPr>
            <p:spPr bwMode="auto">
              <a:xfrm flipV="1">
                <a:off x="4944" y="2092"/>
                <a:ext cx="56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11" name="Line 172"/>
              <p:cNvSpPr>
                <a:spLocks noChangeShapeType="1"/>
              </p:cNvSpPr>
              <p:nvPr/>
            </p:nvSpPr>
            <p:spPr bwMode="auto">
              <a:xfrm>
                <a:off x="5051" y="2148"/>
                <a:ext cx="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12" name="Line 173"/>
              <p:cNvSpPr>
                <a:spLocks noChangeShapeType="1"/>
              </p:cNvSpPr>
              <p:nvPr/>
            </p:nvSpPr>
            <p:spPr bwMode="auto">
              <a:xfrm>
                <a:off x="4995" y="2094"/>
                <a:ext cx="58" cy="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806" name="Group 178"/>
            <p:cNvGrpSpPr>
              <a:grpSpLocks/>
            </p:cNvGrpSpPr>
            <p:nvPr/>
          </p:nvGrpSpPr>
          <p:grpSpPr bwMode="auto">
            <a:xfrm>
              <a:off x="4944" y="2091"/>
              <a:ext cx="155" cy="57"/>
              <a:chOff x="4944" y="2091"/>
              <a:chExt cx="155" cy="57"/>
            </a:xfrm>
          </p:grpSpPr>
          <p:sp>
            <p:nvSpPr>
              <p:cNvPr id="21807" name="Line 175"/>
              <p:cNvSpPr>
                <a:spLocks noChangeShapeType="1"/>
              </p:cNvSpPr>
              <p:nvPr/>
            </p:nvSpPr>
            <p:spPr bwMode="auto">
              <a:xfrm>
                <a:off x="4944" y="2147"/>
                <a:ext cx="56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08" name="Line 176"/>
              <p:cNvSpPr>
                <a:spLocks noChangeShapeType="1"/>
              </p:cNvSpPr>
              <p:nvPr/>
            </p:nvSpPr>
            <p:spPr bwMode="auto">
              <a:xfrm>
                <a:off x="5050" y="2092"/>
                <a:ext cx="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09" name="Line 177"/>
              <p:cNvSpPr>
                <a:spLocks noChangeShapeType="1"/>
              </p:cNvSpPr>
              <p:nvPr/>
            </p:nvSpPr>
            <p:spPr bwMode="auto">
              <a:xfrm flipV="1">
                <a:off x="4995" y="2091"/>
                <a:ext cx="58" cy="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561" name="Group 193"/>
          <p:cNvGrpSpPr>
            <a:grpSpLocks/>
          </p:cNvGrpSpPr>
          <p:nvPr/>
        </p:nvGrpSpPr>
        <p:grpSpPr bwMode="auto">
          <a:xfrm>
            <a:off x="7396163" y="3873500"/>
            <a:ext cx="501650" cy="234950"/>
            <a:chOff x="4659" y="2440"/>
            <a:chExt cx="316" cy="148"/>
          </a:xfrm>
        </p:grpSpPr>
        <p:sp>
          <p:nvSpPr>
            <p:cNvPr id="21787" name="Oval 180"/>
            <p:cNvSpPr>
              <a:spLocks noChangeArrowheads="1"/>
            </p:cNvSpPr>
            <p:nvPr/>
          </p:nvSpPr>
          <p:spPr bwMode="auto">
            <a:xfrm>
              <a:off x="4662" y="2506"/>
              <a:ext cx="313" cy="8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788" name="Line 181"/>
            <p:cNvSpPr>
              <a:spLocks noChangeShapeType="1"/>
            </p:cNvSpPr>
            <p:nvPr/>
          </p:nvSpPr>
          <p:spPr bwMode="auto">
            <a:xfrm>
              <a:off x="4662" y="2499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89" name="Line 182"/>
            <p:cNvSpPr>
              <a:spLocks noChangeShapeType="1"/>
            </p:cNvSpPr>
            <p:nvPr/>
          </p:nvSpPr>
          <p:spPr bwMode="auto">
            <a:xfrm>
              <a:off x="4975" y="2499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90" name="Rectangle 183"/>
            <p:cNvSpPr>
              <a:spLocks noChangeArrowheads="1"/>
            </p:cNvSpPr>
            <p:nvPr/>
          </p:nvSpPr>
          <p:spPr bwMode="auto">
            <a:xfrm>
              <a:off x="4662" y="2499"/>
              <a:ext cx="310" cy="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1791" name="Oval 184"/>
            <p:cNvSpPr>
              <a:spLocks noChangeArrowheads="1"/>
            </p:cNvSpPr>
            <p:nvPr/>
          </p:nvSpPr>
          <p:spPr bwMode="auto">
            <a:xfrm>
              <a:off x="4659" y="2440"/>
              <a:ext cx="313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1792" name="Group 188"/>
            <p:cNvGrpSpPr>
              <a:grpSpLocks/>
            </p:cNvGrpSpPr>
            <p:nvPr/>
          </p:nvGrpSpPr>
          <p:grpSpPr bwMode="auto">
            <a:xfrm>
              <a:off x="4734" y="2460"/>
              <a:ext cx="156" cy="57"/>
              <a:chOff x="4734" y="2460"/>
              <a:chExt cx="156" cy="57"/>
            </a:xfrm>
          </p:grpSpPr>
          <p:sp>
            <p:nvSpPr>
              <p:cNvPr id="21797" name="Line 185"/>
              <p:cNvSpPr>
                <a:spLocks noChangeShapeType="1"/>
              </p:cNvSpPr>
              <p:nvPr/>
            </p:nvSpPr>
            <p:spPr bwMode="auto">
              <a:xfrm flipV="1">
                <a:off x="4734" y="2460"/>
                <a:ext cx="56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8" name="Line 186"/>
              <p:cNvSpPr>
                <a:spLocks noChangeShapeType="1"/>
              </p:cNvSpPr>
              <p:nvPr/>
            </p:nvSpPr>
            <p:spPr bwMode="auto">
              <a:xfrm>
                <a:off x="4841" y="2517"/>
                <a:ext cx="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9" name="Line 187"/>
              <p:cNvSpPr>
                <a:spLocks noChangeShapeType="1"/>
              </p:cNvSpPr>
              <p:nvPr/>
            </p:nvSpPr>
            <p:spPr bwMode="auto">
              <a:xfrm>
                <a:off x="4785" y="2462"/>
                <a:ext cx="58" cy="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793" name="Group 192"/>
            <p:cNvGrpSpPr>
              <a:grpSpLocks/>
            </p:cNvGrpSpPr>
            <p:nvPr/>
          </p:nvGrpSpPr>
          <p:grpSpPr bwMode="auto">
            <a:xfrm>
              <a:off x="4734" y="2459"/>
              <a:ext cx="155" cy="57"/>
              <a:chOff x="4734" y="2459"/>
              <a:chExt cx="155" cy="57"/>
            </a:xfrm>
          </p:grpSpPr>
          <p:sp>
            <p:nvSpPr>
              <p:cNvPr id="21794" name="Line 189"/>
              <p:cNvSpPr>
                <a:spLocks noChangeShapeType="1"/>
              </p:cNvSpPr>
              <p:nvPr/>
            </p:nvSpPr>
            <p:spPr bwMode="auto">
              <a:xfrm>
                <a:off x="4734" y="2515"/>
                <a:ext cx="56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5" name="Line 190"/>
              <p:cNvSpPr>
                <a:spLocks noChangeShapeType="1"/>
              </p:cNvSpPr>
              <p:nvPr/>
            </p:nvSpPr>
            <p:spPr bwMode="auto">
              <a:xfrm>
                <a:off x="4840" y="2460"/>
                <a:ext cx="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6" name="Line 191"/>
              <p:cNvSpPr>
                <a:spLocks noChangeShapeType="1"/>
              </p:cNvSpPr>
              <p:nvPr/>
            </p:nvSpPr>
            <p:spPr bwMode="auto">
              <a:xfrm flipV="1">
                <a:off x="4785" y="2459"/>
                <a:ext cx="58" cy="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562" name="Group 207"/>
          <p:cNvGrpSpPr>
            <a:grpSpLocks/>
          </p:cNvGrpSpPr>
          <p:nvPr/>
        </p:nvGrpSpPr>
        <p:grpSpPr bwMode="auto">
          <a:xfrm>
            <a:off x="6786563" y="4362450"/>
            <a:ext cx="500062" cy="233363"/>
            <a:chOff x="4275" y="2748"/>
            <a:chExt cx="315" cy="147"/>
          </a:xfrm>
        </p:grpSpPr>
        <p:sp>
          <p:nvSpPr>
            <p:cNvPr id="21774" name="Oval 194"/>
            <p:cNvSpPr>
              <a:spLocks noChangeArrowheads="1"/>
            </p:cNvSpPr>
            <p:nvPr/>
          </p:nvSpPr>
          <p:spPr bwMode="auto">
            <a:xfrm>
              <a:off x="4278" y="2814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775" name="Line 195"/>
            <p:cNvSpPr>
              <a:spLocks noChangeShapeType="1"/>
            </p:cNvSpPr>
            <p:nvPr/>
          </p:nvSpPr>
          <p:spPr bwMode="auto">
            <a:xfrm>
              <a:off x="4278" y="280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76" name="Line 196"/>
            <p:cNvSpPr>
              <a:spLocks noChangeShapeType="1"/>
            </p:cNvSpPr>
            <p:nvPr/>
          </p:nvSpPr>
          <p:spPr bwMode="auto">
            <a:xfrm>
              <a:off x="4590" y="280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77" name="Rectangle 197"/>
            <p:cNvSpPr>
              <a:spLocks noChangeArrowheads="1"/>
            </p:cNvSpPr>
            <p:nvPr/>
          </p:nvSpPr>
          <p:spPr bwMode="auto">
            <a:xfrm>
              <a:off x="4278" y="2807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1778" name="Oval 198"/>
            <p:cNvSpPr>
              <a:spLocks noChangeArrowheads="1"/>
            </p:cNvSpPr>
            <p:nvPr/>
          </p:nvSpPr>
          <p:spPr bwMode="auto">
            <a:xfrm>
              <a:off x="4275" y="2748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1779" name="Group 202"/>
            <p:cNvGrpSpPr>
              <a:grpSpLocks/>
            </p:cNvGrpSpPr>
            <p:nvPr/>
          </p:nvGrpSpPr>
          <p:grpSpPr bwMode="auto">
            <a:xfrm>
              <a:off x="4349" y="2768"/>
              <a:ext cx="156" cy="56"/>
              <a:chOff x="4349" y="2768"/>
              <a:chExt cx="156" cy="56"/>
            </a:xfrm>
          </p:grpSpPr>
          <p:sp>
            <p:nvSpPr>
              <p:cNvPr id="21784" name="Line 199"/>
              <p:cNvSpPr>
                <a:spLocks noChangeShapeType="1"/>
              </p:cNvSpPr>
              <p:nvPr/>
            </p:nvSpPr>
            <p:spPr bwMode="auto">
              <a:xfrm flipV="1">
                <a:off x="4349" y="2768"/>
                <a:ext cx="55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5" name="Line 200"/>
              <p:cNvSpPr>
                <a:spLocks noChangeShapeType="1"/>
              </p:cNvSpPr>
              <p:nvPr/>
            </p:nvSpPr>
            <p:spPr bwMode="auto">
              <a:xfrm>
                <a:off x="4456" y="2824"/>
                <a:ext cx="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6" name="Line 201"/>
              <p:cNvSpPr>
                <a:spLocks noChangeShapeType="1"/>
              </p:cNvSpPr>
              <p:nvPr/>
            </p:nvSpPr>
            <p:spPr bwMode="auto">
              <a:xfrm>
                <a:off x="4401" y="2770"/>
                <a:ext cx="58" cy="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780" name="Group 206"/>
            <p:cNvGrpSpPr>
              <a:grpSpLocks/>
            </p:cNvGrpSpPr>
            <p:nvPr/>
          </p:nvGrpSpPr>
          <p:grpSpPr bwMode="auto">
            <a:xfrm>
              <a:off x="4350" y="2767"/>
              <a:ext cx="154" cy="57"/>
              <a:chOff x="4350" y="2767"/>
              <a:chExt cx="154" cy="57"/>
            </a:xfrm>
          </p:grpSpPr>
          <p:sp>
            <p:nvSpPr>
              <p:cNvPr id="21781" name="Line 203"/>
              <p:cNvSpPr>
                <a:spLocks noChangeShapeType="1"/>
              </p:cNvSpPr>
              <p:nvPr/>
            </p:nvSpPr>
            <p:spPr bwMode="auto">
              <a:xfrm>
                <a:off x="4350" y="2823"/>
                <a:ext cx="55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2" name="Line 204"/>
              <p:cNvSpPr>
                <a:spLocks noChangeShapeType="1"/>
              </p:cNvSpPr>
              <p:nvPr/>
            </p:nvSpPr>
            <p:spPr bwMode="auto">
              <a:xfrm>
                <a:off x="4455" y="2768"/>
                <a:ext cx="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3" name="Line 205"/>
              <p:cNvSpPr>
                <a:spLocks noChangeShapeType="1"/>
              </p:cNvSpPr>
              <p:nvPr/>
            </p:nvSpPr>
            <p:spPr bwMode="auto">
              <a:xfrm flipV="1">
                <a:off x="4401" y="2767"/>
                <a:ext cx="58" cy="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563" name="Group 221"/>
          <p:cNvGrpSpPr>
            <a:grpSpLocks/>
          </p:cNvGrpSpPr>
          <p:nvPr/>
        </p:nvGrpSpPr>
        <p:grpSpPr bwMode="auto">
          <a:xfrm>
            <a:off x="5983288" y="3986213"/>
            <a:ext cx="501650" cy="233362"/>
            <a:chOff x="3769" y="2511"/>
            <a:chExt cx="316" cy="147"/>
          </a:xfrm>
        </p:grpSpPr>
        <p:sp>
          <p:nvSpPr>
            <p:cNvPr id="21761" name="Oval 208"/>
            <p:cNvSpPr>
              <a:spLocks noChangeArrowheads="1"/>
            </p:cNvSpPr>
            <p:nvPr/>
          </p:nvSpPr>
          <p:spPr bwMode="auto">
            <a:xfrm>
              <a:off x="3772" y="257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762" name="Line 209"/>
            <p:cNvSpPr>
              <a:spLocks noChangeShapeType="1"/>
            </p:cNvSpPr>
            <p:nvPr/>
          </p:nvSpPr>
          <p:spPr bwMode="auto">
            <a:xfrm>
              <a:off x="3772" y="257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63" name="Line 210"/>
            <p:cNvSpPr>
              <a:spLocks noChangeShapeType="1"/>
            </p:cNvSpPr>
            <p:nvPr/>
          </p:nvSpPr>
          <p:spPr bwMode="auto">
            <a:xfrm>
              <a:off x="4085" y="257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64" name="Rectangle 211"/>
            <p:cNvSpPr>
              <a:spLocks noChangeArrowheads="1"/>
            </p:cNvSpPr>
            <p:nvPr/>
          </p:nvSpPr>
          <p:spPr bwMode="auto">
            <a:xfrm>
              <a:off x="3772" y="257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1765" name="Oval 212"/>
            <p:cNvSpPr>
              <a:spLocks noChangeArrowheads="1"/>
            </p:cNvSpPr>
            <p:nvPr/>
          </p:nvSpPr>
          <p:spPr bwMode="auto">
            <a:xfrm>
              <a:off x="3769" y="251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1766" name="Group 216"/>
            <p:cNvGrpSpPr>
              <a:grpSpLocks/>
            </p:cNvGrpSpPr>
            <p:nvPr/>
          </p:nvGrpSpPr>
          <p:grpSpPr bwMode="auto">
            <a:xfrm>
              <a:off x="3844" y="2531"/>
              <a:ext cx="156" cy="56"/>
              <a:chOff x="3844" y="2531"/>
              <a:chExt cx="156" cy="56"/>
            </a:xfrm>
          </p:grpSpPr>
          <p:sp>
            <p:nvSpPr>
              <p:cNvPr id="21771" name="Line 213"/>
              <p:cNvSpPr>
                <a:spLocks noChangeShapeType="1"/>
              </p:cNvSpPr>
              <p:nvPr/>
            </p:nvSpPr>
            <p:spPr bwMode="auto">
              <a:xfrm flipV="1">
                <a:off x="3844" y="2531"/>
                <a:ext cx="56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72" name="Line 214"/>
              <p:cNvSpPr>
                <a:spLocks noChangeShapeType="1"/>
              </p:cNvSpPr>
              <p:nvPr/>
            </p:nvSpPr>
            <p:spPr bwMode="auto">
              <a:xfrm>
                <a:off x="3951" y="2587"/>
                <a:ext cx="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73" name="Line 215"/>
              <p:cNvSpPr>
                <a:spLocks noChangeShapeType="1"/>
              </p:cNvSpPr>
              <p:nvPr/>
            </p:nvSpPr>
            <p:spPr bwMode="auto">
              <a:xfrm>
                <a:off x="3895" y="2533"/>
                <a:ext cx="58" cy="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767" name="Group 220"/>
            <p:cNvGrpSpPr>
              <a:grpSpLocks/>
            </p:cNvGrpSpPr>
            <p:nvPr/>
          </p:nvGrpSpPr>
          <p:grpSpPr bwMode="auto">
            <a:xfrm>
              <a:off x="3844" y="2530"/>
              <a:ext cx="155" cy="57"/>
              <a:chOff x="3844" y="2530"/>
              <a:chExt cx="155" cy="57"/>
            </a:xfrm>
          </p:grpSpPr>
          <p:sp>
            <p:nvSpPr>
              <p:cNvPr id="21768" name="Line 217"/>
              <p:cNvSpPr>
                <a:spLocks noChangeShapeType="1"/>
              </p:cNvSpPr>
              <p:nvPr/>
            </p:nvSpPr>
            <p:spPr bwMode="auto">
              <a:xfrm>
                <a:off x="3844" y="2586"/>
                <a:ext cx="56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69" name="Line 218"/>
              <p:cNvSpPr>
                <a:spLocks noChangeShapeType="1"/>
              </p:cNvSpPr>
              <p:nvPr/>
            </p:nvSpPr>
            <p:spPr bwMode="auto">
              <a:xfrm>
                <a:off x="3950" y="2531"/>
                <a:ext cx="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70" name="Line 219"/>
              <p:cNvSpPr>
                <a:spLocks noChangeShapeType="1"/>
              </p:cNvSpPr>
              <p:nvPr/>
            </p:nvSpPr>
            <p:spPr bwMode="auto">
              <a:xfrm flipV="1">
                <a:off x="3895" y="2530"/>
                <a:ext cx="58" cy="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564" name="Line 222"/>
          <p:cNvSpPr>
            <a:spLocks noChangeShapeType="1"/>
          </p:cNvSpPr>
          <p:nvPr/>
        </p:nvSpPr>
        <p:spPr bwMode="auto">
          <a:xfrm flipV="1">
            <a:off x="6237288" y="4197350"/>
            <a:ext cx="1587" cy="249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663" name="Group 399"/>
          <p:cNvGrpSpPr>
            <a:grpSpLocks/>
          </p:cNvGrpSpPr>
          <p:nvPr/>
        </p:nvGrpSpPr>
        <p:grpSpPr bwMode="auto">
          <a:xfrm>
            <a:off x="5807075" y="1909763"/>
            <a:ext cx="2809875" cy="2973387"/>
            <a:chOff x="3658" y="1203"/>
            <a:chExt cx="1770" cy="1873"/>
          </a:xfrm>
        </p:grpSpPr>
        <p:grpSp>
          <p:nvGrpSpPr>
            <p:cNvPr id="21585" name="Group 244"/>
            <p:cNvGrpSpPr>
              <a:grpSpLocks/>
            </p:cNvGrpSpPr>
            <p:nvPr/>
          </p:nvGrpSpPr>
          <p:grpSpPr bwMode="auto">
            <a:xfrm>
              <a:off x="3712" y="2313"/>
              <a:ext cx="513" cy="442"/>
              <a:chOff x="3712" y="2313"/>
              <a:chExt cx="513" cy="442"/>
            </a:xfrm>
          </p:grpSpPr>
          <p:sp>
            <p:nvSpPr>
              <p:cNvPr id="21740" name="Line 223"/>
              <p:cNvSpPr>
                <a:spLocks noChangeShapeType="1"/>
              </p:cNvSpPr>
              <p:nvPr/>
            </p:nvSpPr>
            <p:spPr bwMode="auto">
              <a:xfrm>
                <a:off x="3836" y="271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1" name="Line 224"/>
              <p:cNvSpPr>
                <a:spLocks noChangeShapeType="1"/>
              </p:cNvSpPr>
              <p:nvPr/>
            </p:nvSpPr>
            <p:spPr bwMode="auto">
              <a:xfrm flipV="1">
                <a:off x="3986" y="2608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2" name="Oval 225"/>
              <p:cNvSpPr>
                <a:spLocks noChangeArrowheads="1"/>
              </p:cNvSpPr>
              <p:nvPr/>
            </p:nvSpPr>
            <p:spPr bwMode="auto">
              <a:xfrm>
                <a:off x="3823" y="253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43" name="Line 226"/>
              <p:cNvSpPr>
                <a:spLocks noChangeShapeType="1"/>
              </p:cNvSpPr>
              <p:nvPr/>
            </p:nvSpPr>
            <p:spPr bwMode="auto">
              <a:xfrm>
                <a:off x="3823" y="252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4" name="Line 227"/>
              <p:cNvSpPr>
                <a:spLocks noChangeShapeType="1"/>
              </p:cNvSpPr>
              <p:nvPr/>
            </p:nvSpPr>
            <p:spPr bwMode="auto">
              <a:xfrm>
                <a:off x="4136" y="252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5" name="Rectangle 228"/>
              <p:cNvSpPr>
                <a:spLocks noChangeArrowheads="1"/>
              </p:cNvSpPr>
              <p:nvPr/>
            </p:nvSpPr>
            <p:spPr bwMode="auto">
              <a:xfrm>
                <a:off x="3823" y="252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1746" name="Oval 229"/>
              <p:cNvSpPr>
                <a:spLocks noChangeArrowheads="1"/>
              </p:cNvSpPr>
              <p:nvPr/>
            </p:nvSpPr>
            <p:spPr bwMode="auto">
              <a:xfrm>
                <a:off x="3820" y="246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1747" name="Group 233"/>
              <p:cNvGrpSpPr>
                <a:grpSpLocks/>
              </p:cNvGrpSpPr>
              <p:nvPr/>
            </p:nvGrpSpPr>
            <p:grpSpPr bwMode="auto">
              <a:xfrm>
                <a:off x="3895" y="2488"/>
                <a:ext cx="156" cy="56"/>
                <a:chOff x="3895" y="2488"/>
                <a:chExt cx="156" cy="56"/>
              </a:xfrm>
            </p:grpSpPr>
            <p:sp>
              <p:nvSpPr>
                <p:cNvPr id="21758" name="Line 230"/>
                <p:cNvSpPr>
                  <a:spLocks noChangeShapeType="1"/>
                </p:cNvSpPr>
                <p:nvPr/>
              </p:nvSpPr>
              <p:spPr bwMode="auto">
                <a:xfrm flipV="1">
                  <a:off x="3895" y="2488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59" name="Line 231"/>
                <p:cNvSpPr>
                  <a:spLocks noChangeShapeType="1"/>
                </p:cNvSpPr>
                <p:nvPr/>
              </p:nvSpPr>
              <p:spPr bwMode="auto">
                <a:xfrm>
                  <a:off x="4002" y="2544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60" name="Line 232"/>
                <p:cNvSpPr>
                  <a:spLocks noChangeShapeType="1"/>
                </p:cNvSpPr>
                <p:nvPr/>
              </p:nvSpPr>
              <p:spPr bwMode="auto">
                <a:xfrm>
                  <a:off x="3946" y="2490"/>
                  <a:ext cx="58" cy="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48" name="Group 237"/>
              <p:cNvGrpSpPr>
                <a:grpSpLocks/>
              </p:cNvGrpSpPr>
              <p:nvPr/>
            </p:nvGrpSpPr>
            <p:grpSpPr bwMode="auto">
              <a:xfrm>
                <a:off x="3895" y="2487"/>
                <a:ext cx="155" cy="57"/>
                <a:chOff x="3895" y="2487"/>
                <a:chExt cx="155" cy="57"/>
              </a:xfrm>
            </p:grpSpPr>
            <p:sp>
              <p:nvSpPr>
                <p:cNvPr id="21755" name="Line 234"/>
                <p:cNvSpPr>
                  <a:spLocks noChangeShapeType="1"/>
                </p:cNvSpPr>
                <p:nvPr/>
              </p:nvSpPr>
              <p:spPr bwMode="auto">
                <a:xfrm>
                  <a:off x="3895" y="2543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56" name="Line 235"/>
                <p:cNvSpPr>
                  <a:spLocks noChangeShapeType="1"/>
                </p:cNvSpPr>
                <p:nvPr/>
              </p:nvSpPr>
              <p:spPr bwMode="auto">
                <a:xfrm>
                  <a:off x="4001" y="2488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57" name="Line 236"/>
                <p:cNvSpPr>
                  <a:spLocks noChangeShapeType="1"/>
                </p:cNvSpPr>
                <p:nvPr/>
              </p:nvSpPr>
              <p:spPr bwMode="auto">
                <a:xfrm flipV="1">
                  <a:off x="3946" y="2487"/>
                  <a:ext cx="58" cy="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749" name="Rectangle 238"/>
              <p:cNvSpPr>
                <a:spLocks noChangeArrowheads="1"/>
              </p:cNvSpPr>
              <p:nvPr/>
            </p:nvSpPr>
            <p:spPr bwMode="auto">
              <a:xfrm>
                <a:off x="3771" y="241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50" name="Rectangle 239"/>
              <p:cNvSpPr>
                <a:spLocks noChangeArrowheads="1"/>
              </p:cNvSpPr>
              <p:nvPr/>
            </p:nvSpPr>
            <p:spPr bwMode="auto">
              <a:xfrm>
                <a:off x="3744" y="243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51" name="Line 240"/>
              <p:cNvSpPr>
                <a:spLocks noChangeShapeType="1"/>
              </p:cNvSpPr>
              <p:nvPr/>
            </p:nvSpPr>
            <p:spPr bwMode="auto">
              <a:xfrm>
                <a:off x="3741" y="262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2" name="Line 241"/>
              <p:cNvSpPr>
                <a:spLocks noChangeShapeType="1"/>
              </p:cNvSpPr>
              <p:nvPr/>
            </p:nvSpPr>
            <p:spPr bwMode="auto">
              <a:xfrm>
                <a:off x="3747" y="252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3" name="Rectangle 242"/>
              <p:cNvSpPr>
                <a:spLocks noChangeArrowheads="1"/>
              </p:cNvSpPr>
              <p:nvPr/>
            </p:nvSpPr>
            <p:spPr bwMode="auto">
              <a:xfrm>
                <a:off x="3742" y="2437"/>
                <a:ext cx="433" cy="91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54" name="Rectangle 243"/>
              <p:cNvSpPr>
                <a:spLocks noChangeArrowheads="1"/>
              </p:cNvSpPr>
              <p:nvPr/>
            </p:nvSpPr>
            <p:spPr bwMode="auto">
              <a:xfrm>
                <a:off x="3712" y="231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en-US" altLang="zh-CN" sz="1000"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altLang="zh-CN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</a:p>
              <a:p>
                <a:pPr algn="ctr"/>
                <a:r>
                  <a:rPr lang="en-US" altLang="zh-CN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/>
                <a:r>
                  <a:rPr lang="en-US" altLang="zh-CN" sz="1000">
                    <a:latin typeface="Comic Sans MS" panose="030F0702030302020204" pitchFamily="66" charset="0"/>
                  </a:rPr>
                  <a:t>physical</a:t>
                </a:r>
              </a:p>
            </p:txBody>
          </p:sp>
        </p:grpSp>
        <p:grpSp>
          <p:nvGrpSpPr>
            <p:cNvPr id="21586" name="Group 266"/>
            <p:cNvGrpSpPr>
              <a:grpSpLocks/>
            </p:cNvGrpSpPr>
            <p:nvPr/>
          </p:nvGrpSpPr>
          <p:grpSpPr bwMode="auto">
            <a:xfrm>
              <a:off x="4261" y="1671"/>
              <a:ext cx="513" cy="442"/>
              <a:chOff x="4261" y="1671"/>
              <a:chExt cx="513" cy="442"/>
            </a:xfrm>
          </p:grpSpPr>
          <p:sp>
            <p:nvSpPr>
              <p:cNvPr id="21719" name="Line 245"/>
              <p:cNvSpPr>
                <a:spLocks noChangeShapeType="1"/>
              </p:cNvSpPr>
              <p:nvPr/>
            </p:nvSpPr>
            <p:spPr bwMode="auto">
              <a:xfrm>
                <a:off x="4385" y="2073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0" name="Line 246"/>
              <p:cNvSpPr>
                <a:spLocks noChangeShapeType="1"/>
              </p:cNvSpPr>
              <p:nvPr/>
            </p:nvSpPr>
            <p:spPr bwMode="auto">
              <a:xfrm flipV="1">
                <a:off x="4535" y="1966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1" name="Oval 247"/>
              <p:cNvSpPr>
                <a:spLocks noChangeArrowheads="1"/>
              </p:cNvSpPr>
              <p:nvPr/>
            </p:nvSpPr>
            <p:spPr bwMode="auto">
              <a:xfrm>
                <a:off x="4372" y="189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22" name="Line 248"/>
              <p:cNvSpPr>
                <a:spLocks noChangeShapeType="1"/>
              </p:cNvSpPr>
              <p:nvPr/>
            </p:nvSpPr>
            <p:spPr bwMode="auto">
              <a:xfrm>
                <a:off x="4372" y="188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3" name="Line 249"/>
              <p:cNvSpPr>
                <a:spLocks noChangeShapeType="1"/>
              </p:cNvSpPr>
              <p:nvPr/>
            </p:nvSpPr>
            <p:spPr bwMode="auto">
              <a:xfrm>
                <a:off x="4685" y="188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4" name="Rectangle 250"/>
              <p:cNvSpPr>
                <a:spLocks noChangeArrowheads="1"/>
              </p:cNvSpPr>
              <p:nvPr/>
            </p:nvSpPr>
            <p:spPr bwMode="auto">
              <a:xfrm>
                <a:off x="4372" y="188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1725" name="Oval 251"/>
              <p:cNvSpPr>
                <a:spLocks noChangeArrowheads="1"/>
              </p:cNvSpPr>
              <p:nvPr/>
            </p:nvSpPr>
            <p:spPr bwMode="auto">
              <a:xfrm>
                <a:off x="4369" y="182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1726" name="Group 255"/>
              <p:cNvGrpSpPr>
                <a:grpSpLocks/>
              </p:cNvGrpSpPr>
              <p:nvPr/>
            </p:nvGrpSpPr>
            <p:grpSpPr bwMode="auto">
              <a:xfrm>
                <a:off x="4444" y="1846"/>
                <a:ext cx="156" cy="56"/>
                <a:chOff x="4444" y="1846"/>
                <a:chExt cx="156" cy="56"/>
              </a:xfrm>
            </p:grpSpPr>
            <p:sp>
              <p:nvSpPr>
                <p:cNvPr id="21737" name="Line 252"/>
                <p:cNvSpPr>
                  <a:spLocks noChangeShapeType="1"/>
                </p:cNvSpPr>
                <p:nvPr/>
              </p:nvSpPr>
              <p:spPr bwMode="auto">
                <a:xfrm flipV="1">
                  <a:off x="4444" y="1846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8" name="Line 253"/>
                <p:cNvSpPr>
                  <a:spLocks noChangeShapeType="1"/>
                </p:cNvSpPr>
                <p:nvPr/>
              </p:nvSpPr>
              <p:spPr bwMode="auto">
                <a:xfrm>
                  <a:off x="4551" y="1902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9" name="Line 254"/>
                <p:cNvSpPr>
                  <a:spLocks noChangeShapeType="1"/>
                </p:cNvSpPr>
                <p:nvPr/>
              </p:nvSpPr>
              <p:spPr bwMode="auto">
                <a:xfrm>
                  <a:off x="4495" y="1848"/>
                  <a:ext cx="58" cy="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27" name="Group 259"/>
              <p:cNvGrpSpPr>
                <a:grpSpLocks/>
              </p:cNvGrpSpPr>
              <p:nvPr/>
            </p:nvGrpSpPr>
            <p:grpSpPr bwMode="auto">
              <a:xfrm>
                <a:off x="4444" y="1845"/>
                <a:ext cx="155" cy="57"/>
                <a:chOff x="4444" y="1845"/>
                <a:chExt cx="155" cy="57"/>
              </a:xfrm>
            </p:grpSpPr>
            <p:sp>
              <p:nvSpPr>
                <p:cNvPr id="21734" name="Line 256"/>
                <p:cNvSpPr>
                  <a:spLocks noChangeShapeType="1"/>
                </p:cNvSpPr>
                <p:nvPr/>
              </p:nvSpPr>
              <p:spPr bwMode="auto">
                <a:xfrm>
                  <a:off x="4444" y="1901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5" name="Line 257"/>
                <p:cNvSpPr>
                  <a:spLocks noChangeShapeType="1"/>
                </p:cNvSpPr>
                <p:nvPr/>
              </p:nvSpPr>
              <p:spPr bwMode="auto">
                <a:xfrm>
                  <a:off x="4550" y="1846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6" name="Line 258"/>
                <p:cNvSpPr>
                  <a:spLocks noChangeShapeType="1"/>
                </p:cNvSpPr>
                <p:nvPr/>
              </p:nvSpPr>
              <p:spPr bwMode="auto">
                <a:xfrm flipV="1">
                  <a:off x="4495" y="1845"/>
                  <a:ext cx="58" cy="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728" name="Rectangle 260"/>
              <p:cNvSpPr>
                <a:spLocks noChangeArrowheads="1"/>
              </p:cNvSpPr>
              <p:nvPr/>
            </p:nvSpPr>
            <p:spPr bwMode="auto">
              <a:xfrm>
                <a:off x="4320" y="1770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29" name="Rectangle 261"/>
              <p:cNvSpPr>
                <a:spLocks noChangeArrowheads="1"/>
              </p:cNvSpPr>
              <p:nvPr/>
            </p:nvSpPr>
            <p:spPr bwMode="auto">
              <a:xfrm>
                <a:off x="4293" y="1791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30" name="Line 262"/>
              <p:cNvSpPr>
                <a:spLocks noChangeShapeType="1"/>
              </p:cNvSpPr>
              <p:nvPr/>
            </p:nvSpPr>
            <p:spPr bwMode="auto">
              <a:xfrm>
                <a:off x="4290" y="198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31" name="Line 263"/>
              <p:cNvSpPr>
                <a:spLocks noChangeShapeType="1"/>
              </p:cNvSpPr>
              <p:nvPr/>
            </p:nvSpPr>
            <p:spPr bwMode="auto">
              <a:xfrm>
                <a:off x="4296" y="1887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32" name="Rectangle 264"/>
              <p:cNvSpPr>
                <a:spLocks noChangeArrowheads="1"/>
              </p:cNvSpPr>
              <p:nvPr/>
            </p:nvSpPr>
            <p:spPr bwMode="auto">
              <a:xfrm>
                <a:off x="4291" y="1795"/>
                <a:ext cx="433" cy="91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33" name="Rectangle 265"/>
              <p:cNvSpPr>
                <a:spLocks noChangeArrowheads="1"/>
              </p:cNvSpPr>
              <p:nvPr/>
            </p:nvSpPr>
            <p:spPr bwMode="auto">
              <a:xfrm>
                <a:off x="4261" y="1671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en-US" altLang="zh-CN" sz="1000"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altLang="zh-CN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</a:p>
              <a:p>
                <a:pPr algn="ctr"/>
                <a:r>
                  <a:rPr lang="en-US" altLang="zh-CN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/>
                <a:r>
                  <a:rPr lang="en-US" altLang="zh-CN" sz="1000">
                    <a:latin typeface="Comic Sans MS" panose="030F0702030302020204" pitchFamily="66" charset="0"/>
                  </a:rPr>
                  <a:t>physical</a:t>
                </a:r>
              </a:p>
            </p:txBody>
          </p:sp>
        </p:grpSp>
        <p:grpSp>
          <p:nvGrpSpPr>
            <p:cNvPr id="21587" name="Group 288"/>
            <p:cNvGrpSpPr>
              <a:grpSpLocks/>
            </p:cNvGrpSpPr>
            <p:nvPr/>
          </p:nvGrpSpPr>
          <p:grpSpPr bwMode="auto">
            <a:xfrm>
              <a:off x="4270" y="1203"/>
              <a:ext cx="513" cy="442"/>
              <a:chOff x="4270" y="1203"/>
              <a:chExt cx="513" cy="442"/>
            </a:xfrm>
          </p:grpSpPr>
          <p:sp>
            <p:nvSpPr>
              <p:cNvPr id="21698" name="Line 267"/>
              <p:cNvSpPr>
                <a:spLocks noChangeShapeType="1"/>
              </p:cNvSpPr>
              <p:nvPr/>
            </p:nvSpPr>
            <p:spPr bwMode="auto">
              <a:xfrm>
                <a:off x="4394" y="160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99" name="Line 268"/>
              <p:cNvSpPr>
                <a:spLocks noChangeShapeType="1"/>
              </p:cNvSpPr>
              <p:nvPr/>
            </p:nvSpPr>
            <p:spPr bwMode="auto">
              <a:xfrm flipV="1">
                <a:off x="4544" y="1498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00" name="Oval 269"/>
              <p:cNvSpPr>
                <a:spLocks noChangeArrowheads="1"/>
              </p:cNvSpPr>
              <p:nvPr/>
            </p:nvSpPr>
            <p:spPr bwMode="auto">
              <a:xfrm>
                <a:off x="4381" y="142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01" name="Line 270"/>
              <p:cNvSpPr>
                <a:spLocks noChangeShapeType="1"/>
              </p:cNvSpPr>
              <p:nvPr/>
            </p:nvSpPr>
            <p:spPr bwMode="auto">
              <a:xfrm>
                <a:off x="4381" y="141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02" name="Line 271"/>
              <p:cNvSpPr>
                <a:spLocks noChangeShapeType="1"/>
              </p:cNvSpPr>
              <p:nvPr/>
            </p:nvSpPr>
            <p:spPr bwMode="auto">
              <a:xfrm>
                <a:off x="4694" y="141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03" name="Rectangle 272"/>
              <p:cNvSpPr>
                <a:spLocks noChangeArrowheads="1"/>
              </p:cNvSpPr>
              <p:nvPr/>
            </p:nvSpPr>
            <p:spPr bwMode="auto">
              <a:xfrm>
                <a:off x="4381" y="141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1704" name="Oval 273"/>
              <p:cNvSpPr>
                <a:spLocks noChangeArrowheads="1"/>
              </p:cNvSpPr>
              <p:nvPr/>
            </p:nvSpPr>
            <p:spPr bwMode="auto">
              <a:xfrm>
                <a:off x="4378" y="135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1705" name="Group 277"/>
              <p:cNvGrpSpPr>
                <a:grpSpLocks/>
              </p:cNvGrpSpPr>
              <p:nvPr/>
            </p:nvGrpSpPr>
            <p:grpSpPr bwMode="auto">
              <a:xfrm>
                <a:off x="4453" y="1378"/>
                <a:ext cx="156" cy="56"/>
                <a:chOff x="4453" y="1378"/>
                <a:chExt cx="156" cy="56"/>
              </a:xfrm>
            </p:grpSpPr>
            <p:sp>
              <p:nvSpPr>
                <p:cNvPr id="21716" name="Line 274"/>
                <p:cNvSpPr>
                  <a:spLocks noChangeShapeType="1"/>
                </p:cNvSpPr>
                <p:nvPr/>
              </p:nvSpPr>
              <p:spPr bwMode="auto">
                <a:xfrm flipV="1">
                  <a:off x="4453" y="1378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7" name="Line 275"/>
                <p:cNvSpPr>
                  <a:spLocks noChangeShapeType="1"/>
                </p:cNvSpPr>
                <p:nvPr/>
              </p:nvSpPr>
              <p:spPr bwMode="auto">
                <a:xfrm>
                  <a:off x="4560" y="1434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8" name="Line 276"/>
                <p:cNvSpPr>
                  <a:spLocks noChangeShapeType="1"/>
                </p:cNvSpPr>
                <p:nvPr/>
              </p:nvSpPr>
              <p:spPr bwMode="auto">
                <a:xfrm>
                  <a:off x="4504" y="1380"/>
                  <a:ext cx="58" cy="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06" name="Group 281"/>
              <p:cNvGrpSpPr>
                <a:grpSpLocks/>
              </p:cNvGrpSpPr>
              <p:nvPr/>
            </p:nvGrpSpPr>
            <p:grpSpPr bwMode="auto">
              <a:xfrm>
                <a:off x="4453" y="1377"/>
                <a:ext cx="155" cy="57"/>
                <a:chOff x="4453" y="1377"/>
                <a:chExt cx="155" cy="57"/>
              </a:xfrm>
            </p:grpSpPr>
            <p:sp>
              <p:nvSpPr>
                <p:cNvPr id="21713" name="Line 278"/>
                <p:cNvSpPr>
                  <a:spLocks noChangeShapeType="1"/>
                </p:cNvSpPr>
                <p:nvPr/>
              </p:nvSpPr>
              <p:spPr bwMode="auto">
                <a:xfrm>
                  <a:off x="4453" y="1433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4" name="Line 279"/>
                <p:cNvSpPr>
                  <a:spLocks noChangeShapeType="1"/>
                </p:cNvSpPr>
                <p:nvPr/>
              </p:nvSpPr>
              <p:spPr bwMode="auto">
                <a:xfrm>
                  <a:off x="4559" y="1378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4504" y="1377"/>
                  <a:ext cx="58" cy="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707" name="Rectangle 282"/>
              <p:cNvSpPr>
                <a:spLocks noChangeArrowheads="1"/>
              </p:cNvSpPr>
              <p:nvPr/>
            </p:nvSpPr>
            <p:spPr bwMode="auto">
              <a:xfrm>
                <a:off x="4329" y="130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08" name="Rectangle 283"/>
              <p:cNvSpPr>
                <a:spLocks noChangeArrowheads="1"/>
              </p:cNvSpPr>
              <p:nvPr/>
            </p:nvSpPr>
            <p:spPr bwMode="auto">
              <a:xfrm>
                <a:off x="4302" y="132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09" name="Line 284"/>
              <p:cNvSpPr>
                <a:spLocks noChangeShapeType="1"/>
              </p:cNvSpPr>
              <p:nvPr/>
            </p:nvSpPr>
            <p:spPr bwMode="auto">
              <a:xfrm>
                <a:off x="4299" y="151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0" name="Line 285"/>
              <p:cNvSpPr>
                <a:spLocks noChangeShapeType="1"/>
              </p:cNvSpPr>
              <p:nvPr/>
            </p:nvSpPr>
            <p:spPr bwMode="auto">
              <a:xfrm>
                <a:off x="4305" y="141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1" name="Rectangle 286"/>
              <p:cNvSpPr>
                <a:spLocks noChangeArrowheads="1"/>
              </p:cNvSpPr>
              <p:nvPr/>
            </p:nvSpPr>
            <p:spPr bwMode="auto">
              <a:xfrm>
                <a:off x="4300" y="1327"/>
                <a:ext cx="433" cy="91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12" name="Rectangle 287"/>
              <p:cNvSpPr>
                <a:spLocks noChangeArrowheads="1"/>
              </p:cNvSpPr>
              <p:nvPr/>
            </p:nvSpPr>
            <p:spPr bwMode="auto">
              <a:xfrm>
                <a:off x="4270" y="120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en-US" altLang="zh-CN" sz="1000"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altLang="zh-CN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</a:p>
              <a:p>
                <a:pPr algn="ctr"/>
                <a:r>
                  <a:rPr lang="en-US" altLang="zh-CN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/>
                <a:r>
                  <a:rPr lang="en-US" altLang="zh-CN" sz="1000">
                    <a:latin typeface="Comic Sans MS" panose="030F0702030302020204" pitchFamily="66" charset="0"/>
                  </a:rPr>
                  <a:t>physical</a:t>
                </a:r>
              </a:p>
            </p:txBody>
          </p:sp>
        </p:grpSp>
        <p:grpSp>
          <p:nvGrpSpPr>
            <p:cNvPr id="21588" name="Group 310"/>
            <p:cNvGrpSpPr>
              <a:grpSpLocks/>
            </p:cNvGrpSpPr>
            <p:nvPr/>
          </p:nvGrpSpPr>
          <p:grpSpPr bwMode="auto">
            <a:xfrm>
              <a:off x="4477" y="2241"/>
              <a:ext cx="513" cy="442"/>
              <a:chOff x="4477" y="2241"/>
              <a:chExt cx="513" cy="442"/>
            </a:xfrm>
          </p:grpSpPr>
          <p:sp>
            <p:nvSpPr>
              <p:cNvPr id="21677" name="Line 289"/>
              <p:cNvSpPr>
                <a:spLocks noChangeShapeType="1"/>
              </p:cNvSpPr>
              <p:nvPr/>
            </p:nvSpPr>
            <p:spPr bwMode="auto">
              <a:xfrm>
                <a:off x="4601" y="2643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78" name="Line 290"/>
              <p:cNvSpPr>
                <a:spLocks noChangeShapeType="1"/>
              </p:cNvSpPr>
              <p:nvPr/>
            </p:nvSpPr>
            <p:spPr bwMode="auto">
              <a:xfrm flipV="1">
                <a:off x="4751" y="2536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79" name="Oval 291"/>
              <p:cNvSpPr>
                <a:spLocks noChangeArrowheads="1"/>
              </p:cNvSpPr>
              <p:nvPr/>
            </p:nvSpPr>
            <p:spPr bwMode="auto">
              <a:xfrm>
                <a:off x="4588" y="246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80" name="Line 292"/>
              <p:cNvSpPr>
                <a:spLocks noChangeShapeType="1"/>
              </p:cNvSpPr>
              <p:nvPr/>
            </p:nvSpPr>
            <p:spPr bwMode="auto">
              <a:xfrm>
                <a:off x="4588" y="245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81" name="Line 293"/>
              <p:cNvSpPr>
                <a:spLocks noChangeShapeType="1"/>
              </p:cNvSpPr>
              <p:nvPr/>
            </p:nvSpPr>
            <p:spPr bwMode="auto">
              <a:xfrm>
                <a:off x="4901" y="245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82" name="Rectangle 294"/>
              <p:cNvSpPr>
                <a:spLocks noChangeArrowheads="1"/>
              </p:cNvSpPr>
              <p:nvPr/>
            </p:nvSpPr>
            <p:spPr bwMode="auto">
              <a:xfrm>
                <a:off x="4588" y="245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1683" name="Oval 295"/>
              <p:cNvSpPr>
                <a:spLocks noChangeArrowheads="1"/>
              </p:cNvSpPr>
              <p:nvPr/>
            </p:nvSpPr>
            <p:spPr bwMode="auto">
              <a:xfrm>
                <a:off x="4585" y="239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1684" name="Group 299"/>
              <p:cNvGrpSpPr>
                <a:grpSpLocks/>
              </p:cNvGrpSpPr>
              <p:nvPr/>
            </p:nvGrpSpPr>
            <p:grpSpPr bwMode="auto">
              <a:xfrm>
                <a:off x="4660" y="2416"/>
                <a:ext cx="156" cy="56"/>
                <a:chOff x="4660" y="2416"/>
                <a:chExt cx="156" cy="56"/>
              </a:xfrm>
            </p:grpSpPr>
            <p:sp>
              <p:nvSpPr>
                <p:cNvPr id="21695" name="Line 296"/>
                <p:cNvSpPr>
                  <a:spLocks noChangeShapeType="1"/>
                </p:cNvSpPr>
                <p:nvPr/>
              </p:nvSpPr>
              <p:spPr bwMode="auto">
                <a:xfrm flipV="1">
                  <a:off x="4660" y="2416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96" name="Line 297"/>
                <p:cNvSpPr>
                  <a:spLocks noChangeShapeType="1"/>
                </p:cNvSpPr>
                <p:nvPr/>
              </p:nvSpPr>
              <p:spPr bwMode="auto">
                <a:xfrm>
                  <a:off x="4767" y="2472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97" name="Line 298"/>
                <p:cNvSpPr>
                  <a:spLocks noChangeShapeType="1"/>
                </p:cNvSpPr>
                <p:nvPr/>
              </p:nvSpPr>
              <p:spPr bwMode="auto">
                <a:xfrm>
                  <a:off x="4711" y="2418"/>
                  <a:ext cx="58" cy="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85" name="Group 303"/>
              <p:cNvGrpSpPr>
                <a:grpSpLocks/>
              </p:cNvGrpSpPr>
              <p:nvPr/>
            </p:nvGrpSpPr>
            <p:grpSpPr bwMode="auto">
              <a:xfrm>
                <a:off x="4660" y="2415"/>
                <a:ext cx="155" cy="57"/>
                <a:chOff x="4660" y="2415"/>
                <a:chExt cx="155" cy="57"/>
              </a:xfrm>
            </p:grpSpPr>
            <p:sp>
              <p:nvSpPr>
                <p:cNvPr id="21692" name="Line 300"/>
                <p:cNvSpPr>
                  <a:spLocks noChangeShapeType="1"/>
                </p:cNvSpPr>
                <p:nvPr/>
              </p:nvSpPr>
              <p:spPr bwMode="auto">
                <a:xfrm>
                  <a:off x="4660" y="2471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93" name="Line 301"/>
                <p:cNvSpPr>
                  <a:spLocks noChangeShapeType="1"/>
                </p:cNvSpPr>
                <p:nvPr/>
              </p:nvSpPr>
              <p:spPr bwMode="auto">
                <a:xfrm>
                  <a:off x="4766" y="2416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94" name="Line 302"/>
                <p:cNvSpPr>
                  <a:spLocks noChangeShapeType="1"/>
                </p:cNvSpPr>
                <p:nvPr/>
              </p:nvSpPr>
              <p:spPr bwMode="auto">
                <a:xfrm flipV="1">
                  <a:off x="4711" y="2415"/>
                  <a:ext cx="58" cy="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686" name="Rectangle 304"/>
              <p:cNvSpPr>
                <a:spLocks noChangeArrowheads="1"/>
              </p:cNvSpPr>
              <p:nvPr/>
            </p:nvSpPr>
            <p:spPr bwMode="auto">
              <a:xfrm>
                <a:off x="4536" y="2340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87" name="Rectangle 305"/>
              <p:cNvSpPr>
                <a:spLocks noChangeArrowheads="1"/>
              </p:cNvSpPr>
              <p:nvPr/>
            </p:nvSpPr>
            <p:spPr bwMode="auto">
              <a:xfrm>
                <a:off x="4509" y="2361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88" name="Line 306"/>
              <p:cNvSpPr>
                <a:spLocks noChangeShapeType="1"/>
              </p:cNvSpPr>
              <p:nvPr/>
            </p:nvSpPr>
            <p:spPr bwMode="auto">
              <a:xfrm>
                <a:off x="4506" y="255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89" name="Line 307"/>
              <p:cNvSpPr>
                <a:spLocks noChangeShapeType="1"/>
              </p:cNvSpPr>
              <p:nvPr/>
            </p:nvSpPr>
            <p:spPr bwMode="auto">
              <a:xfrm>
                <a:off x="4512" y="2457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90" name="Rectangle 308"/>
              <p:cNvSpPr>
                <a:spLocks noChangeArrowheads="1"/>
              </p:cNvSpPr>
              <p:nvPr/>
            </p:nvSpPr>
            <p:spPr bwMode="auto">
              <a:xfrm>
                <a:off x="4507" y="2365"/>
                <a:ext cx="433" cy="91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91" name="Rectangle 309"/>
              <p:cNvSpPr>
                <a:spLocks noChangeArrowheads="1"/>
              </p:cNvSpPr>
              <p:nvPr/>
            </p:nvSpPr>
            <p:spPr bwMode="auto">
              <a:xfrm>
                <a:off x="4477" y="2241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en-US" altLang="zh-CN" sz="1000"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altLang="zh-CN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</a:p>
              <a:p>
                <a:pPr algn="ctr"/>
                <a:r>
                  <a:rPr lang="en-US" altLang="zh-CN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/>
                <a:r>
                  <a:rPr lang="en-US" altLang="zh-CN" sz="1000">
                    <a:latin typeface="Comic Sans MS" panose="030F0702030302020204" pitchFamily="66" charset="0"/>
                  </a:rPr>
                  <a:t>physical</a:t>
                </a:r>
              </a:p>
            </p:txBody>
          </p:sp>
        </p:grpSp>
        <p:grpSp>
          <p:nvGrpSpPr>
            <p:cNvPr id="21589" name="Group 332"/>
            <p:cNvGrpSpPr>
              <a:grpSpLocks/>
            </p:cNvGrpSpPr>
            <p:nvPr/>
          </p:nvGrpSpPr>
          <p:grpSpPr bwMode="auto">
            <a:xfrm>
              <a:off x="4786" y="1860"/>
              <a:ext cx="513" cy="442"/>
              <a:chOff x="4786" y="1860"/>
              <a:chExt cx="513" cy="442"/>
            </a:xfrm>
          </p:grpSpPr>
          <p:sp>
            <p:nvSpPr>
              <p:cNvPr id="21656" name="Line 311"/>
              <p:cNvSpPr>
                <a:spLocks noChangeShapeType="1"/>
              </p:cNvSpPr>
              <p:nvPr/>
            </p:nvSpPr>
            <p:spPr bwMode="auto">
              <a:xfrm>
                <a:off x="4910" y="2262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7" name="Line 312"/>
              <p:cNvSpPr>
                <a:spLocks noChangeShapeType="1"/>
              </p:cNvSpPr>
              <p:nvPr/>
            </p:nvSpPr>
            <p:spPr bwMode="auto">
              <a:xfrm flipV="1">
                <a:off x="5060" y="2155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8" name="Oval 313"/>
              <p:cNvSpPr>
                <a:spLocks noChangeArrowheads="1"/>
              </p:cNvSpPr>
              <p:nvPr/>
            </p:nvSpPr>
            <p:spPr bwMode="auto">
              <a:xfrm>
                <a:off x="4897" y="20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59" name="Line 314"/>
              <p:cNvSpPr>
                <a:spLocks noChangeShapeType="1"/>
              </p:cNvSpPr>
              <p:nvPr/>
            </p:nvSpPr>
            <p:spPr bwMode="auto">
              <a:xfrm>
                <a:off x="4897" y="20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60" name="Line 315"/>
              <p:cNvSpPr>
                <a:spLocks noChangeShapeType="1"/>
              </p:cNvSpPr>
              <p:nvPr/>
            </p:nvSpPr>
            <p:spPr bwMode="auto">
              <a:xfrm>
                <a:off x="5210" y="20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61" name="Rectangle 316"/>
              <p:cNvSpPr>
                <a:spLocks noChangeArrowheads="1"/>
              </p:cNvSpPr>
              <p:nvPr/>
            </p:nvSpPr>
            <p:spPr bwMode="auto">
              <a:xfrm>
                <a:off x="4897" y="20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1662" name="Oval 317"/>
              <p:cNvSpPr>
                <a:spLocks noChangeArrowheads="1"/>
              </p:cNvSpPr>
              <p:nvPr/>
            </p:nvSpPr>
            <p:spPr bwMode="auto">
              <a:xfrm>
                <a:off x="4894" y="201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1663" name="Group 321"/>
              <p:cNvGrpSpPr>
                <a:grpSpLocks/>
              </p:cNvGrpSpPr>
              <p:nvPr/>
            </p:nvGrpSpPr>
            <p:grpSpPr bwMode="auto">
              <a:xfrm>
                <a:off x="4969" y="2035"/>
                <a:ext cx="156" cy="56"/>
                <a:chOff x="4969" y="2035"/>
                <a:chExt cx="156" cy="56"/>
              </a:xfrm>
            </p:grpSpPr>
            <p:sp>
              <p:nvSpPr>
                <p:cNvPr id="21674" name="Line 318"/>
                <p:cNvSpPr>
                  <a:spLocks noChangeShapeType="1"/>
                </p:cNvSpPr>
                <p:nvPr/>
              </p:nvSpPr>
              <p:spPr bwMode="auto">
                <a:xfrm flipV="1">
                  <a:off x="4969" y="2035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75" name="Line 319"/>
                <p:cNvSpPr>
                  <a:spLocks noChangeShapeType="1"/>
                </p:cNvSpPr>
                <p:nvPr/>
              </p:nvSpPr>
              <p:spPr bwMode="auto">
                <a:xfrm>
                  <a:off x="5076" y="2091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76" name="Line 320"/>
                <p:cNvSpPr>
                  <a:spLocks noChangeShapeType="1"/>
                </p:cNvSpPr>
                <p:nvPr/>
              </p:nvSpPr>
              <p:spPr bwMode="auto">
                <a:xfrm>
                  <a:off x="5020" y="2037"/>
                  <a:ext cx="58" cy="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64" name="Group 325"/>
              <p:cNvGrpSpPr>
                <a:grpSpLocks/>
              </p:cNvGrpSpPr>
              <p:nvPr/>
            </p:nvGrpSpPr>
            <p:grpSpPr bwMode="auto">
              <a:xfrm>
                <a:off x="4969" y="2034"/>
                <a:ext cx="155" cy="57"/>
                <a:chOff x="4969" y="2034"/>
                <a:chExt cx="155" cy="57"/>
              </a:xfrm>
            </p:grpSpPr>
            <p:sp>
              <p:nvSpPr>
                <p:cNvPr id="21671" name="Line 322"/>
                <p:cNvSpPr>
                  <a:spLocks noChangeShapeType="1"/>
                </p:cNvSpPr>
                <p:nvPr/>
              </p:nvSpPr>
              <p:spPr bwMode="auto">
                <a:xfrm>
                  <a:off x="4969" y="2090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72" name="Line 323"/>
                <p:cNvSpPr>
                  <a:spLocks noChangeShapeType="1"/>
                </p:cNvSpPr>
                <p:nvPr/>
              </p:nvSpPr>
              <p:spPr bwMode="auto">
                <a:xfrm>
                  <a:off x="5075" y="2035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73" name="Line 324"/>
                <p:cNvSpPr>
                  <a:spLocks noChangeShapeType="1"/>
                </p:cNvSpPr>
                <p:nvPr/>
              </p:nvSpPr>
              <p:spPr bwMode="auto">
                <a:xfrm flipV="1">
                  <a:off x="5020" y="2034"/>
                  <a:ext cx="58" cy="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665" name="Rectangle 326"/>
              <p:cNvSpPr>
                <a:spLocks noChangeArrowheads="1"/>
              </p:cNvSpPr>
              <p:nvPr/>
            </p:nvSpPr>
            <p:spPr bwMode="auto">
              <a:xfrm>
                <a:off x="4845" y="1959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66" name="Rectangle 327"/>
              <p:cNvSpPr>
                <a:spLocks noChangeArrowheads="1"/>
              </p:cNvSpPr>
              <p:nvPr/>
            </p:nvSpPr>
            <p:spPr bwMode="auto">
              <a:xfrm>
                <a:off x="4818" y="1980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67" name="Line 328"/>
              <p:cNvSpPr>
                <a:spLocks noChangeShapeType="1"/>
              </p:cNvSpPr>
              <p:nvPr/>
            </p:nvSpPr>
            <p:spPr bwMode="auto">
              <a:xfrm>
                <a:off x="4815" y="217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68" name="Line 329"/>
              <p:cNvSpPr>
                <a:spLocks noChangeShapeType="1"/>
              </p:cNvSpPr>
              <p:nvPr/>
            </p:nvSpPr>
            <p:spPr bwMode="auto">
              <a:xfrm>
                <a:off x="4821" y="207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69" name="Rectangle 330"/>
              <p:cNvSpPr>
                <a:spLocks noChangeArrowheads="1"/>
              </p:cNvSpPr>
              <p:nvPr/>
            </p:nvSpPr>
            <p:spPr bwMode="auto">
              <a:xfrm>
                <a:off x="4816" y="1984"/>
                <a:ext cx="433" cy="91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70" name="Rectangle 331"/>
              <p:cNvSpPr>
                <a:spLocks noChangeArrowheads="1"/>
              </p:cNvSpPr>
              <p:nvPr/>
            </p:nvSpPr>
            <p:spPr bwMode="auto">
              <a:xfrm>
                <a:off x="4786" y="1860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en-US" altLang="zh-CN" sz="1000"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altLang="zh-CN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</a:p>
              <a:p>
                <a:pPr algn="ctr"/>
                <a:r>
                  <a:rPr lang="en-US" altLang="zh-CN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/>
                <a:r>
                  <a:rPr lang="en-US" altLang="zh-CN" sz="1000">
                    <a:latin typeface="Comic Sans MS" panose="030F0702030302020204" pitchFamily="66" charset="0"/>
                  </a:rPr>
                  <a:t>physical</a:t>
                </a:r>
              </a:p>
            </p:txBody>
          </p:sp>
        </p:grpSp>
        <p:grpSp>
          <p:nvGrpSpPr>
            <p:cNvPr id="21590" name="Group 354"/>
            <p:cNvGrpSpPr>
              <a:grpSpLocks/>
            </p:cNvGrpSpPr>
            <p:nvPr/>
          </p:nvGrpSpPr>
          <p:grpSpPr bwMode="auto">
            <a:xfrm>
              <a:off x="4915" y="1323"/>
              <a:ext cx="513" cy="442"/>
              <a:chOff x="4915" y="1323"/>
              <a:chExt cx="513" cy="442"/>
            </a:xfrm>
          </p:grpSpPr>
          <p:sp>
            <p:nvSpPr>
              <p:cNvPr id="21635" name="Line 333"/>
              <p:cNvSpPr>
                <a:spLocks noChangeShapeType="1"/>
              </p:cNvSpPr>
              <p:nvPr/>
            </p:nvSpPr>
            <p:spPr bwMode="auto">
              <a:xfrm>
                <a:off x="5039" y="172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36" name="Line 334"/>
              <p:cNvSpPr>
                <a:spLocks noChangeShapeType="1"/>
              </p:cNvSpPr>
              <p:nvPr/>
            </p:nvSpPr>
            <p:spPr bwMode="auto">
              <a:xfrm flipV="1">
                <a:off x="5189" y="1618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37" name="Oval 335"/>
              <p:cNvSpPr>
                <a:spLocks noChangeArrowheads="1"/>
              </p:cNvSpPr>
              <p:nvPr/>
            </p:nvSpPr>
            <p:spPr bwMode="auto">
              <a:xfrm>
                <a:off x="5026" y="154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38" name="Line 336"/>
              <p:cNvSpPr>
                <a:spLocks noChangeShapeType="1"/>
              </p:cNvSpPr>
              <p:nvPr/>
            </p:nvSpPr>
            <p:spPr bwMode="auto">
              <a:xfrm>
                <a:off x="5026" y="153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39" name="Line 337"/>
              <p:cNvSpPr>
                <a:spLocks noChangeShapeType="1"/>
              </p:cNvSpPr>
              <p:nvPr/>
            </p:nvSpPr>
            <p:spPr bwMode="auto">
              <a:xfrm>
                <a:off x="5339" y="153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0" name="Rectangle 338"/>
              <p:cNvSpPr>
                <a:spLocks noChangeArrowheads="1"/>
              </p:cNvSpPr>
              <p:nvPr/>
            </p:nvSpPr>
            <p:spPr bwMode="auto">
              <a:xfrm>
                <a:off x="5026" y="153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1641" name="Oval 339"/>
              <p:cNvSpPr>
                <a:spLocks noChangeArrowheads="1"/>
              </p:cNvSpPr>
              <p:nvPr/>
            </p:nvSpPr>
            <p:spPr bwMode="auto">
              <a:xfrm>
                <a:off x="5023" y="147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1642" name="Group 343"/>
              <p:cNvGrpSpPr>
                <a:grpSpLocks/>
              </p:cNvGrpSpPr>
              <p:nvPr/>
            </p:nvGrpSpPr>
            <p:grpSpPr bwMode="auto">
              <a:xfrm>
                <a:off x="5098" y="1498"/>
                <a:ext cx="156" cy="56"/>
                <a:chOff x="5098" y="1498"/>
                <a:chExt cx="156" cy="56"/>
              </a:xfrm>
            </p:grpSpPr>
            <p:sp>
              <p:nvSpPr>
                <p:cNvPr id="21653" name="Line 340"/>
                <p:cNvSpPr>
                  <a:spLocks noChangeShapeType="1"/>
                </p:cNvSpPr>
                <p:nvPr/>
              </p:nvSpPr>
              <p:spPr bwMode="auto">
                <a:xfrm flipV="1">
                  <a:off x="5098" y="1498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54" name="Line 341"/>
                <p:cNvSpPr>
                  <a:spLocks noChangeShapeType="1"/>
                </p:cNvSpPr>
                <p:nvPr/>
              </p:nvSpPr>
              <p:spPr bwMode="auto">
                <a:xfrm>
                  <a:off x="5205" y="1554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55" name="Line 342"/>
                <p:cNvSpPr>
                  <a:spLocks noChangeShapeType="1"/>
                </p:cNvSpPr>
                <p:nvPr/>
              </p:nvSpPr>
              <p:spPr bwMode="auto">
                <a:xfrm>
                  <a:off x="5149" y="1500"/>
                  <a:ext cx="58" cy="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43" name="Group 347"/>
              <p:cNvGrpSpPr>
                <a:grpSpLocks/>
              </p:cNvGrpSpPr>
              <p:nvPr/>
            </p:nvGrpSpPr>
            <p:grpSpPr bwMode="auto">
              <a:xfrm>
                <a:off x="5098" y="1497"/>
                <a:ext cx="155" cy="57"/>
                <a:chOff x="5098" y="1497"/>
                <a:chExt cx="155" cy="57"/>
              </a:xfrm>
            </p:grpSpPr>
            <p:sp>
              <p:nvSpPr>
                <p:cNvPr id="21650" name="Line 344"/>
                <p:cNvSpPr>
                  <a:spLocks noChangeShapeType="1"/>
                </p:cNvSpPr>
                <p:nvPr/>
              </p:nvSpPr>
              <p:spPr bwMode="auto">
                <a:xfrm>
                  <a:off x="5098" y="1553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51" name="Line 345"/>
                <p:cNvSpPr>
                  <a:spLocks noChangeShapeType="1"/>
                </p:cNvSpPr>
                <p:nvPr/>
              </p:nvSpPr>
              <p:spPr bwMode="auto">
                <a:xfrm>
                  <a:off x="5204" y="1498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52" name="Line 346"/>
                <p:cNvSpPr>
                  <a:spLocks noChangeShapeType="1"/>
                </p:cNvSpPr>
                <p:nvPr/>
              </p:nvSpPr>
              <p:spPr bwMode="auto">
                <a:xfrm flipV="1">
                  <a:off x="5149" y="1497"/>
                  <a:ext cx="58" cy="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644" name="Rectangle 348"/>
              <p:cNvSpPr>
                <a:spLocks noChangeArrowheads="1"/>
              </p:cNvSpPr>
              <p:nvPr/>
            </p:nvSpPr>
            <p:spPr bwMode="auto">
              <a:xfrm>
                <a:off x="4974" y="142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45" name="Rectangle 349"/>
              <p:cNvSpPr>
                <a:spLocks noChangeArrowheads="1"/>
              </p:cNvSpPr>
              <p:nvPr/>
            </p:nvSpPr>
            <p:spPr bwMode="auto">
              <a:xfrm>
                <a:off x="4947" y="144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46" name="Line 350"/>
              <p:cNvSpPr>
                <a:spLocks noChangeShapeType="1"/>
              </p:cNvSpPr>
              <p:nvPr/>
            </p:nvSpPr>
            <p:spPr bwMode="auto">
              <a:xfrm>
                <a:off x="4944" y="163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7" name="Line 351"/>
              <p:cNvSpPr>
                <a:spLocks noChangeShapeType="1"/>
              </p:cNvSpPr>
              <p:nvPr/>
            </p:nvSpPr>
            <p:spPr bwMode="auto">
              <a:xfrm>
                <a:off x="4950" y="153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8" name="Rectangle 352"/>
              <p:cNvSpPr>
                <a:spLocks noChangeArrowheads="1"/>
              </p:cNvSpPr>
              <p:nvPr/>
            </p:nvSpPr>
            <p:spPr bwMode="auto">
              <a:xfrm>
                <a:off x="4945" y="1447"/>
                <a:ext cx="433" cy="91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49" name="Rectangle 353"/>
              <p:cNvSpPr>
                <a:spLocks noChangeArrowheads="1"/>
              </p:cNvSpPr>
              <p:nvPr/>
            </p:nvSpPr>
            <p:spPr bwMode="auto">
              <a:xfrm>
                <a:off x="4915" y="132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en-US" altLang="zh-CN" sz="1000"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altLang="zh-CN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</a:p>
              <a:p>
                <a:pPr algn="ctr"/>
                <a:r>
                  <a:rPr lang="en-US" altLang="zh-CN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/>
                <a:r>
                  <a:rPr lang="en-US" altLang="zh-CN" sz="1000">
                    <a:latin typeface="Comic Sans MS" panose="030F0702030302020204" pitchFamily="66" charset="0"/>
                  </a:rPr>
                  <a:t>physical</a:t>
                </a:r>
              </a:p>
            </p:txBody>
          </p:sp>
        </p:grpSp>
        <p:grpSp>
          <p:nvGrpSpPr>
            <p:cNvPr id="21591" name="Group 376"/>
            <p:cNvGrpSpPr>
              <a:grpSpLocks/>
            </p:cNvGrpSpPr>
            <p:nvPr/>
          </p:nvGrpSpPr>
          <p:grpSpPr bwMode="auto">
            <a:xfrm>
              <a:off x="4189" y="2634"/>
              <a:ext cx="513" cy="442"/>
              <a:chOff x="4189" y="2634"/>
              <a:chExt cx="513" cy="442"/>
            </a:xfrm>
          </p:grpSpPr>
          <p:sp>
            <p:nvSpPr>
              <p:cNvPr id="21614" name="Line 355"/>
              <p:cNvSpPr>
                <a:spLocks noChangeShapeType="1"/>
              </p:cNvSpPr>
              <p:nvPr/>
            </p:nvSpPr>
            <p:spPr bwMode="auto">
              <a:xfrm>
                <a:off x="4313" y="3036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5" name="Line 356"/>
              <p:cNvSpPr>
                <a:spLocks noChangeShapeType="1"/>
              </p:cNvSpPr>
              <p:nvPr/>
            </p:nvSpPr>
            <p:spPr bwMode="auto">
              <a:xfrm flipV="1">
                <a:off x="4463" y="2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6" name="Oval 357"/>
              <p:cNvSpPr>
                <a:spLocks noChangeArrowheads="1"/>
              </p:cNvSpPr>
              <p:nvPr/>
            </p:nvSpPr>
            <p:spPr bwMode="auto">
              <a:xfrm>
                <a:off x="4300" y="285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17" name="Line 358"/>
              <p:cNvSpPr>
                <a:spLocks noChangeShapeType="1"/>
              </p:cNvSpPr>
              <p:nvPr/>
            </p:nvSpPr>
            <p:spPr bwMode="auto">
              <a:xfrm>
                <a:off x="4300" y="284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8" name="Line 359"/>
              <p:cNvSpPr>
                <a:spLocks noChangeShapeType="1"/>
              </p:cNvSpPr>
              <p:nvPr/>
            </p:nvSpPr>
            <p:spPr bwMode="auto">
              <a:xfrm>
                <a:off x="4613" y="284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9" name="Rectangle 360"/>
              <p:cNvSpPr>
                <a:spLocks noChangeArrowheads="1"/>
              </p:cNvSpPr>
              <p:nvPr/>
            </p:nvSpPr>
            <p:spPr bwMode="auto">
              <a:xfrm>
                <a:off x="4300" y="284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1620" name="Oval 361"/>
              <p:cNvSpPr>
                <a:spLocks noChangeArrowheads="1"/>
              </p:cNvSpPr>
              <p:nvPr/>
            </p:nvSpPr>
            <p:spPr bwMode="auto">
              <a:xfrm>
                <a:off x="4297" y="278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1621" name="Group 365"/>
              <p:cNvGrpSpPr>
                <a:grpSpLocks/>
              </p:cNvGrpSpPr>
              <p:nvPr/>
            </p:nvGrpSpPr>
            <p:grpSpPr bwMode="auto">
              <a:xfrm>
                <a:off x="4372" y="2809"/>
                <a:ext cx="156" cy="56"/>
                <a:chOff x="4372" y="2809"/>
                <a:chExt cx="156" cy="56"/>
              </a:xfrm>
            </p:grpSpPr>
            <p:sp>
              <p:nvSpPr>
                <p:cNvPr id="21632" name="Line 362"/>
                <p:cNvSpPr>
                  <a:spLocks noChangeShapeType="1"/>
                </p:cNvSpPr>
                <p:nvPr/>
              </p:nvSpPr>
              <p:spPr bwMode="auto">
                <a:xfrm flipV="1">
                  <a:off x="4372" y="2809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33" name="Line 363"/>
                <p:cNvSpPr>
                  <a:spLocks noChangeShapeType="1"/>
                </p:cNvSpPr>
                <p:nvPr/>
              </p:nvSpPr>
              <p:spPr bwMode="auto">
                <a:xfrm>
                  <a:off x="4479" y="2865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34" name="Line 364"/>
                <p:cNvSpPr>
                  <a:spLocks noChangeShapeType="1"/>
                </p:cNvSpPr>
                <p:nvPr/>
              </p:nvSpPr>
              <p:spPr bwMode="auto">
                <a:xfrm>
                  <a:off x="4423" y="2811"/>
                  <a:ext cx="58" cy="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22" name="Group 369"/>
              <p:cNvGrpSpPr>
                <a:grpSpLocks/>
              </p:cNvGrpSpPr>
              <p:nvPr/>
            </p:nvGrpSpPr>
            <p:grpSpPr bwMode="auto">
              <a:xfrm>
                <a:off x="4372" y="2808"/>
                <a:ext cx="155" cy="57"/>
                <a:chOff x="4372" y="2808"/>
                <a:chExt cx="155" cy="57"/>
              </a:xfrm>
            </p:grpSpPr>
            <p:sp>
              <p:nvSpPr>
                <p:cNvPr id="21629" name="Line 366"/>
                <p:cNvSpPr>
                  <a:spLocks noChangeShapeType="1"/>
                </p:cNvSpPr>
                <p:nvPr/>
              </p:nvSpPr>
              <p:spPr bwMode="auto">
                <a:xfrm>
                  <a:off x="4372" y="2864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30" name="Line 367"/>
                <p:cNvSpPr>
                  <a:spLocks noChangeShapeType="1"/>
                </p:cNvSpPr>
                <p:nvPr/>
              </p:nvSpPr>
              <p:spPr bwMode="auto">
                <a:xfrm>
                  <a:off x="4478" y="2809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31" name="Line 368"/>
                <p:cNvSpPr>
                  <a:spLocks noChangeShapeType="1"/>
                </p:cNvSpPr>
                <p:nvPr/>
              </p:nvSpPr>
              <p:spPr bwMode="auto">
                <a:xfrm flipV="1">
                  <a:off x="4423" y="2808"/>
                  <a:ext cx="58" cy="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623" name="Rectangle 370"/>
              <p:cNvSpPr>
                <a:spLocks noChangeArrowheads="1"/>
              </p:cNvSpPr>
              <p:nvPr/>
            </p:nvSpPr>
            <p:spPr bwMode="auto">
              <a:xfrm>
                <a:off x="4248" y="2733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24" name="Rectangle 371"/>
              <p:cNvSpPr>
                <a:spLocks noChangeArrowheads="1"/>
              </p:cNvSpPr>
              <p:nvPr/>
            </p:nvSpPr>
            <p:spPr bwMode="auto">
              <a:xfrm>
                <a:off x="4221" y="2754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25" name="Line 372"/>
              <p:cNvSpPr>
                <a:spLocks noChangeShapeType="1"/>
              </p:cNvSpPr>
              <p:nvPr/>
            </p:nvSpPr>
            <p:spPr bwMode="auto">
              <a:xfrm>
                <a:off x="4218" y="294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26" name="Line 373"/>
              <p:cNvSpPr>
                <a:spLocks noChangeShapeType="1"/>
              </p:cNvSpPr>
              <p:nvPr/>
            </p:nvSpPr>
            <p:spPr bwMode="auto">
              <a:xfrm>
                <a:off x="4224" y="285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27" name="Rectangle 374"/>
              <p:cNvSpPr>
                <a:spLocks noChangeArrowheads="1"/>
              </p:cNvSpPr>
              <p:nvPr/>
            </p:nvSpPr>
            <p:spPr bwMode="auto">
              <a:xfrm>
                <a:off x="4219" y="2758"/>
                <a:ext cx="433" cy="91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28" name="Rectangle 375"/>
              <p:cNvSpPr>
                <a:spLocks noChangeArrowheads="1"/>
              </p:cNvSpPr>
              <p:nvPr/>
            </p:nvSpPr>
            <p:spPr bwMode="auto">
              <a:xfrm>
                <a:off x="4189" y="2634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en-US" altLang="zh-CN" sz="1000"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altLang="zh-CN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</a:p>
              <a:p>
                <a:pPr algn="ctr"/>
                <a:r>
                  <a:rPr lang="en-US" altLang="zh-CN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/>
                <a:r>
                  <a:rPr lang="en-US" altLang="zh-CN" sz="1000">
                    <a:latin typeface="Comic Sans MS" panose="030F0702030302020204" pitchFamily="66" charset="0"/>
                  </a:rPr>
                  <a:t>physical</a:t>
                </a:r>
              </a:p>
            </p:txBody>
          </p:sp>
        </p:grpSp>
        <p:grpSp>
          <p:nvGrpSpPr>
            <p:cNvPr id="21592" name="Group 398"/>
            <p:cNvGrpSpPr>
              <a:grpSpLocks/>
            </p:cNvGrpSpPr>
            <p:nvPr/>
          </p:nvGrpSpPr>
          <p:grpSpPr bwMode="auto">
            <a:xfrm>
              <a:off x="3658" y="1308"/>
              <a:ext cx="513" cy="442"/>
              <a:chOff x="3658" y="1308"/>
              <a:chExt cx="513" cy="442"/>
            </a:xfrm>
          </p:grpSpPr>
          <p:sp>
            <p:nvSpPr>
              <p:cNvPr id="21593" name="Line 377"/>
              <p:cNvSpPr>
                <a:spLocks noChangeShapeType="1"/>
              </p:cNvSpPr>
              <p:nvPr/>
            </p:nvSpPr>
            <p:spPr bwMode="auto">
              <a:xfrm>
                <a:off x="3782" y="1710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4" name="Line 378"/>
              <p:cNvSpPr>
                <a:spLocks noChangeShapeType="1"/>
              </p:cNvSpPr>
              <p:nvPr/>
            </p:nvSpPr>
            <p:spPr bwMode="auto">
              <a:xfrm flipV="1">
                <a:off x="3932" y="1603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5" name="Oval 379"/>
              <p:cNvSpPr>
                <a:spLocks noChangeArrowheads="1"/>
              </p:cNvSpPr>
              <p:nvPr/>
            </p:nvSpPr>
            <p:spPr bwMode="auto">
              <a:xfrm>
                <a:off x="3769" y="15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96" name="Line 380"/>
              <p:cNvSpPr>
                <a:spLocks noChangeShapeType="1"/>
              </p:cNvSpPr>
              <p:nvPr/>
            </p:nvSpPr>
            <p:spPr bwMode="auto">
              <a:xfrm>
                <a:off x="3769" y="15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7" name="Line 381"/>
              <p:cNvSpPr>
                <a:spLocks noChangeShapeType="1"/>
              </p:cNvSpPr>
              <p:nvPr/>
            </p:nvSpPr>
            <p:spPr bwMode="auto">
              <a:xfrm>
                <a:off x="4082" y="15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8" name="Rectangle 382"/>
              <p:cNvSpPr>
                <a:spLocks noChangeArrowheads="1"/>
              </p:cNvSpPr>
              <p:nvPr/>
            </p:nvSpPr>
            <p:spPr bwMode="auto">
              <a:xfrm>
                <a:off x="3769" y="15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1599" name="Oval 383"/>
              <p:cNvSpPr>
                <a:spLocks noChangeArrowheads="1"/>
              </p:cNvSpPr>
              <p:nvPr/>
            </p:nvSpPr>
            <p:spPr bwMode="auto">
              <a:xfrm>
                <a:off x="3766" y="14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1600" name="Group 387"/>
              <p:cNvGrpSpPr>
                <a:grpSpLocks/>
              </p:cNvGrpSpPr>
              <p:nvPr/>
            </p:nvGrpSpPr>
            <p:grpSpPr bwMode="auto">
              <a:xfrm>
                <a:off x="3841" y="1483"/>
                <a:ext cx="156" cy="56"/>
                <a:chOff x="3841" y="1483"/>
                <a:chExt cx="156" cy="56"/>
              </a:xfrm>
            </p:grpSpPr>
            <p:sp>
              <p:nvSpPr>
                <p:cNvPr id="21611" name="Line 384"/>
                <p:cNvSpPr>
                  <a:spLocks noChangeShapeType="1"/>
                </p:cNvSpPr>
                <p:nvPr/>
              </p:nvSpPr>
              <p:spPr bwMode="auto">
                <a:xfrm flipV="1">
                  <a:off x="3841" y="1483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12" name="Line 385"/>
                <p:cNvSpPr>
                  <a:spLocks noChangeShapeType="1"/>
                </p:cNvSpPr>
                <p:nvPr/>
              </p:nvSpPr>
              <p:spPr bwMode="auto">
                <a:xfrm>
                  <a:off x="3948" y="1539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13" name="Line 386"/>
                <p:cNvSpPr>
                  <a:spLocks noChangeShapeType="1"/>
                </p:cNvSpPr>
                <p:nvPr/>
              </p:nvSpPr>
              <p:spPr bwMode="auto">
                <a:xfrm>
                  <a:off x="3892" y="1485"/>
                  <a:ext cx="58" cy="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01" name="Group 391"/>
              <p:cNvGrpSpPr>
                <a:grpSpLocks/>
              </p:cNvGrpSpPr>
              <p:nvPr/>
            </p:nvGrpSpPr>
            <p:grpSpPr bwMode="auto">
              <a:xfrm>
                <a:off x="3841" y="1482"/>
                <a:ext cx="155" cy="57"/>
                <a:chOff x="3841" y="1482"/>
                <a:chExt cx="155" cy="57"/>
              </a:xfrm>
            </p:grpSpPr>
            <p:sp>
              <p:nvSpPr>
                <p:cNvPr id="21608" name="Line 388"/>
                <p:cNvSpPr>
                  <a:spLocks noChangeShapeType="1"/>
                </p:cNvSpPr>
                <p:nvPr/>
              </p:nvSpPr>
              <p:spPr bwMode="auto">
                <a:xfrm>
                  <a:off x="3841" y="1538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09" name="Line 389"/>
                <p:cNvSpPr>
                  <a:spLocks noChangeShapeType="1"/>
                </p:cNvSpPr>
                <p:nvPr/>
              </p:nvSpPr>
              <p:spPr bwMode="auto">
                <a:xfrm>
                  <a:off x="3947" y="1483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10" name="Line 390"/>
                <p:cNvSpPr>
                  <a:spLocks noChangeShapeType="1"/>
                </p:cNvSpPr>
                <p:nvPr/>
              </p:nvSpPr>
              <p:spPr bwMode="auto">
                <a:xfrm flipV="1">
                  <a:off x="3892" y="1482"/>
                  <a:ext cx="58" cy="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602" name="Rectangle 392"/>
              <p:cNvSpPr>
                <a:spLocks noChangeArrowheads="1"/>
              </p:cNvSpPr>
              <p:nvPr/>
            </p:nvSpPr>
            <p:spPr bwMode="auto">
              <a:xfrm>
                <a:off x="3717" y="1407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03" name="Rectangle 393"/>
              <p:cNvSpPr>
                <a:spLocks noChangeArrowheads="1"/>
              </p:cNvSpPr>
              <p:nvPr/>
            </p:nvSpPr>
            <p:spPr bwMode="auto">
              <a:xfrm>
                <a:off x="3690" y="1428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04" name="Line 394"/>
              <p:cNvSpPr>
                <a:spLocks noChangeShapeType="1"/>
              </p:cNvSpPr>
              <p:nvPr/>
            </p:nvSpPr>
            <p:spPr bwMode="auto">
              <a:xfrm>
                <a:off x="3687" y="162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5" name="Line 395"/>
              <p:cNvSpPr>
                <a:spLocks noChangeShapeType="1"/>
              </p:cNvSpPr>
              <p:nvPr/>
            </p:nvSpPr>
            <p:spPr bwMode="auto">
              <a:xfrm>
                <a:off x="3693" y="152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6" name="Rectangle 396"/>
              <p:cNvSpPr>
                <a:spLocks noChangeArrowheads="1"/>
              </p:cNvSpPr>
              <p:nvPr/>
            </p:nvSpPr>
            <p:spPr bwMode="auto">
              <a:xfrm>
                <a:off x="3688" y="1432"/>
                <a:ext cx="433" cy="91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07" name="Rectangle 397"/>
              <p:cNvSpPr>
                <a:spLocks noChangeArrowheads="1"/>
              </p:cNvSpPr>
              <p:nvPr/>
            </p:nvSpPr>
            <p:spPr bwMode="auto">
              <a:xfrm>
                <a:off x="3658" y="1308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en-US" altLang="zh-CN" sz="1000"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altLang="zh-CN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</a:p>
              <a:p>
                <a:pPr algn="ctr"/>
                <a:r>
                  <a:rPr lang="en-US" altLang="zh-CN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/>
                <a:r>
                  <a:rPr lang="en-US" altLang="zh-CN" sz="1000">
                    <a:latin typeface="Comic Sans MS" panose="030F0702030302020204" pitchFamily="66" charset="0"/>
                  </a:rPr>
                  <a:t>physical</a:t>
                </a:r>
              </a:p>
            </p:txBody>
          </p:sp>
        </p:grpSp>
      </p:grpSp>
      <p:grpSp>
        <p:nvGrpSpPr>
          <p:cNvPr id="11682" name="Group 418"/>
          <p:cNvGrpSpPr>
            <a:grpSpLocks/>
          </p:cNvGrpSpPr>
          <p:nvPr/>
        </p:nvGrpSpPr>
        <p:grpSpPr bwMode="auto">
          <a:xfrm>
            <a:off x="4692650" y="1538288"/>
            <a:ext cx="3767138" cy="3783012"/>
            <a:chOff x="2956" y="969"/>
            <a:chExt cx="2373" cy="2383"/>
          </a:xfrm>
        </p:grpSpPr>
        <p:grpSp>
          <p:nvGrpSpPr>
            <p:cNvPr id="21567" name="Group 408"/>
            <p:cNvGrpSpPr>
              <a:grpSpLocks/>
            </p:cNvGrpSpPr>
            <p:nvPr/>
          </p:nvGrpSpPr>
          <p:grpSpPr bwMode="auto">
            <a:xfrm>
              <a:off x="2956" y="969"/>
              <a:ext cx="513" cy="547"/>
              <a:chOff x="2956" y="969"/>
              <a:chExt cx="513" cy="547"/>
            </a:xfrm>
          </p:grpSpPr>
          <p:sp>
            <p:nvSpPr>
              <p:cNvPr id="21577" name="Rectangle 400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78" name="Rectangle 401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79" name="Rectangle 402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80" name="Rectangle 403"/>
              <p:cNvSpPr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000">
                    <a:latin typeface="Comic Sans MS" panose="030F0702030302020204" pitchFamily="66" charset="0"/>
                  </a:rPr>
                  <a:t>application</a:t>
                </a:r>
              </a:p>
              <a:p>
                <a:pPr algn="ctr"/>
                <a:r>
                  <a:rPr lang="en-US" altLang="zh-CN" sz="1000">
                    <a:latin typeface="Comic Sans MS" panose="030F0702030302020204" pitchFamily="66" charset="0"/>
                  </a:rPr>
                  <a:t>transport</a:t>
                </a:r>
              </a:p>
              <a:p>
                <a:pPr algn="ctr"/>
                <a:r>
                  <a:rPr lang="en-US" altLang="zh-CN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  <a:endParaRPr lang="en-US" altLang="zh-CN" sz="1000"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altLang="zh-CN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/>
                <a:r>
                  <a:rPr lang="en-US" altLang="zh-CN" sz="1000">
                    <a:latin typeface="Comic Sans MS" panose="030F0702030302020204" pitchFamily="66" charset="0"/>
                  </a:rPr>
                  <a:t>physical</a:t>
                </a:r>
              </a:p>
            </p:txBody>
          </p:sp>
          <p:sp>
            <p:nvSpPr>
              <p:cNvPr id="21581" name="Line 404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82" name="Line 405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83" name="Line 406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84" name="Line 407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568" name="Group 417"/>
            <p:cNvGrpSpPr>
              <a:grpSpLocks/>
            </p:cNvGrpSpPr>
            <p:nvPr/>
          </p:nvGrpSpPr>
          <p:grpSpPr bwMode="auto">
            <a:xfrm>
              <a:off x="4816" y="2805"/>
              <a:ext cx="513" cy="547"/>
              <a:chOff x="4816" y="2805"/>
              <a:chExt cx="513" cy="547"/>
            </a:xfrm>
          </p:grpSpPr>
          <p:sp>
            <p:nvSpPr>
              <p:cNvPr id="21569" name="Rectangle 409"/>
              <p:cNvSpPr>
                <a:spLocks noChangeArrowheads="1"/>
              </p:cNvSpPr>
              <p:nvPr/>
            </p:nvSpPr>
            <p:spPr bwMode="auto">
              <a:xfrm>
                <a:off x="4878" y="280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70" name="Rectangle 410"/>
              <p:cNvSpPr>
                <a:spLocks noChangeArrowheads="1"/>
              </p:cNvSpPr>
              <p:nvPr/>
            </p:nvSpPr>
            <p:spPr bwMode="auto">
              <a:xfrm>
                <a:off x="4857" y="282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71" name="Rectangle 411"/>
              <p:cNvSpPr>
                <a:spLocks noChangeArrowheads="1"/>
              </p:cNvSpPr>
              <p:nvPr/>
            </p:nvSpPr>
            <p:spPr bwMode="auto">
              <a:xfrm>
                <a:off x="4860" y="3021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72" name="Rectangle 412"/>
              <p:cNvSpPr>
                <a:spLocks noChangeArrowheads="1"/>
              </p:cNvSpPr>
              <p:nvPr/>
            </p:nvSpPr>
            <p:spPr bwMode="auto">
              <a:xfrm>
                <a:off x="4816" y="281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000">
                    <a:latin typeface="Comic Sans MS" panose="030F0702030302020204" pitchFamily="66" charset="0"/>
                  </a:rPr>
                  <a:t>application</a:t>
                </a:r>
              </a:p>
              <a:p>
                <a:pPr algn="ctr"/>
                <a:r>
                  <a:rPr lang="en-US" altLang="zh-CN" sz="1000">
                    <a:latin typeface="Comic Sans MS" panose="030F0702030302020204" pitchFamily="66" charset="0"/>
                  </a:rPr>
                  <a:t>transport</a:t>
                </a:r>
              </a:p>
              <a:p>
                <a:pPr algn="ctr"/>
                <a:r>
                  <a:rPr lang="en-US" altLang="zh-CN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  <a:endParaRPr lang="en-US" altLang="zh-CN" sz="1000"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altLang="zh-CN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/>
                <a:r>
                  <a:rPr lang="en-US" altLang="zh-CN" sz="1000">
                    <a:latin typeface="Comic Sans MS" panose="030F0702030302020204" pitchFamily="66" charset="0"/>
                  </a:rPr>
                  <a:t>physical</a:t>
                </a:r>
              </a:p>
            </p:txBody>
          </p:sp>
          <p:sp>
            <p:nvSpPr>
              <p:cNvPr id="21573" name="Line 413"/>
              <p:cNvSpPr>
                <a:spLocks noChangeShapeType="1"/>
              </p:cNvSpPr>
              <p:nvPr/>
            </p:nvSpPr>
            <p:spPr bwMode="auto">
              <a:xfrm>
                <a:off x="4857" y="30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4" name="Line 414"/>
              <p:cNvSpPr>
                <a:spLocks noChangeShapeType="1"/>
              </p:cNvSpPr>
              <p:nvPr/>
            </p:nvSpPr>
            <p:spPr bwMode="auto">
              <a:xfrm>
                <a:off x="4863" y="312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5" name="Line 415"/>
              <p:cNvSpPr>
                <a:spLocks noChangeShapeType="1"/>
              </p:cNvSpPr>
              <p:nvPr/>
            </p:nvSpPr>
            <p:spPr bwMode="auto">
              <a:xfrm>
                <a:off x="4863" y="321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6" name="Line 416"/>
              <p:cNvSpPr>
                <a:spLocks noChangeShapeType="1"/>
              </p:cNvSpPr>
              <p:nvPr/>
            </p:nvSpPr>
            <p:spPr bwMode="auto">
              <a:xfrm>
                <a:off x="4863" y="292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63" y="125411"/>
            <a:ext cx="7772400" cy="11430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如何获取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592138" y="2017713"/>
            <a:ext cx="8077200" cy="1809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Q: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怎样获取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地址中的网络号部分？</a:t>
            </a:r>
          </a:p>
          <a:p>
            <a:pPr eaLnBrk="1" hangingPunct="1">
              <a:buFontTx/>
              <a:buNone/>
            </a:pPr>
            <a:r>
              <a:rPr lang="en-US" altLang="zh-CN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A: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ISP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的地址空间中划分一块给申请者</a:t>
            </a:r>
          </a:p>
        </p:txBody>
      </p:sp>
      <p:sp>
        <p:nvSpPr>
          <p:cNvPr id="98307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65EBFBD-6776-4B99-8492-456CDCD9154A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40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sp>
        <p:nvSpPr>
          <p:cNvPr id="116741" name="Rectangle 4"/>
          <p:cNvSpPr>
            <a:spLocks noChangeArrowheads="1"/>
          </p:cNvSpPr>
          <p:nvPr/>
        </p:nvSpPr>
        <p:spPr bwMode="auto">
          <a:xfrm>
            <a:off x="592138" y="3227388"/>
            <a:ext cx="8551862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accent2"/>
                </a:solidFill>
                <a:latin typeface="Arial" panose="020B0604020202020204" pitchFamily="34" charset="0"/>
              </a:rPr>
              <a:t>ISP's block          </a:t>
            </a:r>
            <a:r>
              <a:rPr lang="en-US" altLang="zh-CN" b="1" u="sng">
                <a:solidFill>
                  <a:schemeClr val="accent2"/>
                </a:solidFill>
                <a:latin typeface="Arial" panose="020B0604020202020204" pitchFamily="34" charset="0"/>
              </a:rPr>
              <a:t>11001000  00010111  0001</a:t>
            </a:r>
            <a:r>
              <a:rPr lang="en-US" altLang="zh-CN" b="1">
                <a:solidFill>
                  <a:schemeClr val="accent2"/>
                </a:solidFill>
                <a:latin typeface="Arial" panose="020B0604020202020204" pitchFamily="34" charset="0"/>
              </a:rPr>
              <a:t>0000  00000000    200.23.16.0/20 </a:t>
            </a:r>
          </a:p>
          <a:p>
            <a:endParaRPr lang="en-US" altLang="zh-CN" b="1">
              <a:latin typeface="Arial" panose="020B0604020202020204" pitchFamily="34" charset="0"/>
            </a:endParaRPr>
          </a:p>
          <a:p>
            <a:r>
              <a:rPr lang="en-US" altLang="zh-CN" b="1">
                <a:latin typeface="Arial" panose="020B0604020202020204" pitchFamily="34" charset="0"/>
              </a:rPr>
              <a:t>Organization 0    </a:t>
            </a:r>
            <a:r>
              <a:rPr lang="en-US" altLang="zh-CN" b="1" u="sng">
                <a:latin typeface="Arial" panose="020B0604020202020204" pitchFamily="34" charset="0"/>
              </a:rPr>
              <a:t>11001000  00010111  0001000</a:t>
            </a:r>
            <a:r>
              <a:rPr lang="en-US" altLang="zh-CN" b="1">
                <a:latin typeface="Arial" panose="020B0604020202020204" pitchFamily="34" charset="0"/>
              </a:rPr>
              <a:t>0  00000000    200.23.16.0/23 </a:t>
            </a:r>
          </a:p>
          <a:p>
            <a:r>
              <a:rPr lang="en-US" altLang="zh-CN" b="1">
                <a:latin typeface="Arial" panose="020B0604020202020204" pitchFamily="34" charset="0"/>
              </a:rPr>
              <a:t>Organization 1    </a:t>
            </a:r>
            <a:r>
              <a:rPr lang="en-US" altLang="zh-CN" b="1" u="sng">
                <a:latin typeface="Arial" panose="020B0604020202020204" pitchFamily="34" charset="0"/>
              </a:rPr>
              <a:t>11001000  00010111  0001001</a:t>
            </a:r>
            <a:r>
              <a:rPr lang="en-US" altLang="zh-CN" b="1">
                <a:latin typeface="Arial" panose="020B0604020202020204" pitchFamily="34" charset="0"/>
              </a:rPr>
              <a:t>0  00000000    200.23.18.0/23 </a:t>
            </a:r>
          </a:p>
          <a:p>
            <a:r>
              <a:rPr lang="en-US" altLang="zh-CN" b="1">
                <a:latin typeface="Arial" panose="020B0604020202020204" pitchFamily="34" charset="0"/>
              </a:rPr>
              <a:t>Organization 2    </a:t>
            </a:r>
            <a:r>
              <a:rPr lang="en-US" altLang="zh-CN" b="1" u="sng">
                <a:latin typeface="Arial" panose="020B0604020202020204" pitchFamily="34" charset="0"/>
              </a:rPr>
              <a:t>11001000  00010111  0001010</a:t>
            </a:r>
            <a:r>
              <a:rPr lang="en-US" altLang="zh-CN" b="1">
                <a:latin typeface="Arial" panose="020B0604020202020204" pitchFamily="34" charset="0"/>
              </a:rPr>
              <a:t>0  00000000    200.23.20.0/23 </a:t>
            </a:r>
          </a:p>
          <a:p>
            <a:r>
              <a:rPr lang="en-US" altLang="zh-CN" b="1">
                <a:latin typeface="Arial" panose="020B0604020202020204" pitchFamily="34" charset="0"/>
              </a:rPr>
              <a:t>   ...                                          …..                                   ….                ….</a:t>
            </a:r>
          </a:p>
          <a:p>
            <a:r>
              <a:rPr lang="en-US" altLang="zh-CN" b="1">
                <a:latin typeface="Arial" panose="020B0604020202020204" pitchFamily="34" charset="0"/>
              </a:rPr>
              <a:t>Organization 7    </a:t>
            </a:r>
            <a:r>
              <a:rPr lang="en-US" altLang="zh-CN" b="1" u="sng">
                <a:latin typeface="Arial" panose="020B0604020202020204" pitchFamily="34" charset="0"/>
              </a:rPr>
              <a:t>11001000  00010111  0001111</a:t>
            </a:r>
            <a:r>
              <a:rPr lang="en-US" altLang="zh-CN" b="1">
                <a:latin typeface="Arial" panose="020B0604020202020204" pitchFamily="34" charset="0"/>
              </a:rPr>
              <a:t>0  00000000    200.23.30.0/23</a:t>
            </a:r>
            <a:r>
              <a:rPr lang="en-US" altLang="zh-CN" sz="2400" b="1"/>
              <a:t> </a:t>
            </a:r>
          </a:p>
          <a:p>
            <a:endParaRPr lang="en-US" altLang="zh-CN" sz="2400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16913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层次寻址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路由聚合</a:t>
            </a:r>
          </a:p>
        </p:txBody>
      </p:sp>
      <p:sp>
        <p:nvSpPr>
          <p:cNvPr id="100354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82F505D-4532-4236-94E9-6646B32998E3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41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sp>
        <p:nvSpPr>
          <p:cNvPr id="118788" name="Freeform 3"/>
          <p:cNvSpPr>
            <a:spLocks noChangeArrowheads="1"/>
          </p:cNvSpPr>
          <p:nvPr/>
        </p:nvSpPr>
        <p:spPr bwMode="auto">
          <a:xfrm>
            <a:off x="5175250" y="4121150"/>
            <a:ext cx="2020888" cy="296863"/>
          </a:xfrm>
          <a:custGeom>
            <a:avLst/>
            <a:gdLst>
              <a:gd name="T0" fmla="*/ 0 w 1273"/>
              <a:gd name="T1" fmla="*/ 0 h 187"/>
              <a:gd name="T2" fmla="*/ 2019300 w 1273"/>
              <a:gd name="T3" fmla="*/ 295275 h 18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3" h="187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789" name="Line 4"/>
          <p:cNvSpPr>
            <a:spLocks noChangeShapeType="1"/>
          </p:cNvSpPr>
          <p:nvPr/>
        </p:nvSpPr>
        <p:spPr bwMode="auto">
          <a:xfrm flipV="1">
            <a:off x="2832100" y="4397375"/>
            <a:ext cx="89535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790" name="Line 5"/>
          <p:cNvSpPr>
            <a:spLocks noChangeShapeType="1"/>
          </p:cNvSpPr>
          <p:nvPr/>
        </p:nvSpPr>
        <p:spPr bwMode="auto">
          <a:xfrm>
            <a:off x="2860675" y="3768725"/>
            <a:ext cx="752475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791" name="Line 6"/>
          <p:cNvSpPr>
            <a:spLocks noChangeShapeType="1"/>
          </p:cNvSpPr>
          <p:nvPr/>
        </p:nvSpPr>
        <p:spPr bwMode="auto">
          <a:xfrm>
            <a:off x="2927350" y="2987675"/>
            <a:ext cx="847725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792" name="Freeform 7"/>
          <p:cNvSpPr>
            <a:spLocks noChangeArrowheads="1"/>
          </p:cNvSpPr>
          <p:nvPr/>
        </p:nvSpPr>
        <p:spPr bwMode="auto">
          <a:xfrm>
            <a:off x="3579813" y="3590925"/>
            <a:ext cx="1752600" cy="950913"/>
          </a:xfrm>
          <a:custGeom>
            <a:avLst/>
            <a:gdLst>
              <a:gd name="T0" fmla="*/ 641350 w 1104"/>
              <a:gd name="T1" fmla="*/ 120650 h 599"/>
              <a:gd name="T2" fmla="*/ 495300 w 1104"/>
              <a:gd name="T3" fmla="*/ 63500 h 599"/>
              <a:gd name="T4" fmla="*/ 401638 w 1104"/>
              <a:gd name="T5" fmla="*/ 25400 h 599"/>
              <a:gd name="T6" fmla="*/ 319088 w 1104"/>
              <a:gd name="T7" fmla="*/ 6350 h 599"/>
              <a:gd name="T8" fmla="*/ 212725 w 1104"/>
              <a:gd name="T9" fmla="*/ 0 h 599"/>
              <a:gd name="T10" fmla="*/ 153988 w 1104"/>
              <a:gd name="T11" fmla="*/ 12700 h 599"/>
              <a:gd name="T12" fmla="*/ 103188 w 1104"/>
              <a:gd name="T13" fmla="*/ 55563 h 599"/>
              <a:gd name="T14" fmla="*/ 71438 w 1104"/>
              <a:gd name="T15" fmla="*/ 115888 h 599"/>
              <a:gd name="T16" fmla="*/ 53975 w 1104"/>
              <a:gd name="T17" fmla="*/ 179388 h 599"/>
              <a:gd name="T18" fmla="*/ 30163 w 1104"/>
              <a:gd name="T19" fmla="*/ 300038 h 599"/>
              <a:gd name="T20" fmla="*/ 9525 w 1104"/>
              <a:gd name="T21" fmla="*/ 479425 h 599"/>
              <a:gd name="T22" fmla="*/ 0 w 1104"/>
              <a:gd name="T23" fmla="*/ 639763 h 599"/>
              <a:gd name="T24" fmla="*/ 0 w 1104"/>
              <a:gd name="T25" fmla="*/ 700088 h 599"/>
              <a:gd name="T26" fmla="*/ 4763 w 1104"/>
              <a:gd name="T27" fmla="*/ 782638 h 599"/>
              <a:gd name="T28" fmla="*/ 15875 w 1104"/>
              <a:gd name="T29" fmla="*/ 838200 h 599"/>
              <a:gd name="T30" fmla="*/ 49213 w 1104"/>
              <a:gd name="T31" fmla="*/ 873125 h 599"/>
              <a:gd name="T32" fmla="*/ 115888 w 1104"/>
              <a:gd name="T33" fmla="*/ 900113 h 599"/>
              <a:gd name="T34" fmla="*/ 169863 w 1104"/>
              <a:gd name="T35" fmla="*/ 909638 h 599"/>
              <a:gd name="T36" fmla="*/ 314325 w 1104"/>
              <a:gd name="T37" fmla="*/ 915988 h 599"/>
              <a:gd name="T38" fmla="*/ 482600 w 1104"/>
              <a:gd name="T39" fmla="*/ 911225 h 599"/>
              <a:gd name="T40" fmla="*/ 642938 w 1104"/>
              <a:gd name="T41" fmla="*/ 906463 h 599"/>
              <a:gd name="T42" fmla="*/ 766763 w 1104"/>
              <a:gd name="T43" fmla="*/ 912813 h 599"/>
              <a:gd name="T44" fmla="*/ 865188 w 1104"/>
              <a:gd name="T45" fmla="*/ 927100 h 599"/>
              <a:gd name="T46" fmla="*/ 993775 w 1104"/>
              <a:gd name="T47" fmla="*/ 947738 h 599"/>
              <a:gd name="T48" fmla="*/ 1177925 w 1104"/>
              <a:gd name="T49" fmla="*/ 946150 h 599"/>
              <a:gd name="T50" fmla="*/ 1327150 w 1104"/>
              <a:gd name="T51" fmla="*/ 928688 h 599"/>
              <a:gd name="T52" fmla="*/ 1419225 w 1104"/>
              <a:gd name="T53" fmla="*/ 896938 h 599"/>
              <a:gd name="T54" fmla="*/ 1504950 w 1104"/>
              <a:gd name="T55" fmla="*/ 841375 h 599"/>
              <a:gd name="T56" fmla="*/ 1590675 w 1104"/>
              <a:gd name="T57" fmla="*/ 752475 h 599"/>
              <a:gd name="T58" fmla="*/ 1666875 w 1104"/>
              <a:gd name="T59" fmla="*/ 649288 h 599"/>
              <a:gd name="T60" fmla="*/ 1722438 w 1104"/>
              <a:gd name="T61" fmla="*/ 546100 h 599"/>
              <a:gd name="T62" fmla="*/ 1746250 w 1104"/>
              <a:gd name="T63" fmla="*/ 457200 h 599"/>
              <a:gd name="T64" fmla="*/ 1747838 w 1104"/>
              <a:gd name="T65" fmla="*/ 371475 h 599"/>
              <a:gd name="T66" fmla="*/ 1725613 w 1104"/>
              <a:gd name="T67" fmla="*/ 290513 h 599"/>
              <a:gd name="T68" fmla="*/ 1674813 w 1104"/>
              <a:gd name="T69" fmla="*/ 222250 h 599"/>
              <a:gd name="T70" fmla="*/ 1590675 w 1104"/>
              <a:gd name="T71" fmla="*/ 174625 h 599"/>
              <a:gd name="T72" fmla="*/ 1458913 w 1104"/>
              <a:gd name="T73" fmla="*/ 147638 h 599"/>
              <a:gd name="T74" fmla="*/ 1304925 w 1104"/>
              <a:gd name="T75" fmla="*/ 133350 h 599"/>
              <a:gd name="T76" fmla="*/ 1155700 w 1104"/>
              <a:gd name="T77" fmla="*/ 123825 h 599"/>
              <a:gd name="T78" fmla="*/ 1033463 w 1104"/>
              <a:gd name="T79" fmla="*/ 119063 h 599"/>
              <a:gd name="T80" fmla="*/ 879475 w 1104"/>
              <a:gd name="T81" fmla="*/ 128588 h 599"/>
              <a:gd name="T82" fmla="*/ 738188 w 1104"/>
              <a:gd name="T83" fmla="*/ 134938 h 59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104" h="599">
                <a:moveTo>
                  <a:pt x="435" y="82"/>
                </a:moveTo>
                <a:lnTo>
                  <a:pt x="404" y="76"/>
                </a:lnTo>
                <a:lnTo>
                  <a:pt x="374" y="66"/>
                </a:lnTo>
                <a:lnTo>
                  <a:pt x="312" y="40"/>
                </a:lnTo>
                <a:lnTo>
                  <a:pt x="282" y="27"/>
                </a:lnTo>
                <a:lnTo>
                  <a:pt x="253" y="16"/>
                </a:lnTo>
                <a:lnTo>
                  <a:pt x="226" y="8"/>
                </a:lnTo>
                <a:lnTo>
                  <a:pt x="201" y="4"/>
                </a:lnTo>
                <a:lnTo>
                  <a:pt x="155" y="1"/>
                </a:lnTo>
                <a:lnTo>
                  <a:pt x="134" y="0"/>
                </a:lnTo>
                <a:lnTo>
                  <a:pt x="115" y="2"/>
                </a:lnTo>
                <a:lnTo>
                  <a:pt x="97" y="8"/>
                </a:lnTo>
                <a:lnTo>
                  <a:pt x="80" y="18"/>
                </a:lnTo>
                <a:lnTo>
                  <a:pt x="65" y="35"/>
                </a:lnTo>
                <a:lnTo>
                  <a:pt x="51" y="58"/>
                </a:lnTo>
                <a:lnTo>
                  <a:pt x="45" y="73"/>
                </a:lnTo>
                <a:lnTo>
                  <a:pt x="39" y="92"/>
                </a:lnTo>
                <a:lnTo>
                  <a:pt x="34" y="113"/>
                </a:lnTo>
                <a:lnTo>
                  <a:pt x="29" y="137"/>
                </a:lnTo>
                <a:lnTo>
                  <a:pt x="19" y="189"/>
                </a:lnTo>
                <a:lnTo>
                  <a:pt x="12" y="245"/>
                </a:lnTo>
                <a:lnTo>
                  <a:pt x="6" y="302"/>
                </a:lnTo>
                <a:lnTo>
                  <a:pt x="2" y="356"/>
                </a:lnTo>
                <a:lnTo>
                  <a:pt x="0" y="403"/>
                </a:lnTo>
                <a:lnTo>
                  <a:pt x="0" y="424"/>
                </a:lnTo>
                <a:lnTo>
                  <a:pt x="0" y="441"/>
                </a:lnTo>
                <a:lnTo>
                  <a:pt x="1" y="470"/>
                </a:lnTo>
                <a:lnTo>
                  <a:pt x="3" y="493"/>
                </a:lnTo>
                <a:lnTo>
                  <a:pt x="5" y="513"/>
                </a:lnTo>
                <a:lnTo>
                  <a:pt x="10" y="528"/>
                </a:lnTo>
                <a:lnTo>
                  <a:pt x="19" y="540"/>
                </a:lnTo>
                <a:lnTo>
                  <a:pt x="31" y="550"/>
                </a:lnTo>
                <a:lnTo>
                  <a:pt x="49" y="559"/>
                </a:lnTo>
                <a:lnTo>
                  <a:pt x="73" y="567"/>
                </a:lnTo>
                <a:lnTo>
                  <a:pt x="89" y="571"/>
                </a:lnTo>
                <a:lnTo>
                  <a:pt x="107" y="573"/>
                </a:lnTo>
                <a:lnTo>
                  <a:pt x="149" y="577"/>
                </a:lnTo>
                <a:lnTo>
                  <a:pt x="198" y="577"/>
                </a:lnTo>
                <a:lnTo>
                  <a:pt x="251" y="576"/>
                </a:lnTo>
                <a:lnTo>
                  <a:pt x="304" y="574"/>
                </a:lnTo>
                <a:lnTo>
                  <a:pt x="357" y="572"/>
                </a:lnTo>
                <a:lnTo>
                  <a:pt x="405" y="571"/>
                </a:lnTo>
                <a:lnTo>
                  <a:pt x="447" y="572"/>
                </a:lnTo>
                <a:lnTo>
                  <a:pt x="483" y="575"/>
                </a:lnTo>
                <a:lnTo>
                  <a:pt x="515" y="579"/>
                </a:lnTo>
                <a:lnTo>
                  <a:pt x="545" y="584"/>
                </a:lnTo>
                <a:lnTo>
                  <a:pt x="572" y="589"/>
                </a:lnTo>
                <a:lnTo>
                  <a:pt x="626" y="597"/>
                </a:lnTo>
                <a:lnTo>
                  <a:pt x="681" y="598"/>
                </a:lnTo>
                <a:lnTo>
                  <a:pt x="742" y="596"/>
                </a:lnTo>
                <a:lnTo>
                  <a:pt x="805" y="590"/>
                </a:lnTo>
                <a:lnTo>
                  <a:pt x="836" y="585"/>
                </a:lnTo>
                <a:lnTo>
                  <a:pt x="865" y="577"/>
                </a:lnTo>
                <a:lnTo>
                  <a:pt x="894" y="565"/>
                </a:lnTo>
                <a:lnTo>
                  <a:pt x="921" y="550"/>
                </a:lnTo>
                <a:lnTo>
                  <a:pt x="948" y="530"/>
                </a:lnTo>
                <a:lnTo>
                  <a:pt x="975" y="504"/>
                </a:lnTo>
                <a:lnTo>
                  <a:pt x="1002" y="474"/>
                </a:lnTo>
                <a:lnTo>
                  <a:pt x="1027" y="442"/>
                </a:lnTo>
                <a:lnTo>
                  <a:pt x="1050" y="409"/>
                </a:lnTo>
                <a:lnTo>
                  <a:pt x="1070" y="375"/>
                </a:lnTo>
                <a:lnTo>
                  <a:pt x="1085" y="344"/>
                </a:lnTo>
                <a:lnTo>
                  <a:pt x="1095" y="315"/>
                </a:lnTo>
                <a:lnTo>
                  <a:pt x="1100" y="288"/>
                </a:lnTo>
                <a:lnTo>
                  <a:pt x="1103" y="261"/>
                </a:lnTo>
                <a:lnTo>
                  <a:pt x="1101" y="234"/>
                </a:lnTo>
                <a:lnTo>
                  <a:pt x="1096" y="207"/>
                </a:lnTo>
                <a:lnTo>
                  <a:pt x="1087" y="183"/>
                </a:lnTo>
                <a:lnTo>
                  <a:pt x="1073" y="160"/>
                </a:lnTo>
                <a:lnTo>
                  <a:pt x="1055" y="140"/>
                </a:lnTo>
                <a:lnTo>
                  <a:pt x="1032" y="123"/>
                </a:lnTo>
                <a:lnTo>
                  <a:pt x="1002" y="110"/>
                </a:lnTo>
                <a:lnTo>
                  <a:pt x="963" y="100"/>
                </a:lnTo>
                <a:lnTo>
                  <a:pt x="919" y="93"/>
                </a:lnTo>
                <a:lnTo>
                  <a:pt x="871" y="87"/>
                </a:lnTo>
                <a:lnTo>
                  <a:pt x="822" y="84"/>
                </a:lnTo>
                <a:lnTo>
                  <a:pt x="773" y="81"/>
                </a:lnTo>
                <a:lnTo>
                  <a:pt x="728" y="78"/>
                </a:lnTo>
                <a:lnTo>
                  <a:pt x="687" y="76"/>
                </a:lnTo>
                <a:lnTo>
                  <a:pt x="651" y="75"/>
                </a:lnTo>
                <a:lnTo>
                  <a:pt x="617" y="76"/>
                </a:lnTo>
                <a:lnTo>
                  <a:pt x="554" y="81"/>
                </a:lnTo>
                <a:lnTo>
                  <a:pt x="495" y="85"/>
                </a:lnTo>
                <a:lnTo>
                  <a:pt x="465" y="85"/>
                </a:lnTo>
                <a:lnTo>
                  <a:pt x="435" y="82"/>
                </a:lnTo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793" name="Rectangle 8"/>
          <p:cNvSpPr>
            <a:spLocks noChangeArrowheads="1"/>
          </p:cNvSpPr>
          <p:nvPr/>
        </p:nvSpPr>
        <p:spPr bwMode="auto">
          <a:xfrm>
            <a:off x="5407025" y="3282950"/>
            <a:ext cx="197961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latin typeface="Comic Sans MS" panose="030F0702030302020204" pitchFamily="66" charset="0"/>
              </a:rPr>
              <a:t>把地址从</a:t>
            </a:r>
            <a:r>
              <a:rPr lang="en-US" altLang="zh-CN" sz="1400" b="1">
                <a:latin typeface="Comic Sans MS" panose="030F0702030302020204" pitchFamily="66" charset="0"/>
              </a:rPr>
              <a:t>200.23.16.0/20</a:t>
            </a:r>
            <a:r>
              <a:rPr lang="zh-CN" altLang="en-US" sz="1400" b="1">
                <a:latin typeface="Comic Sans MS" panose="030F0702030302020204" pitchFamily="66" charset="0"/>
              </a:rPr>
              <a:t>开始</a:t>
            </a:r>
          </a:p>
          <a:p>
            <a:r>
              <a:rPr lang="zh-CN" altLang="en-US" sz="1400" b="1">
                <a:latin typeface="Comic Sans MS" panose="030F0702030302020204" pitchFamily="66" charset="0"/>
              </a:rPr>
              <a:t>的所有内容送给我</a:t>
            </a:r>
          </a:p>
        </p:txBody>
      </p:sp>
      <p:grpSp>
        <p:nvGrpSpPr>
          <p:cNvPr id="118794" name="Group 11"/>
          <p:cNvGrpSpPr>
            <a:grpSpLocks/>
          </p:cNvGrpSpPr>
          <p:nvPr/>
        </p:nvGrpSpPr>
        <p:grpSpPr bwMode="auto">
          <a:xfrm>
            <a:off x="854075" y="2779713"/>
            <a:ext cx="2160588" cy="381000"/>
            <a:chOff x="538" y="1751"/>
            <a:chExt cx="1361" cy="240"/>
          </a:xfrm>
        </p:grpSpPr>
        <p:sp>
          <p:nvSpPr>
            <p:cNvPr id="118827" name="Freeform 9"/>
            <p:cNvSpPr>
              <a:spLocks noChangeArrowheads="1"/>
            </p:cNvSpPr>
            <p:nvPr/>
          </p:nvSpPr>
          <p:spPr bwMode="auto">
            <a:xfrm>
              <a:off x="538" y="1751"/>
              <a:ext cx="1361" cy="240"/>
            </a:xfrm>
            <a:custGeom>
              <a:avLst/>
              <a:gdLst>
                <a:gd name="T0" fmla="*/ 83 w 1361"/>
                <a:gd name="T1" fmla="*/ 9 h 240"/>
                <a:gd name="T2" fmla="*/ 40 w 1361"/>
                <a:gd name="T3" fmla="*/ 24 h 240"/>
                <a:gd name="T4" fmla="*/ 14 w 1361"/>
                <a:gd name="T5" fmla="*/ 35 h 240"/>
                <a:gd name="T6" fmla="*/ 0 w 1361"/>
                <a:gd name="T7" fmla="*/ 48 h 240"/>
                <a:gd name="T8" fmla="*/ 6 w 1361"/>
                <a:gd name="T9" fmla="*/ 62 h 240"/>
                <a:gd name="T10" fmla="*/ 13 w 1361"/>
                <a:gd name="T11" fmla="*/ 82 h 240"/>
                <a:gd name="T12" fmla="*/ 15 w 1361"/>
                <a:gd name="T13" fmla="*/ 131 h 240"/>
                <a:gd name="T14" fmla="*/ 30 w 1361"/>
                <a:gd name="T15" fmla="*/ 168 h 240"/>
                <a:gd name="T16" fmla="*/ 62 w 1361"/>
                <a:gd name="T17" fmla="*/ 198 h 240"/>
                <a:gd name="T18" fmla="*/ 120 w 1361"/>
                <a:gd name="T19" fmla="*/ 215 h 240"/>
                <a:gd name="T20" fmla="*/ 211 w 1361"/>
                <a:gd name="T21" fmla="*/ 218 h 240"/>
                <a:gd name="T22" fmla="*/ 318 w 1361"/>
                <a:gd name="T23" fmla="*/ 215 h 240"/>
                <a:gd name="T24" fmla="*/ 418 w 1361"/>
                <a:gd name="T25" fmla="*/ 213 h 240"/>
                <a:gd name="T26" fmla="*/ 494 w 1361"/>
                <a:gd name="T27" fmla="*/ 216 h 240"/>
                <a:gd name="T28" fmla="*/ 544 w 1361"/>
                <a:gd name="T29" fmla="*/ 225 h 240"/>
                <a:gd name="T30" fmla="*/ 589 w 1361"/>
                <a:gd name="T31" fmla="*/ 234 h 240"/>
                <a:gd name="T32" fmla="*/ 650 w 1361"/>
                <a:gd name="T33" fmla="*/ 239 h 240"/>
                <a:gd name="T34" fmla="*/ 721 w 1361"/>
                <a:gd name="T35" fmla="*/ 239 h 240"/>
                <a:gd name="T36" fmla="*/ 821 w 1361"/>
                <a:gd name="T37" fmla="*/ 235 h 240"/>
                <a:gd name="T38" fmla="*/ 982 w 1361"/>
                <a:gd name="T39" fmla="*/ 228 h 240"/>
                <a:gd name="T40" fmla="*/ 1136 w 1361"/>
                <a:gd name="T41" fmla="*/ 213 h 240"/>
                <a:gd name="T42" fmla="*/ 1199 w 1361"/>
                <a:gd name="T43" fmla="*/ 203 h 240"/>
                <a:gd name="T44" fmla="*/ 1246 w 1361"/>
                <a:gd name="T45" fmla="*/ 191 h 240"/>
                <a:gd name="T46" fmla="*/ 1313 w 1361"/>
                <a:gd name="T47" fmla="*/ 153 h 240"/>
                <a:gd name="T48" fmla="*/ 1354 w 1361"/>
                <a:gd name="T49" fmla="*/ 101 h 240"/>
                <a:gd name="T50" fmla="*/ 1354 w 1361"/>
                <a:gd name="T51" fmla="*/ 51 h 240"/>
                <a:gd name="T52" fmla="*/ 1334 w 1361"/>
                <a:gd name="T53" fmla="*/ 31 h 240"/>
                <a:gd name="T54" fmla="*/ 1300 w 1361"/>
                <a:gd name="T55" fmla="*/ 17 h 240"/>
                <a:gd name="T56" fmla="*/ 1244 w 1361"/>
                <a:gd name="T57" fmla="*/ 9 h 240"/>
                <a:gd name="T58" fmla="*/ 1166 w 1361"/>
                <a:gd name="T59" fmla="*/ 5 h 240"/>
                <a:gd name="T60" fmla="*/ 1071 w 1361"/>
                <a:gd name="T61" fmla="*/ 5 h 240"/>
                <a:gd name="T62" fmla="*/ 857 w 1361"/>
                <a:gd name="T63" fmla="*/ 11 h 240"/>
                <a:gd name="T64" fmla="*/ 700 w 1361"/>
                <a:gd name="T65" fmla="*/ 16 h 240"/>
                <a:gd name="T66" fmla="*/ 608 w 1361"/>
                <a:gd name="T67" fmla="*/ 17 h 240"/>
                <a:gd name="T68" fmla="*/ 496 w 1361"/>
                <a:gd name="T69" fmla="*/ 16 h 240"/>
                <a:gd name="T70" fmla="*/ 362 w 1361"/>
                <a:gd name="T71" fmla="*/ 11 h 240"/>
                <a:gd name="T72" fmla="*/ 246 w 1361"/>
                <a:gd name="T73" fmla="*/ 6 h 240"/>
                <a:gd name="T74" fmla="*/ 151 w 1361"/>
                <a:gd name="T75" fmla="*/ 1 h 2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61" h="240">
                  <a:moveTo>
                    <a:pt x="112" y="0"/>
                  </a:moveTo>
                  <a:lnTo>
                    <a:pt x="83" y="9"/>
                  </a:lnTo>
                  <a:lnTo>
                    <a:pt x="59" y="17"/>
                  </a:lnTo>
                  <a:lnTo>
                    <a:pt x="40" y="24"/>
                  </a:lnTo>
                  <a:lnTo>
                    <a:pt x="25" y="30"/>
                  </a:lnTo>
                  <a:lnTo>
                    <a:pt x="14" y="35"/>
                  </a:lnTo>
                  <a:lnTo>
                    <a:pt x="6" y="40"/>
                  </a:lnTo>
                  <a:lnTo>
                    <a:pt x="0" y="48"/>
                  </a:lnTo>
                  <a:lnTo>
                    <a:pt x="1" y="55"/>
                  </a:lnTo>
                  <a:lnTo>
                    <a:pt x="6" y="62"/>
                  </a:lnTo>
                  <a:lnTo>
                    <a:pt x="12" y="71"/>
                  </a:lnTo>
                  <a:lnTo>
                    <a:pt x="13" y="82"/>
                  </a:lnTo>
                  <a:lnTo>
                    <a:pt x="13" y="114"/>
                  </a:lnTo>
                  <a:lnTo>
                    <a:pt x="15" y="131"/>
                  </a:lnTo>
                  <a:lnTo>
                    <a:pt x="21" y="150"/>
                  </a:lnTo>
                  <a:lnTo>
                    <a:pt x="30" y="168"/>
                  </a:lnTo>
                  <a:lnTo>
                    <a:pt x="43" y="184"/>
                  </a:lnTo>
                  <a:lnTo>
                    <a:pt x="62" y="198"/>
                  </a:lnTo>
                  <a:lnTo>
                    <a:pt x="87" y="208"/>
                  </a:lnTo>
                  <a:lnTo>
                    <a:pt x="120" y="215"/>
                  </a:lnTo>
                  <a:lnTo>
                    <a:pt x="163" y="218"/>
                  </a:lnTo>
                  <a:lnTo>
                    <a:pt x="211" y="218"/>
                  </a:lnTo>
                  <a:lnTo>
                    <a:pt x="264" y="217"/>
                  </a:lnTo>
                  <a:lnTo>
                    <a:pt x="318" y="215"/>
                  </a:lnTo>
                  <a:lnTo>
                    <a:pt x="370" y="213"/>
                  </a:lnTo>
                  <a:lnTo>
                    <a:pt x="418" y="213"/>
                  </a:lnTo>
                  <a:lnTo>
                    <a:pt x="460" y="213"/>
                  </a:lnTo>
                  <a:lnTo>
                    <a:pt x="494" y="216"/>
                  </a:lnTo>
                  <a:lnTo>
                    <a:pt x="521" y="220"/>
                  </a:lnTo>
                  <a:lnTo>
                    <a:pt x="544" y="225"/>
                  </a:lnTo>
                  <a:lnTo>
                    <a:pt x="566" y="230"/>
                  </a:lnTo>
                  <a:lnTo>
                    <a:pt x="589" y="234"/>
                  </a:lnTo>
                  <a:lnTo>
                    <a:pt x="617" y="238"/>
                  </a:lnTo>
                  <a:lnTo>
                    <a:pt x="650" y="239"/>
                  </a:lnTo>
                  <a:lnTo>
                    <a:pt x="694" y="239"/>
                  </a:lnTo>
                  <a:lnTo>
                    <a:pt x="721" y="239"/>
                  </a:lnTo>
                  <a:lnTo>
                    <a:pt x="751" y="238"/>
                  </a:lnTo>
                  <a:lnTo>
                    <a:pt x="821" y="235"/>
                  </a:lnTo>
                  <a:lnTo>
                    <a:pt x="900" y="232"/>
                  </a:lnTo>
                  <a:lnTo>
                    <a:pt x="982" y="228"/>
                  </a:lnTo>
                  <a:lnTo>
                    <a:pt x="1062" y="222"/>
                  </a:lnTo>
                  <a:lnTo>
                    <a:pt x="1136" y="213"/>
                  </a:lnTo>
                  <a:lnTo>
                    <a:pt x="1169" y="209"/>
                  </a:lnTo>
                  <a:lnTo>
                    <a:pt x="1199" y="203"/>
                  </a:lnTo>
                  <a:lnTo>
                    <a:pt x="1225" y="197"/>
                  </a:lnTo>
                  <a:lnTo>
                    <a:pt x="1246" y="191"/>
                  </a:lnTo>
                  <a:lnTo>
                    <a:pt x="1282" y="175"/>
                  </a:lnTo>
                  <a:lnTo>
                    <a:pt x="1313" y="153"/>
                  </a:lnTo>
                  <a:lnTo>
                    <a:pt x="1337" y="127"/>
                  </a:lnTo>
                  <a:lnTo>
                    <a:pt x="1354" y="101"/>
                  </a:lnTo>
                  <a:lnTo>
                    <a:pt x="1360" y="76"/>
                  </a:lnTo>
                  <a:lnTo>
                    <a:pt x="1354" y="51"/>
                  </a:lnTo>
                  <a:lnTo>
                    <a:pt x="1346" y="41"/>
                  </a:lnTo>
                  <a:lnTo>
                    <a:pt x="1334" y="31"/>
                  </a:lnTo>
                  <a:lnTo>
                    <a:pt x="1319" y="24"/>
                  </a:lnTo>
                  <a:lnTo>
                    <a:pt x="1300" y="17"/>
                  </a:lnTo>
                  <a:lnTo>
                    <a:pt x="1276" y="12"/>
                  </a:lnTo>
                  <a:lnTo>
                    <a:pt x="1244" y="9"/>
                  </a:lnTo>
                  <a:lnTo>
                    <a:pt x="1208" y="7"/>
                  </a:lnTo>
                  <a:lnTo>
                    <a:pt x="1166" y="5"/>
                  </a:lnTo>
                  <a:lnTo>
                    <a:pt x="1121" y="5"/>
                  </a:lnTo>
                  <a:lnTo>
                    <a:pt x="1071" y="5"/>
                  </a:lnTo>
                  <a:lnTo>
                    <a:pt x="966" y="7"/>
                  </a:lnTo>
                  <a:lnTo>
                    <a:pt x="857" y="11"/>
                  </a:lnTo>
                  <a:lnTo>
                    <a:pt x="751" y="14"/>
                  </a:lnTo>
                  <a:lnTo>
                    <a:pt x="700" y="16"/>
                  </a:lnTo>
                  <a:lnTo>
                    <a:pt x="652" y="17"/>
                  </a:lnTo>
                  <a:lnTo>
                    <a:pt x="608" y="17"/>
                  </a:lnTo>
                  <a:lnTo>
                    <a:pt x="569" y="17"/>
                  </a:lnTo>
                  <a:lnTo>
                    <a:pt x="496" y="16"/>
                  </a:lnTo>
                  <a:lnTo>
                    <a:pt x="427" y="14"/>
                  </a:lnTo>
                  <a:lnTo>
                    <a:pt x="362" y="11"/>
                  </a:lnTo>
                  <a:lnTo>
                    <a:pt x="302" y="8"/>
                  </a:lnTo>
                  <a:lnTo>
                    <a:pt x="246" y="6"/>
                  </a:lnTo>
                  <a:lnTo>
                    <a:pt x="196" y="4"/>
                  </a:lnTo>
                  <a:lnTo>
                    <a:pt x="151" y="1"/>
                  </a:lnTo>
                  <a:lnTo>
                    <a:pt x="112" y="0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8" name="Rectangle 10"/>
            <p:cNvSpPr>
              <a:spLocks noChangeArrowheads="1"/>
            </p:cNvSpPr>
            <p:nvPr/>
          </p:nvSpPr>
          <p:spPr bwMode="auto">
            <a:xfrm>
              <a:off x="700" y="1767"/>
              <a:ext cx="113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Comic Sans MS" panose="030F0702030302020204" pitchFamily="66" charset="0"/>
                </a:rPr>
                <a:t>200.23.16.0/23</a:t>
              </a:r>
            </a:p>
          </p:txBody>
        </p:sp>
      </p:grpSp>
      <p:grpSp>
        <p:nvGrpSpPr>
          <p:cNvPr id="118795" name="Group 14"/>
          <p:cNvGrpSpPr>
            <a:grpSpLocks/>
          </p:cNvGrpSpPr>
          <p:nvPr/>
        </p:nvGrpSpPr>
        <p:grpSpPr bwMode="auto">
          <a:xfrm>
            <a:off x="882650" y="3368675"/>
            <a:ext cx="2159000" cy="382588"/>
            <a:chOff x="556" y="2122"/>
            <a:chExt cx="1360" cy="241"/>
          </a:xfrm>
        </p:grpSpPr>
        <p:sp>
          <p:nvSpPr>
            <p:cNvPr id="118825" name="Freeform 12"/>
            <p:cNvSpPr>
              <a:spLocks noChangeArrowheads="1"/>
            </p:cNvSpPr>
            <p:nvPr/>
          </p:nvSpPr>
          <p:spPr bwMode="auto">
            <a:xfrm>
              <a:off x="556" y="2122"/>
              <a:ext cx="1360" cy="241"/>
            </a:xfrm>
            <a:custGeom>
              <a:avLst/>
              <a:gdLst>
                <a:gd name="T0" fmla="*/ 83 w 1360"/>
                <a:gd name="T1" fmla="*/ 10 h 241"/>
                <a:gd name="T2" fmla="*/ 40 w 1360"/>
                <a:gd name="T3" fmla="*/ 24 h 241"/>
                <a:gd name="T4" fmla="*/ 14 w 1360"/>
                <a:gd name="T5" fmla="*/ 36 h 241"/>
                <a:gd name="T6" fmla="*/ 0 w 1360"/>
                <a:gd name="T7" fmla="*/ 49 h 241"/>
                <a:gd name="T8" fmla="*/ 6 w 1360"/>
                <a:gd name="T9" fmla="*/ 63 h 241"/>
                <a:gd name="T10" fmla="*/ 13 w 1360"/>
                <a:gd name="T11" fmla="*/ 83 h 241"/>
                <a:gd name="T12" fmla="*/ 15 w 1360"/>
                <a:gd name="T13" fmla="*/ 133 h 241"/>
                <a:gd name="T14" fmla="*/ 30 w 1360"/>
                <a:gd name="T15" fmla="*/ 169 h 241"/>
                <a:gd name="T16" fmla="*/ 61 w 1360"/>
                <a:gd name="T17" fmla="*/ 199 h 241"/>
                <a:gd name="T18" fmla="*/ 120 w 1360"/>
                <a:gd name="T19" fmla="*/ 216 h 241"/>
                <a:gd name="T20" fmla="*/ 211 w 1360"/>
                <a:gd name="T21" fmla="*/ 219 h 241"/>
                <a:gd name="T22" fmla="*/ 317 w 1360"/>
                <a:gd name="T23" fmla="*/ 217 h 241"/>
                <a:gd name="T24" fmla="*/ 419 w 1360"/>
                <a:gd name="T25" fmla="*/ 214 h 241"/>
                <a:gd name="T26" fmla="*/ 494 w 1360"/>
                <a:gd name="T27" fmla="*/ 217 h 241"/>
                <a:gd name="T28" fmla="*/ 544 w 1360"/>
                <a:gd name="T29" fmla="*/ 226 h 241"/>
                <a:gd name="T30" fmla="*/ 589 w 1360"/>
                <a:gd name="T31" fmla="*/ 235 h 241"/>
                <a:gd name="T32" fmla="*/ 651 w 1360"/>
                <a:gd name="T33" fmla="*/ 240 h 241"/>
                <a:gd name="T34" fmla="*/ 721 w 1360"/>
                <a:gd name="T35" fmla="*/ 240 h 241"/>
                <a:gd name="T36" fmla="*/ 822 w 1360"/>
                <a:gd name="T37" fmla="*/ 237 h 241"/>
                <a:gd name="T38" fmla="*/ 981 w 1360"/>
                <a:gd name="T39" fmla="*/ 229 h 241"/>
                <a:gd name="T40" fmla="*/ 1136 w 1360"/>
                <a:gd name="T41" fmla="*/ 215 h 241"/>
                <a:gd name="T42" fmla="*/ 1199 w 1360"/>
                <a:gd name="T43" fmla="*/ 205 h 241"/>
                <a:gd name="T44" fmla="*/ 1246 w 1360"/>
                <a:gd name="T45" fmla="*/ 192 h 241"/>
                <a:gd name="T46" fmla="*/ 1313 w 1360"/>
                <a:gd name="T47" fmla="*/ 153 h 241"/>
                <a:gd name="T48" fmla="*/ 1354 w 1360"/>
                <a:gd name="T49" fmla="*/ 102 h 241"/>
                <a:gd name="T50" fmla="*/ 1354 w 1360"/>
                <a:gd name="T51" fmla="*/ 53 h 241"/>
                <a:gd name="T52" fmla="*/ 1335 w 1360"/>
                <a:gd name="T53" fmla="*/ 33 h 241"/>
                <a:gd name="T54" fmla="*/ 1301 w 1360"/>
                <a:gd name="T55" fmla="*/ 19 h 241"/>
                <a:gd name="T56" fmla="*/ 1245 w 1360"/>
                <a:gd name="T57" fmla="*/ 10 h 241"/>
                <a:gd name="T58" fmla="*/ 1166 w 1360"/>
                <a:gd name="T59" fmla="*/ 7 h 241"/>
                <a:gd name="T60" fmla="*/ 1071 w 1360"/>
                <a:gd name="T61" fmla="*/ 6 h 241"/>
                <a:gd name="T62" fmla="*/ 857 w 1360"/>
                <a:gd name="T63" fmla="*/ 12 h 241"/>
                <a:gd name="T64" fmla="*/ 700 w 1360"/>
                <a:gd name="T65" fmla="*/ 17 h 241"/>
                <a:gd name="T66" fmla="*/ 608 w 1360"/>
                <a:gd name="T67" fmla="*/ 19 h 241"/>
                <a:gd name="T68" fmla="*/ 496 w 1360"/>
                <a:gd name="T69" fmla="*/ 17 h 241"/>
                <a:gd name="T70" fmla="*/ 362 w 1360"/>
                <a:gd name="T71" fmla="*/ 12 h 241"/>
                <a:gd name="T72" fmla="*/ 246 w 1360"/>
                <a:gd name="T73" fmla="*/ 7 h 241"/>
                <a:gd name="T74" fmla="*/ 151 w 1360"/>
                <a:gd name="T75" fmla="*/ 2 h 2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60" h="241">
                  <a:moveTo>
                    <a:pt x="112" y="0"/>
                  </a:moveTo>
                  <a:lnTo>
                    <a:pt x="83" y="10"/>
                  </a:lnTo>
                  <a:lnTo>
                    <a:pt x="59" y="17"/>
                  </a:lnTo>
                  <a:lnTo>
                    <a:pt x="40" y="24"/>
                  </a:lnTo>
                  <a:lnTo>
                    <a:pt x="25" y="31"/>
                  </a:lnTo>
                  <a:lnTo>
                    <a:pt x="14" y="36"/>
                  </a:lnTo>
                  <a:lnTo>
                    <a:pt x="6" y="40"/>
                  </a:lnTo>
                  <a:lnTo>
                    <a:pt x="0" y="49"/>
                  </a:lnTo>
                  <a:lnTo>
                    <a:pt x="1" y="56"/>
                  </a:lnTo>
                  <a:lnTo>
                    <a:pt x="6" y="63"/>
                  </a:lnTo>
                  <a:lnTo>
                    <a:pt x="11" y="72"/>
                  </a:lnTo>
                  <a:lnTo>
                    <a:pt x="13" y="83"/>
                  </a:lnTo>
                  <a:lnTo>
                    <a:pt x="13" y="115"/>
                  </a:lnTo>
                  <a:lnTo>
                    <a:pt x="15" y="133"/>
                  </a:lnTo>
                  <a:lnTo>
                    <a:pt x="20" y="151"/>
                  </a:lnTo>
                  <a:lnTo>
                    <a:pt x="30" y="169"/>
                  </a:lnTo>
                  <a:lnTo>
                    <a:pt x="43" y="185"/>
                  </a:lnTo>
                  <a:lnTo>
                    <a:pt x="61" y="199"/>
                  </a:lnTo>
                  <a:lnTo>
                    <a:pt x="86" y="209"/>
                  </a:lnTo>
                  <a:lnTo>
                    <a:pt x="120" y="216"/>
                  </a:lnTo>
                  <a:lnTo>
                    <a:pt x="162" y="219"/>
                  </a:lnTo>
                  <a:lnTo>
                    <a:pt x="211" y="219"/>
                  </a:lnTo>
                  <a:lnTo>
                    <a:pt x="264" y="218"/>
                  </a:lnTo>
                  <a:lnTo>
                    <a:pt x="317" y="217"/>
                  </a:lnTo>
                  <a:lnTo>
                    <a:pt x="370" y="215"/>
                  </a:lnTo>
                  <a:lnTo>
                    <a:pt x="419" y="214"/>
                  </a:lnTo>
                  <a:lnTo>
                    <a:pt x="460" y="214"/>
                  </a:lnTo>
                  <a:lnTo>
                    <a:pt x="494" y="217"/>
                  </a:lnTo>
                  <a:lnTo>
                    <a:pt x="521" y="221"/>
                  </a:lnTo>
                  <a:lnTo>
                    <a:pt x="544" y="226"/>
                  </a:lnTo>
                  <a:lnTo>
                    <a:pt x="566" y="231"/>
                  </a:lnTo>
                  <a:lnTo>
                    <a:pt x="589" y="235"/>
                  </a:lnTo>
                  <a:lnTo>
                    <a:pt x="617" y="238"/>
                  </a:lnTo>
                  <a:lnTo>
                    <a:pt x="651" y="240"/>
                  </a:lnTo>
                  <a:lnTo>
                    <a:pt x="694" y="240"/>
                  </a:lnTo>
                  <a:lnTo>
                    <a:pt x="721" y="240"/>
                  </a:lnTo>
                  <a:lnTo>
                    <a:pt x="751" y="238"/>
                  </a:lnTo>
                  <a:lnTo>
                    <a:pt x="822" y="237"/>
                  </a:lnTo>
                  <a:lnTo>
                    <a:pt x="900" y="233"/>
                  </a:lnTo>
                  <a:lnTo>
                    <a:pt x="981" y="229"/>
                  </a:lnTo>
                  <a:lnTo>
                    <a:pt x="1061" y="223"/>
                  </a:lnTo>
                  <a:lnTo>
                    <a:pt x="1136" y="215"/>
                  </a:lnTo>
                  <a:lnTo>
                    <a:pt x="1169" y="210"/>
                  </a:lnTo>
                  <a:lnTo>
                    <a:pt x="1199" y="205"/>
                  </a:lnTo>
                  <a:lnTo>
                    <a:pt x="1225" y="199"/>
                  </a:lnTo>
                  <a:lnTo>
                    <a:pt x="1246" y="192"/>
                  </a:lnTo>
                  <a:lnTo>
                    <a:pt x="1282" y="175"/>
                  </a:lnTo>
                  <a:lnTo>
                    <a:pt x="1313" y="153"/>
                  </a:lnTo>
                  <a:lnTo>
                    <a:pt x="1338" y="129"/>
                  </a:lnTo>
                  <a:lnTo>
                    <a:pt x="1354" y="102"/>
                  </a:lnTo>
                  <a:lnTo>
                    <a:pt x="1359" y="76"/>
                  </a:lnTo>
                  <a:lnTo>
                    <a:pt x="1354" y="53"/>
                  </a:lnTo>
                  <a:lnTo>
                    <a:pt x="1346" y="42"/>
                  </a:lnTo>
                  <a:lnTo>
                    <a:pt x="1335" y="33"/>
                  </a:lnTo>
                  <a:lnTo>
                    <a:pt x="1319" y="25"/>
                  </a:lnTo>
                  <a:lnTo>
                    <a:pt x="1301" y="19"/>
                  </a:lnTo>
                  <a:lnTo>
                    <a:pt x="1276" y="14"/>
                  </a:lnTo>
                  <a:lnTo>
                    <a:pt x="1245" y="10"/>
                  </a:lnTo>
                  <a:lnTo>
                    <a:pt x="1208" y="8"/>
                  </a:lnTo>
                  <a:lnTo>
                    <a:pt x="1166" y="7"/>
                  </a:lnTo>
                  <a:lnTo>
                    <a:pt x="1120" y="6"/>
                  </a:lnTo>
                  <a:lnTo>
                    <a:pt x="1071" y="6"/>
                  </a:lnTo>
                  <a:lnTo>
                    <a:pt x="966" y="9"/>
                  </a:lnTo>
                  <a:lnTo>
                    <a:pt x="857" y="12"/>
                  </a:lnTo>
                  <a:lnTo>
                    <a:pt x="750" y="16"/>
                  </a:lnTo>
                  <a:lnTo>
                    <a:pt x="700" y="17"/>
                  </a:lnTo>
                  <a:lnTo>
                    <a:pt x="652" y="18"/>
                  </a:lnTo>
                  <a:lnTo>
                    <a:pt x="608" y="19"/>
                  </a:lnTo>
                  <a:lnTo>
                    <a:pt x="568" y="19"/>
                  </a:lnTo>
                  <a:lnTo>
                    <a:pt x="496" y="17"/>
                  </a:lnTo>
                  <a:lnTo>
                    <a:pt x="427" y="15"/>
                  </a:lnTo>
                  <a:lnTo>
                    <a:pt x="362" y="12"/>
                  </a:lnTo>
                  <a:lnTo>
                    <a:pt x="301" y="10"/>
                  </a:lnTo>
                  <a:lnTo>
                    <a:pt x="246" y="7"/>
                  </a:lnTo>
                  <a:lnTo>
                    <a:pt x="196" y="4"/>
                  </a:lnTo>
                  <a:lnTo>
                    <a:pt x="151" y="2"/>
                  </a:lnTo>
                  <a:lnTo>
                    <a:pt x="112" y="0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6" name="Rectangle 13"/>
            <p:cNvSpPr>
              <a:spLocks noChangeArrowheads="1"/>
            </p:cNvSpPr>
            <p:nvPr/>
          </p:nvSpPr>
          <p:spPr bwMode="auto">
            <a:xfrm>
              <a:off x="718" y="2139"/>
              <a:ext cx="113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Comic Sans MS" panose="030F0702030302020204" pitchFamily="66" charset="0"/>
                </a:rPr>
                <a:t>200.23.18.0/23</a:t>
              </a:r>
            </a:p>
          </p:txBody>
        </p:sp>
      </p:grpSp>
      <p:grpSp>
        <p:nvGrpSpPr>
          <p:cNvPr id="118796" name="Group 17"/>
          <p:cNvGrpSpPr>
            <a:grpSpLocks/>
          </p:cNvGrpSpPr>
          <p:nvPr/>
        </p:nvGrpSpPr>
        <p:grpSpPr bwMode="auto">
          <a:xfrm>
            <a:off x="796925" y="4787900"/>
            <a:ext cx="2160588" cy="384175"/>
            <a:chOff x="502" y="3016"/>
            <a:chExt cx="1361" cy="242"/>
          </a:xfrm>
        </p:grpSpPr>
        <p:sp>
          <p:nvSpPr>
            <p:cNvPr id="118823" name="Freeform 15"/>
            <p:cNvSpPr>
              <a:spLocks noChangeArrowheads="1"/>
            </p:cNvSpPr>
            <p:nvPr/>
          </p:nvSpPr>
          <p:spPr bwMode="auto">
            <a:xfrm>
              <a:off x="502" y="3016"/>
              <a:ext cx="1361" cy="242"/>
            </a:xfrm>
            <a:custGeom>
              <a:avLst/>
              <a:gdLst>
                <a:gd name="T0" fmla="*/ 83 w 1361"/>
                <a:gd name="T1" fmla="*/ 10 h 242"/>
                <a:gd name="T2" fmla="*/ 40 w 1361"/>
                <a:gd name="T3" fmla="*/ 24 h 242"/>
                <a:gd name="T4" fmla="*/ 14 w 1361"/>
                <a:gd name="T5" fmla="*/ 36 h 242"/>
                <a:gd name="T6" fmla="*/ 0 w 1361"/>
                <a:gd name="T7" fmla="*/ 48 h 242"/>
                <a:gd name="T8" fmla="*/ 6 w 1361"/>
                <a:gd name="T9" fmla="*/ 63 h 242"/>
                <a:gd name="T10" fmla="*/ 14 w 1361"/>
                <a:gd name="T11" fmla="*/ 83 h 242"/>
                <a:gd name="T12" fmla="*/ 15 w 1361"/>
                <a:gd name="T13" fmla="*/ 133 h 242"/>
                <a:gd name="T14" fmla="*/ 29 w 1361"/>
                <a:gd name="T15" fmla="*/ 169 h 242"/>
                <a:gd name="T16" fmla="*/ 62 w 1361"/>
                <a:gd name="T17" fmla="*/ 199 h 242"/>
                <a:gd name="T18" fmla="*/ 120 w 1361"/>
                <a:gd name="T19" fmla="*/ 216 h 242"/>
                <a:gd name="T20" fmla="*/ 211 w 1361"/>
                <a:gd name="T21" fmla="*/ 219 h 242"/>
                <a:gd name="T22" fmla="*/ 318 w 1361"/>
                <a:gd name="T23" fmla="*/ 216 h 242"/>
                <a:gd name="T24" fmla="*/ 418 w 1361"/>
                <a:gd name="T25" fmla="*/ 213 h 242"/>
                <a:gd name="T26" fmla="*/ 494 w 1361"/>
                <a:gd name="T27" fmla="*/ 217 h 242"/>
                <a:gd name="T28" fmla="*/ 544 w 1361"/>
                <a:gd name="T29" fmla="*/ 226 h 242"/>
                <a:gd name="T30" fmla="*/ 589 w 1361"/>
                <a:gd name="T31" fmla="*/ 235 h 242"/>
                <a:gd name="T32" fmla="*/ 650 w 1361"/>
                <a:gd name="T33" fmla="*/ 241 h 242"/>
                <a:gd name="T34" fmla="*/ 721 w 1361"/>
                <a:gd name="T35" fmla="*/ 240 h 242"/>
                <a:gd name="T36" fmla="*/ 821 w 1361"/>
                <a:gd name="T37" fmla="*/ 236 h 242"/>
                <a:gd name="T38" fmla="*/ 982 w 1361"/>
                <a:gd name="T39" fmla="*/ 229 h 242"/>
                <a:gd name="T40" fmla="*/ 1136 w 1361"/>
                <a:gd name="T41" fmla="*/ 215 h 242"/>
                <a:gd name="T42" fmla="*/ 1199 w 1361"/>
                <a:gd name="T43" fmla="*/ 205 h 242"/>
                <a:gd name="T44" fmla="*/ 1246 w 1361"/>
                <a:gd name="T45" fmla="*/ 192 h 242"/>
                <a:gd name="T46" fmla="*/ 1313 w 1361"/>
                <a:gd name="T47" fmla="*/ 153 h 242"/>
                <a:gd name="T48" fmla="*/ 1354 w 1361"/>
                <a:gd name="T49" fmla="*/ 102 h 242"/>
                <a:gd name="T50" fmla="*/ 1354 w 1361"/>
                <a:gd name="T51" fmla="*/ 53 h 242"/>
                <a:gd name="T52" fmla="*/ 1335 w 1361"/>
                <a:gd name="T53" fmla="*/ 33 h 242"/>
                <a:gd name="T54" fmla="*/ 1300 w 1361"/>
                <a:gd name="T55" fmla="*/ 18 h 242"/>
                <a:gd name="T56" fmla="*/ 1244 w 1361"/>
                <a:gd name="T57" fmla="*/ 10 h 242"/>
                <a:gd name="T58" fmla="*/ 1166 w 1361"/>
                <a:gd name="T59" fmla="*/ 7 h 242"/>
                <a:gd name="T60" fmla="*/ 1071 w 1361"/>
                <a:gd name="T61" fmla="*/ 7 h 242"/>
                <a:gd name="T62" fmla="*/ 857 w 1361"/>
                <a:gd name="T63" fmla="*/ 12 h 242"/>
                <a:gd name="T64" fmla="*/ 699 w 1361"/>
                <a:gd name="T65" fmla="*/ 17 h 242"/>
                <a:gd name="T66" fmla="*/ 607 w 1361"/>
                <a:gd name="T67" fmla="*/ 18 h 242"/>
                <a:gd name="T68" fmla="*/ 496 w 1361"/>
                <a:gd name="T69" fmla="*/ 17 h 242"/>
                <a:gd name="T70" fmla="*/ 362 w 1361"/>
                <a:gd name="T71" fmla="*/ 12 h 242"/>
                <a:gd name="T72" fmla="*/ 246 w 1361"/>
                <a:gd name="T73" fmla="*/ 7 h 242"/>
                <a:gd name="T74" fmla="*/ 151 w 1361"/>
                <a:gd name="T75" fmla="*/ 2 h 24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61" h="242">
                  <a:moveTo>
                    <a:pt x="113" y="0"/>
                  </a:moveTo>
                  <a:lnTo>
                    <a:pt x="83" y="10"/>
                  </a:lnTo>
                  <a:lnTo>
                    <a:pt x="59" y="17"/>
                  </a:lnTo>
                  <a:lnTo>
                    <a:pt x="40" y="24"/>
                  </a:lnTo>
                  <a:lnTo>
                    <a:pt x="25" y="31"/>
                  </a:lnTo>
                  <a:lnTo>
                    <a:pt x="14" y="36"/>
                  </a:lnTo>
                  <a:lnTo>
                    <a:pt x="6" y="41"/>
                  </a:lnTo>
                  <a:lnTo>
                    <a:pt x="0" y="48"/>
                  </a:lnTo>
                  <a:lnTo>
                    <a:pt x="1" y="55"/>
                  </a:lnTo>
                  <a:lnTo>
                    <a:pt x="6" y="63"/>
                  </a:lnTo>
                  <a:lnTo>
                    <a:pt x="12" y="72"/>
                  </a:lnTo>
                  <a:lnTo>
                    <a:pt x="14" y="83"/>
                  </a:lnTo>
                  <a:lnTo>
                    <a:pt x="13" y="115"/>
                  </a:lnTo>
                  <a:lnTo>
                    <a:pt x="15" y="133"/>
                  </a:lnTo>
                  <a:lnTo>
                    <a:pt x="21" y="152"/>
                  </a:lnTo>
                  <a:lnTo>
                    <a:pt x="29" y="169"/>
                  </a:lnTo>
                  <a:lnTo>
                    <a:pt x="43" y="185"/>
                  </a:lnTo>
                  <a:lnTo>
                    <a:pt x="62" y="199"/>
                  </a:lnTo>
                  <a:lnTo>
                    <a:pt x="86" y="209"/>
                  </a:lnTo>
                  <a:lnTo>
                    <a:pt x="120" y="216"/>
                  </a:lnTo>
                  <a:lnTo>
                    <a:pt x="162" y="219"/>
                  </a:lnTo>
                  <a:lnTo>
                    <a:pt x="211" y="219"/>
                  </a:lnTo>
                  <a:lnTo>
                    <a:pt x="263" y="218"/>
                  </a:lnTo>
                  <a:lnTo>
                    <a:pt x="318" y="216"/>
                  </a:lnTo>
                  <a:lnTo>
                    <a:pt x="370" y="215"/>
                  </a:lnTo>
                  <a:lnTo>
                    <a:pt x="418" y="213"/>
                  </a:lnTo>
                  <a:lnTo>
                    <a:pt x="460" y="214"/>
                  </a:lnTo>
                  <a:lnTo>
                    <a:pt x="494" y="217"/>
                  </a:lnTo>
                  <a:lnTo>
                    <a:pt x="521" y="221"/>
                  </a:lnTo>
                  <a:lnTo>
                    <a:pt x="544" y="226"/>
                  </a:lnTo>
                  <a:lnTo>
                    <a:pt x="566" y="230"/>
                  </a:lnTo>
                  <a:lnTo>
                    <a:pt x="589" y="235"/>
                  </a:lnTo>
                  <a:lnTo>
                    <a:pt x="617" y="239"/>
                  </a:lnTo>
                  <a:lnTo>
                    <a:pt x="650" y="241"/>
                  </a:lnTo>
                  <a:lnTo>
                    <a:pt x="694" y="241"/>
                  </a:lnTo>
                  <a:lnTo>
                    <a:pt x="721" y="240"/>
                  </a:lnTo>
                  <a:lnTo>
                    <a:pt x="751" y="239"/>
                  </a:lnTo>
                  <a:lnTo>
                    <a:pt x="821" y="236"/>
                  </a:lnTo>
                  <a:lnTo>
                    <a:pt x="900" y="233"/>
                  </a:lnTo>
                  <a:lnTo>
                    <a:pt x="982" y="229"/>
                  </a:lnTo>
                  <a:lnTo>
                    <a:pt x="1062" y="223"/>
                  </a:lnTo>
                  <a:lnTo>
                    <a:pt x="1136" y="215"/>
                  </a:lnTo>
                  <a:lnTo>
                    <a:pt x="1169" y="210"/>
                  </a:lnTo>
                  <a:lnTo>
                    <a:pt x="1199" y="205"/>
                  </a:lnTo>
                  <a:lnTo>
                    <a:pt x="1225" y="199"/>
                  </a:lnTo>
                  <a:lnTo>
                    <a:pt x="1246" y="192"/>
                  </a:lnTo>
                  <a:lnTo>
                    <a:pt x="1282" y="175"/>
                  </a:lnTo>
                  <a:lnTo>
                    <a:pt x="1313" y="153"/>
                  </a:lnTo>
                  <a:lnTo>
                    <a:pt x="1337" y="129"/>
                  </a:lnTo>
                  <a:lnTo>
                    <a:pt x="1354" y="102"/>
                  </a:lnTo>
                  <a:lnTo>
                    <a:pt x="1360" y="76"/>
                  </a:lnTo>
                  <a:lnTo>
                    <a:pt x="1354" y="53"/>
                  </a:lnTo>
                  <a:lnTo>
                    <a:pt x="1346" y="42"/>
                  </a:lnTo>
                  <a:lnTo>
                    <a:pt x="1335" y="33"/>
                  </a:lnTo>
                  <a:lnTo>
                    <a:pt x="1319" y="25"/>
                  </a:lnTo>
                  <a:lnTo>
                    <a:pt x="1300" y="18"/>
                  </a:lnTo>
                  <a:lnTo>
                    <a:pt x="1276" y="14"/>
                  </a:lnTo>
                  <a:lnTo>
                    <a:pt x="1244" y="10"/>
                  </a:lnTo>
                  <a:lnTo>
                    <a:pt x="1208" y="8"/>
                  </a:lnTo>
                  <a:lnTo>
                    <a:pt x="1166" y="7"/>
                  </a:lnTo>
                  <a:lnTo>
                    <a:pt x="1121" y="6"/>
                  </a:lnTo>
                  <a:lnTo>
                    <a:pt x="1071" y="7"/>
                  </a:lnTo>
                  <a:lnTo>
                    <a:pt x="966" y="8"/>
                  </a:lnTo>
                  <a:lnTo>
                    <a:pt x="857" y="12"/>
                  </a:lnTo>
                  <a:lnTo>
                    <a:pt x="750" y="15"/>
                  </a:lnTo>
                  <a:lnTo>
                    <a:pt x="699" y="17"/>
                  </a:lnTo>
                  <a:lnTo>
                    <a:pt x="652" y="18"/>
                  </a:lnTo>
                  <a:lnTo>
                    <a:pt x="607" y="18"/>
                  </a:lnTo>
                  <a:lnTo>
                    <a:pt x="568" y="18"/>
                  </a:lnTo>
                  <a:lnTo>
                    <a:pt x="496" y="17"/>
                  </a:lnTo>
                  <a:lnTo>
                    <a:pt x="427" y="15"/>
                  </a:lnTo>
                  <a:lnTo>
                    <a:pt x="362" y="12"/>
                  </a:lnTo>
                  <a:lnTo>
                    <a:pt x="302" y="10"/>
                  </a:lnTo>
                  <a:lnTo>
                    <a:pt x="246" y="7"/>
                  </a:lnTo>
                  <a:lnTo>
                    <a:pt x="196" y="4"/>
                  </a:lnTo>
                  <a:lnTo>
                    <a:pt x="151" y="2"/>
                  </a:lnTo>
                  <a:lnTo>
                    <a:pt x="113" y="0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4" name="Rectangle 16"/>
            <p:cNvSpPr>
              <a:spLocks noChangeArrowheads="1"/>
            </p:cNvSpPr>
            <p:nvPr/>
          </p:nvSpPr>
          <p:spPr bwMode="auto">
            <a:xfrm>
              <a:off x="664" y="3033"/>
              <a:ext cx="113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Comic Sans MS" panose="030F0702030302020204" pitchFamily="66" charset="0"/>
                </a:rPr>
                <a:t>200.23.30.0/23</a:t>
              </a:r>
            </a:p>
          </p:txBody>
        </p:sp>
      </p:grpSp>
      <p:sp>
        <p:nvSpPr>
          <p:cNvPr id="118797" name="Rectangle 18"/>
          <p:cNvSpPr>
            <a:spLocks noChangeArrowheads="1"/>
          </p:cNvSpPr>
          <p:nvPr/>
        </p:nvSpPr>
        <p:spPr bwMode="auto">
          <a:xfrm>
            <a:off x="3606800" y="4002088"/>
            <a:ext cx="1765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latin typeface="Comic Sans MS" panose="030F0702030302020204" pitchFamily="66" charset="0"/>
              </a:rPr>
              <a:t>Fly-By-Night-ISP</a:t>
            </a:r>
          </a:p>
        </p:txBody>
      </p:sp>
      <p:sp>
        <p:nvSpPr>
          <p:cNvPr id="118798" name="Freeform 19"/>
          <p:cNvSpPr>
            <a:spLocks noChangeArrowheads="1"/>
          </p:cNvSpPr>
          <p:nvPr/>
        </p:nvSpPr>
        <p:spPr bwMode="auto">
          <a:xfrm>
            <a:off x="7178675" y="3254375"/>
            <a:ext cx="696913" cy="2419350"/>
          </a:xfrm>
          <a:custGeom>
            <a:avLst/>
            <a:gdLst>
              <a:gd name="T0" fmla="*/ 488950 w 439"/>
              <a:gd name="T1" fmla="*/ 6350 h 1524"/>
              <a:gd name="T2" fmla="*/ 436563 w 439"/>
              <a:gd name="T3" fmla="*/ 3175 h 1524"/>
              <a:gd name="T4" fmla="*/ 395288 w 439"/>
              <a:gd name="T5" fmla="*/ 66675 h 1524"/>
              <a:gd name="T6" fmla="*/ 363538 w 439"/>
              <a:gd name="T7" fmla="*/ 169863 h 1524"/>
              <a:gd name="T8" fmla="*/ 322263 w 439"/>
              <a:gd name="T9" fmla="*/ 276225 h 1524"/>
              <a:gd name="T10" fmla="*/ 261938 w 439"/>
              <a:gd name="T11" fmla="*/ 382588 h 1524"/>
              <a:gd name="T12" fmla="*/ 131763 w 439"/>
              <a:gd name="T13" fmla="*/ 642938 h 1524"/>
              <a:gd name="T14" fmla="*/ 63500 w 439"/>
              <a:gd name="T15" fmla="*/ 854075 h 1524"/>
              <a:gd name="T16" fmla="*/ 19050 w 439"/>
              <a:gd name="T17" fmla="*/ 1098550 h 1524"/>
              <a:gd name="T18" fmla="*/ 3175 w 439"/>
              <a:gd name="T19" fmla="*/ 1255713 h 1524"/>
              <a:gd name="T20" fmla="*/ 1588 w 439"/>
              <a:gd name="T21" fmla="*/ 1389063 h 1524"/>
              <a:gd name="T22" fmla="*/ 20638 w 439"/>
              <a:gd name="T23" fmla="*/ 1487488 h 1524"/>
              <a:gd name="T24" fmla="*/ 104775 w 439"/>
              <a:gd name="T25" fmla="*/ 1628775 h 1524"/>
              <a:gd name="T26" fmla="*/ 150813 w 439"/>
              <a:gd name="T27" fmla="*/ 1704975 h 1524"/>
              <a:gd name="T28" fmla="*/ 234950 w 439"/>
              <a:gd name="T29" fmla="*/ 1890713 h 1524"/>
              <a:gd name="T30" fmla="*/ 339725 w 439"/>
              <a:gd name="T31" fmla="*/ 2076450 h 1524"/>
              <a:gd name="T32" fmla="*/ 419100 w 439"/>
              <a:gd name="T33" fmla="*/ 2185988 h 1524"/>
              <a:gd name="T34" fmla="*/ 512763 w 439"/>
              <a:gd name="T35" fmla="*/ 2308225 h 1524"/>
              <a:gd name="T36" fmla="*/ 601663 w 439"/>
              <a:gd name="T37" fmla="*/ 2398713 h 1524"/>
              <a:gd name="T38" fmla="*/ 636588 w 439"/>
              <a:gd name="T39" fmla="*/ 2416175 h 1524"/>
              <a:gd name="T40" fmla="*/ 663575 w 439"/>
              <a:gd name="T41" fmla="*/ 2409825 h 1524"/>
              <a:gd name="T42" fmla="*/ 681038 w 439"/>
              <a:gd name="T43" fmla="*/ 2370138 h 1524"/>
              <a:gd name="T44" fmla="*/ 692150 w 439"/>
              <a:gd name="T45" fmla="*/ 2301875 h 1524"/>
              <a:gd name="T46" fmla="*/ 695325 w 439"/>
              <a:gd name="T47" fmla="*/ 2106613 h 1524"/>
              <a:gd name="T48" fmla="*/ 688975 w 439"/>
              <a:gd name="T49" fmla="*/ 1897063 h 1524"/>
              <a:gd name="T50" fmla="*/ 684213 w 439"/>
              <a:gd name="T51" fmla="*/ 1773238 h 1524"/>
              <a:gd name="T52" fmla="*/ 684213 w 439"/>
              <a:gd name="T53" fmla="*/ 1700213 h 1524"/>
              <a:gd name="T54" fmla="*/ 684213 w 439"/>
              <a:gd name="T55" fmla="*/ 1654175 h 1524"/>
              <a:gd name="T56" fmla="*/ 677863 w 439"/>
              <a:gd name="T57" fmla="*/ 1627188 h 1524"/>
              <a:gd name="T58" fmla="*/ 663575 w 439"/>
              <a:gd name="T59" fmla="*/ 1590675 h 1524"/>
              <a:gd name="T60" fmla="*/ 604838 w 439"/>
              <a:gd name="T61" fmla="*/ 1454150 h 1524"/>
              <a:gd name="T62" fmla="*/ 541338 w 439"/>
              <a:gd name="T63" fmla="*/ 1287463 h 1524"/>
              <a:gd name="T64" fmla="*/ 501650 w 439"/>
              <a:gd name="T65" fmla="*/ 1120775 h 1524"/>
              <a:gd name="T66" fmla="*/ 490538 w 439"/>
              <a:gd name="T67" fmla="*/ 1020763 h 1524"/>
              <a:gd name="T68" fmla="*/ 482600 w 439"/>
              <a:gd name="T69" fmla="*/ 885825 h 1524"/>
              <a:gd name="T70" fmla="*/ 482600 w 439"/>
              <a:gd name="T71" fmla="*/ 795338 h 1524"/>
              <a:gd name="T72" fmla="*/ 488950 w 439"/>
              <a:gd name="T73" fmla="*/ 566738 h 1524"/>
              <a:gd name="T74" fmla="*/ 498475 w 439"/>
              <a:gd name="T75" fmla="*/ 317500 h 1524"/>
              <a:gd name="T76" fmla="*/ 508000 w 439"/>
              <a:gd name="T77" fmla="*/ 100013 h 1524"/>
              <a:gd name="T78" fmla="*/ 511175 w 439"/>
              <a:gd name="T79" fmla="*/ 19050 h 152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39" h="1524">
                <a:moveTo>
                  <a:pt x="322" y="12"/>
                </a:moveTo>
                <a:lnTo>
                  <a:pt x="308" y="4"/>
                </a:lnTo>
                <a:lnTo>
                  <a:pt x="296" y="0"/>
                </a:lnTo>
                <a:lnTo>
                  <a:pt x="275" y="2"/>
                </a:lnTo>
                <a:lnTo>
                  <a:pt x="261" y="18"/>
                </a:lnTo>
                <a:lnTo>
                  <a:pt x="249" y="42"/>
                </a:lnTo>
                <a:lnTo>
                  <a:pt x="239" y="73"/>
                </a:lnTo>
                <a:lnTo>
                  <a:pt x="229" y="107"/>
                </a:lnTo>
                <a:lnTo>
                  <a:pt x="217" y="142"/>
                </a:lnTo>
                <a:lnTo>
                  <a:pt x="203" y="174"/>
                </a:lnTo>
                <a:lnTo>
                  <a:pt x="185" y="206"/>
                </a:lnTo>
                <a:lnTo>
                  <a:pt x="165" y="241"/>
                </a:lnTo>
                <a:lnTo>
                  <a:pt x="123" y="319"/>
                </a:lnTo>
                <a:lnTo>
                  <a:pt x="83" y="405"/>
                </a:lnTo>
                <a:lnTo>
                  <a:pt x="52" y="492"/>
                </a:lnTo>
                <a:lnTo>
                  <a:pt x="40" y="538"/>
                </a:lnTo>
                <a:lnTo>
                  <a:pt x="29" y="588"/>
                </a:lnTo>
                <a:lnTo>
                  <a:pt x="12" y="692"/>
                </a:lnTo>
                <a:lnTo>
                  <a:pt x="6" y="742"/>
                </a:lnTo>
                <a:lnTo>
                  <a:pt x="2" y="791"/>
                </a:lnTo>
                <a:lnTo>
                  <a:pt x="0" y="835"/>
                </a:lnTo>
                <a:lnTo>
                  <a:pt x="1" y="875"/>
                </a:lnTo>
                <a:lnTo>
                  <a:pt x="6" y="908"/>
                </a:lnTo>
                <a:lnTo>
                  <a:pt x="13" y="937"/>
                </a:lnTo>
                <a:lnTo>
                  <a:pt x="37" y="984"/>
                </a:lnTo>
                <a:lnTo>
                  <a:pt x="66" y="1026"/>
                </a:lnTo>
                <a:lnTo>
                  <a:pt x="81" y="1049"/>
                </a:lnTo>
                <a:lnTo>
                  <a:pt x="95" y="1074"/>
                </a:lnTo>
                <a:lnTo>
                  <a:pt x="121" y="1131"/>
                </a:lnTo>
                <a:lnTo>
                  <a:pt x="148" y="1191"/>
                </a:lnTo>
                <a:lnTo>
                  <a:pt x="178" y="1251"/>
                </a:lnTo>
                <a:lnTo>
                  <a:pt x="214" y="1308"/>
                </a:lnTo>
                <a:lnTo>
                  <a:pt x="237" y="1340"/>
                </a:lnTo>
                <a:lnTo>
                  <a:pt x="264" y="1377"/>
                </a:lnTo>
                <a:lnTo>
                  <a:pt x="293" y="1417"/>
                </a:lnTo>
                <a:lnTo>
                  <a:pt x="323" y="1454"/>
                </a:lnTo>
                <a:lnTo>
                  <a:pt x="352" y="1487"/>
                </a:lnTo>
                <a:lnTo>
                  <a:pt x="379" y="1511"/>
                </a:lnTo>
                <a:lnTo>
                  <a:pt x="391" y="1518"/>
                </a:lnTo>
                <a:lnTo>
                  <a:pt x="401" y="1522"/>
                </a:lnTo>
                <a:lnTo>
                  <a:pt x="411" y="1523"/>
                </a:lnTo>
                <a:lnTo>
                  <a:pt x="418" y="1518"/>
                </a:lnTo>
                <a:lnTo>
                  <a:pt x="424" y="1509"/>
                </a:lnTo>
                <a:lnTo>
                  <a:pt x="429" y="1493"/>
                </a:lnTo>
                <a:lnTo>
                  <a:pt x="433" y="1474"/>
                </a:lnTo>
                <a:lnTo>
                  <a:pt x="436" y="1450"/>
                </a:lnTo>
                <a:lnTo>
                  <a:pt x="438" y="1392"/>
                </a:lnTo>
                <a:lnTo>
                  <a:pt x="438" y="1327"/>
                </a:lnTo>
                <a:lnTo>
                  <a:pt x="436" y="1260"/>
                </a:lnTo>
                <a:lnTo>
                  <a:pt x="434" y="1195"/>
                </a:lnTo>
                <a:lnTo>
                  <a:pt x="431" y="1140"/>
                </a:lnTo>
                <a:lnTo>
                  <a:pt x="431" y="1117"/>
                </a:lnTo>
                <a:lnTo>
                  <a:pt x="431" y="1098"/>
                </a:lnTo>
                <a:lnTo>
                  <a:pt x="431" y="1071"/>
                </a:lnTo>
                <a:lnTo>
                  <a:pt x="431" y="1054"/>
                </a:lnTo>
                <a:lnTo>
                  <a:pt x="431" y="1042"/>
                </a:lnTo>
                <a:lnTo>
                  <a:pt x="430" y="1036"/>
                </a:lnTo>
                <a:lnTo>
                  <a:pt x="427" y="1025"/>
                </a:lnTo>
                <a:lnTo>
                  <a:pt x="423" y="1016"/>
                </a:lnTo>
                <a:lnTo>
                  <a:pt x="418" y="1002"/>
                </a:lnTo>
                <a:lnTo>
                  <a:pt x="403" y="963"/>
                </a:lnTo>
                <a:lnTo>
                  <a:pt x="381" y="916"/>
                </a:lnTo>
                <a:lnTo>
                  <a:pt x="358" y="865"/>
                </a:lnTo>
                <a:lnTo>
                  <a:pt x="341" y="811"/>
                </a:lnTo>
                <a:lnTo>
                  <a:pt x="327" y="759"/>
                </a:lnTo>
                <a:lnTo>
                  <a:pt x="316" y="706"/>
                </a:lnTo>
                <a:lnTo>
                  <a:pt x="312" y="677"/>
                </a:lnTo>
                <a:lnTo>
                  <a:pt x="309" y="643"/>
                </a:lnTo>
                <a:lnTo>
                  <a:pt x="306" y="604"/>
                </a:lnTo>
                <a:lnTo>
                  <a:pt x="304" y="558"/>
                </a:lnTo>
                <a:lnTo>
                  <a:pt x="304" y="531"/>
                </a:lnTo>
                <a:lnTo>
                  <a:pt x="304" y="501"/>
                </a:lnTo>
                <a:lnTo>
                  <a:pt x="305" y="433"/>
                </a:lnTo>
                <a:lnTo>
                  <a:pt x="308" y="357"/>
                </a:lnTo>
                <a:lnTo>
                  <a:pt x="311" y="278"/>
                </a:lnTo>
                <a:lnTo>
                  <a:pt x="314" y="200"/>
                </a:lnTo>
                <a:lnTo>
                  <a:pt x="318" y="127"/>
                </a:lnTo>
                <a:lnTo>
                  <a:pt x="320" y="63"/>
                </a:lnTo>
                <a:lnTo>
                  <a:pt x="321" y="36"/>
                </a:lnTo>
                <a:lnTo>
                  <a:pt x="322" y="12"/>
                </a:lnTo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799" name="Rectangle 20"/>
          <p:cNvSpPr>
            <a:spLocks noChangeArrowheads="1"/>
          </p:cNvSpPr>
          <p:nvPr/>
        </p:nvSpPr>
        <p:spPr bwMode="auto">
          <a:xfrm>
            <a:off x="758825" y="2506663"/>
            <a:ext cx="725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latin typeface="Comic Sans MS" panose="030F0702030302020204" pitchFamily="66" charset="0"/>
              </a:rPr>
              <a:t>组织 </a:t>
            </a:r>
            <a:r>
              <a:rPr lang="en-US" altLang="zh-CN" sz="1400" b="1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18800" name="Rectangle 21"/>
          <p:cNvSpPr>
            <a:spLocks noChangeArrowheads="1"/>
          </p:cNvSpPr>
          <p:nvPr/>
        </p:nvSpPr>
        <p:spPr bwMode="auto">
          <a:xfrm>
            <a:off x="787400" y="450215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latin typeface="Comic Sans MS" panose="030F0702030302020204" pitchFamily="66" charset="0"/>
              </a:rPr>
              <a:t>组织 </a:t>
            </a:r>
            <a:r>
              <a:rPr lang="en-US" altLang="zh-CN" sz="1400" b="1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118801" name="Rectangle 22"/>
          <p:cNvSpPr>
            <a:spLocks noChangeArrowheads="1"/>
          </p:cNvSpPr>
          <p:nvPr/>
        </p:nvSpPr>
        <p:spPr bwMode="auto">
          <a:xfrm>
            <a:off x="7407275" y="4325938"/>
            <a:ext cx="922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latin typeface="Comic Sans MS" panose="030F0702030302020204" pitchFamily="66" charset="0"/>
              </a:rPr>
              <a:t>Internet</a:t>
            </a:r>
          </a:p>
        </p:txBody>
      </p:sp>
      <p:sp>
        <p:nvSpPr>
          <p:cNvPr id="118802" name="Rectangle 23"/>
          <p:cNvSpPr>
            <a:spLocks noChangeArrowheads="1"/>
          </p:cNvSpPr>
          <p:nvPr/>
        </p:nvSpPr>
        <p:spPr bwMode="auto">
          <a:xfrm>
            <a:off x="768350" y="3154363"/>
            <a:ext cx="7254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latin typeface="Comic Sans MS" panose="030F0702030302020204" pitchFamily="66" charset="0"/>
              </a:rPr>
              <a:t>组织 </a:t>
            </a:r>
            <a:r>
              <a:rPr lang="en-US" altLang="zh-CN" sz="1400" b="1">
                <a:latin typeface="Comic Sans MS" panose="030F0702030302020204" pitchFamily="66" charset="0"/>
              </a:rPr>
              <a:t>1</a:t>
            </a:r>
          </a:p>
          <a:p>
            <a:endParaRPr lang="en-US" altLang="zh-CN" sz="1400" b="1">
              <a:latin typeface="Comic Sans MS" panose="030F0702030302020204" pitchFamily="66" charset="0"/>
            </a:endParaRPr>
          </a:p>
        </p:txBody>
      </p:sp>
      <p:sp>
        <p:nvSpPr>
          <p:cNvPr id="118803" name="Freeform 24"/>
          <p:cNvSpPr>
            <a:spLocks noChangeArrowheads="1"/>
          </p:cNvSpPr>
          <p:nvPr/>
        </p:nvSpPr>
        <p:spPr bwMode="auto">
          <a:xfrm>
            <a:off x="3522663" y="4905375"/>
            <a:ext cx="1752600" cy="952500"/>
          </a:xfrm>
          <a:custGeom>
            <a:avLst/>
            <a:gdLst>
              <a:gd name="T0" fmla="*/ 641350 w 1104"/>
              <a:gd name="T1" fmla="*/ 120650 h 600"/>
              <a:gd name="T2" fmla="*/ 495300 w 1104"/>
              <a:gd name="T3" fmla="*/ 63500 h 600"/>
              <a:gd name="T4" fmla="*/ 403225 w 1104"/>
              <a:gd name="T5" fmla="*/ 25400 h 600"/>
              <a:gd name="T6" fmla="*/ 319088 w 1104"/>
              <a:gd name="T7" fmla="*/ 6350 h 600"/>
              <a:gd name="T8" fmla="*/ 214313 w 1104"/>
              <a:gd name="T9" fmla="*/ 0 h 600"/>
              <a:gd name="T10" fmla="*/ 153988 w 1104"/>
              <a:gd name="T11" fmla="*/ 12700 h 600"/>
              <a:gd name="T12" fmla="*/ 103188 w 1104"/>
              <a:gd name="T13" fmla="*/ 55563 h 600"/>
              <a:gd name="T14" fmla="*/ 71438 w 1104"/>
              <a:gd name="T15" fmla="*/ 117475 h 600"/>
              <a:gd name="T16" fmla="*/ 52388 w 1104"/>
              <a:gd name="T17" fmla="*/ 180975 h 600"/>
              <a:gd name="T18" fmla="*/ 30163 w 1104"/>
              <a:gd name="T19" fmla="*/ 300038 h 600"/>
              <a:gd name="T20" fmla="*/ 9525 w 1104"/>
              <a:gd name="T21" fmla="*/ 479425 h 600"/>
              <a:gd name="T22" fmla="*/ 0 w 1104"/>
              <a:gd name="T23" fmla="*/ 639763 h 600"/>
              <a:gd name="T24" fmla="*/ 0 w 1104"/>
              <a:gd name="T25" fmla="*/ 700088 h 600"/>
              <a:gd name="T26" fmla="*/ 4763 w 1104"/>
              <a:gd name="T27" fmla="*/ 784225 h 600"/>
              <a:gd name="T28" fmla="*/ 17463 w 1104"/>
              <a:gd name="T29" fmla="*/ 838200 h 600"/>
              <a:gd name="T30" fmla="*/ 49213 w 1104"/>
              <a:gd name="T31" fmla="*/ 873125 h 600"/>
              <a:gd name="T32" fmla="*/ 115888 w 1104"/>
              <a:gd name="T33" fmla="*/ 900113 h 600"/>
              <a:gd name="T34" fmla="*/ 169863 w 1104"/>
              <a:gd name="T35" fmla="*/ 909638 h 600"/>
              <a:gd name="T36" fmla="*/ 314325 w 1104"/>
              <a:gd name="T37" fmla="*/ 915988 h 600"/>
              <a:gd name="T38" fmla="*/ 482600 w 1104"/>
              <a:gd name="T39" fmla="*/ 911225 h 600"/>
              <a:gd name="T40" fmla="*/ 642938 w 1104"/>
              <a:gd name="T41" fmla="*/ 908050 h 600"/>
              <a:gd name="T42" fmla="*/ 766763 w 1104"/>
              <a:gd name="T43" fmla="*/ 912813 h 600"/>
              <a:gd name="T44" fmla="*/ 863600 w 1104"/>
              <a:gd name="T45" fmla="*/ 927100 h 600"/>
              <a:gd name="T46" fmla="*/ 992188 w 1104"/>
              <a:gd name="T47" fmla="*/ 947738 h 600"/>
              <a:gd name="T48" fmla="*/ 1081088 w 1104"/>
              <a:gd name="T49" fmla="*/ 949325 h 600"/>
              <a:gd name="T50" fmla="*/ 1277938 w 1104"/>
              <a:gd name="T51" fmla="*/ 936625 h 600"/>
              <a:gd name="T52" fmla="*/ 1374775 w 1104"/>
              <a:gd name="T53" fmla="*/ 915988 h 600"/>
              <a:gd name="T54" fmla="*/ 1462088 w 1104"/>
              <a:gd name="T55" fmla="*/ 873125 h 600"/>
              <a:gd name="T56" fmla="*/ 1547813 w 1104"/>
              <a:gd name="T57" fmla="*/ 800100 h 600"/>
              <a:gd name="T58" fmla="*/ 1630363 w 1104"/>
              <a:gd name="T59" fmla="*/ 701675 h 600"/>
              <a:gd name="T60" fmla="*/ 1698625 w 1104"/>
              <a:gd name="T61" fmla="*/ 595313 h 600"/>
              <a:gd name="T62" fmla="*/ 1738313 w 1104"/>
              <a:gd name="T63" fmla="*/ 500063 h 600"/>
              <a:gd name="T64" fmla="*/ 1751013 w 1104"/>
              <a:gd name="T65" fmla="*/ 414338 h 600"/>
              <a:gd name="T66" fmla="*/ 1739900 w 1104"/>
              <a:gd name="T67" fmla="*/ 328613 h 600"/>
              <a:gd name="T68" fmla="*/ 1703388 w 1104"/>
              <a:gd name="T69" fmla="*/ 254000 h 600"/>
              <a:gd name="T70" fmla="*/ 1638300 w 1104"/>
              <a:gd name="T71" fmla="*/ 195263 h 600"/>
              <a:gd name="T72" fmla="*/ 1530350 w 1104"/>
              <a:gd name="T73" fmla="*/ 158750 h 600"/>
              <a:gd name="T74" fmla="*/ 1382713 w 1104"/>
              <a:gd name="T75" fmla="*/ 138113 h 600"/>
              <a:gd name="T76" fmla="*/ 1227138 w 1104"/>
              <a:gd name="T77" fmla="*/ 128588 h 600"/>
              <a:gd name="T78" fmla="*/ 1090613 w 1104"/>
              <a:gd name="T79" fmla="*/ 120650 h 600"/>
              <a:gd name="T80" fmla="*/ 979488 w 1104"/>
              <a:gd name="T81" fmla="*/ 120650 h 600"/>
              <a:gd name="T82" fmla="*/ 785813 w 1104"/>
              <a:gd name="T83" fmla="*/ 134938 h 600"/>
              <a:gd name="T84" fmla="*/ 690563 w 1104"/>
              <a:gd name="T85" fmla="*/ 130175 h 6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104" h="600">
                <a:moveTo>
                  <a:pt x="435" y="82"/>
                </a:moveTo>
                <a:lnTo>
                  <a:pt x="404" y="76"/>
                </a:lnTo>
                <a:lnTo>
                  <a:pt x="373" y="66"/>
                </a:lnTo>
                <a:lnTo>
                  <a:pt x="312" y="40"/>
                </a:lnTo>
                <a:lnTo>
                  <a:pt x="282" y="27"/>
                </a:lnTo>
                <a:lnTo>
                  <a:pt x="254" y="16"/>
                </a:lnTo>
                <a:lnTo>
                  <a:pt x="226" y="8"/>
                </a:lnTo>
                <a:lnTo>
                  <a:pt x="201" y="4"/>
                </a:lnTo>
                <a:lnTo>
                  <a:pt x="156" y="1"/>
                </a:lnTo>
                <a:lnTo>
                  <a:pt x="135" y="0"/>
                </a:lnTo>
                <a:lnTo>
                  <a:pt x="115" y="2"/>
                </a:lnTo>
                <a:lnTo>
                  <a:pt x="97" y="8"/>
                </a:lnTo>
                <a:lnTo>
                  <a:pt x="80" y="18"/>
                </a:lnTo>
                <a:lnTo>
                  <a:pt x="65" y="35"/>
                </a:lnTo>
                <a:lnTo>
                  <a:pt x="51" y="58"/>
                </a:lnTo>
                <a:lnTo>
                  <a:pt x="45" y="74"/>
                </a:lnTo>
                <a:lnTo>
                  <a:pt x="39" y="92"/>
                </a:lnTo>
                <a:lnTo>
                  <a:pt x="33" y="114"/>
                </a:lnTo>
                <a:lnTo>
                  <a:pt x="28" y="137"/>
                </a:lnTo>
                <a:lnTo>
                  <a:pt x="19" y="189"/>
                </a:lnTo>
                <a:lnTo>
                  <a:pt x="11" y="245"/>
                </a:lnTo>
                <a:lnTo>
                  <a:pt x="6" y="302"/>
                </a:lnTo>
                <a:lnTo>
                  <a:pt x="2" y="356"/>
                </a:lnTo>
                <a:lnTo>
                  <a:pt x="0" y="403"/>
                </a:lnTo>
                <a:lnTo>
                  <a:pt x="0" y="424"/>
                </a:lnTo>
                <a:lnTo>
                  <a:pt x="0" y="441"/>
                </a:lnTo>
                <a:lnTo>
                  <a:pt x="2" y="470"/>
                </a:lnTo>
                <a:lnTo>
                  <a:pt x="3" y="494"/>
                </a:lnTo>
                <a:lnTo>
                  <a:pt x="6" y="513"/>
                </a:lnTo>
                <a:lnTo>
                  <a:pt x="11" y="528"/>
                </a:lnTo>
                <a:lnTo>
                  <a:pt x="19" y="540"/>
                </a:lnTo>
                <a:lnTo>
                  <a:pt x="31" y="550"/>
                </a:lnTo>
                <a:lnTo>
                  <a:pt x="49" y="559"/>
                </a:lnTo>
                <a:lnTo>
                  <a:pt x="73" y="567"/>
                </a:lnTo>
                <a:lnTo>
                  <a:pt x="89" y="571"/>
                </a:lnTo>
                <a:lnTo>
                  <a:pt x="107" y="573"/>
                </a:lnTo>
                <a:lnTo>
                  <a:pt x="149" y="576"/>
                </a:lnTo>
                <a:lnTo>
                  <a:pt x="198" y="577"/>
                </a:lnTo>
                <a:lnTo>
                  <a:pt x="250" y="576"/>
                </a:lnTo>
                <a:lnTo>
                  <a:pt x="304" y="574"/>
                </a:lnTo>
                <a:lnTo>
                  <a:pt x="357" y="572"/>
                </a:lnTo>
                <a:lnTo>
                  <a:pt x="405" y="572"/>
                </a:lnTo>
                <a:lnTo>
                  <a:pt x="447" y="572"/>
                </a:lnTo>
                <a:lnTo>
                  <a:pt x="483" y="575"/>
                </a:lnTo>
                <a:lnTo>
                  <a:pt x="515" y="579"/>
                </a:lnTo>
                <a:lnTo>
                  <a:pt x="544" y="584"/>
                </a:lnTo>
                <a:lnTo>
                  <a:pt x="572" y="589"/>
                </a:lnTo>
                <a:lnTo>
                  <a:pt x="625" y="597"/>
                </a:lnTo>
                <a:lnTo>
                  <a:pt x="653" y="599"/>
                </a:lnTo>
                <a:lnTo>
                  <a:pt x="681" y="598"/>
                </a:lnTo>
                <a:lnTo>
                  <a:pt x="742" y="596"/>
                </a:lnTo>
                <a:lnTo>
                  <a:pt x="805" y="590"/>
                </a:lnTo>
                <a:lnTo>
                  <a:pt x="836" y="585"/>
                </a:lnTo>
                <a:lnTo>
                  <a:pt x="866" y="577"/>
                </a:lnTo>
                <a:lnTo>
                  <a:pt x="894" y="565"/>
                </a:lnTo>
                <a:lnTo>
                  <a:pt x="921" y="550"/>
                </a:lnTo>
                <a:lnTo>
                  <a:pt x="948" y="530"/>
                </a:lnTo>
                <a:lnTo>
                  <a:pt x="975" y="504"/>
                </a:lnTo>
                <a:lnTo>
                  <a:pt x="1002" y="474"/>
                </a:lnTo>
                <a:lnTo>
                  <a:pt x="1027" y="442"/>
                </a:lnTo>
                <a:lnTo>
                  <a:pt x="1050" y="408"/>
                </a:lnTo>
                <a:lnTo>
                  <a:pt x="1070" y="375"/>
                </a:lnTo>
                <a:lnTo>
                  <a:pt x="1086" y="344"/>
                </a:lnTo>
                <a:lnTo>
                  <a:pt x="1095" y="315"/>
                </a:lnTo>
                <a:lnTo>
                  <a:pt x="1101" y="288"/>
                </a:lnTo>
                <a:lnTo>
                  <a:pt x="1103" y="261"/>
                </a:lnTo>
                <a:lnTo>
                  <a:pt x="1101" y="234"/>
                </a:lnTo>
                <a:lnTo>
                  <a:pt x="1096" y="207"/>
                </a:lnTo>
                <a:lnTo>
                  <a:pt x="1087" y="183"/>
                </a:lnTo>
                <a:lnTo>
                  <a:pt x="1073" y="160"/>
                </a:lnTo>
                <a:lnTo>
                  <a:pt x="1055" y="140"/>
                </a:lnTo>
                <a:lnTo>
                  <a:pt x="1032" y="123"/>
                </a:lnTo>
                <a:lnTo>
                  <a:pt x="1002" y="110"/>
                </a:lnTo>
                <a:lnTo>
                  <a:pt x="964" y="100"/>
                </a:lnTo>
                <a:lnTo>
                  <a:pt x="919" y="93"/>
                </a:lnTo>
                <a:lnTo>
                  <a:pt x="871" y="87"/>
                </a:lnTo>
                <a:lnTo>
                  <a:pt x="822" y="84"/>
                </a:lnTo>
                <a:lnTo>
                  <a:pt x="773" y="81"/>
                </a:lnTo>
                <a:lnTo>
                  <a:pt x="728" y="78"/>
                </a:lnTo>
                <a:lnTo>
                  <a:pt x="687" y="76"/>
                </a:lnTo>
                <a:lnTo>
                  <a:pt x="651" y="75"/>
                </a:lnTo>
                <a:lnTo>
                  <a:pt x="617" y="76"/>
                </a:lnTo>
                <a:lnTo>
                  <a:pt x="554" y="81"/>
                </a:lnTo>
                <a:lnTo>
                  <a:pt x="495" y="85"/>
                </a:lnTo>
                <a:lnTo>
                  <a:pt x="465" y="85"/>
                </a:lnTo>
                <a:lnTo>
                  <a:pt x="435" y="82"/>
                </a:lnTo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04" name="Rectangle 25"/>
          <p:cNvSpPr>
            <a:spLocks noChangeArrowheads="1"/>
          </p:cNvSpPr>
          <p:nvPr/>
        </p:nvSpPr>
        <p:spPr bwMode="auto">
          <a:xfrm>
            <a:off x="3816350" y="5259388"/>
            <a:ext cx="1136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latin typeface="Comic Sans MS" panose="030F0702030302020204" pitchFamily="66" charset="0"/>
              </a:rPr>
              <a:t>ISPs-R-Us</a:t>
            </a:r>
          </a:p>
        </p:txBody>
      </p:sp>
      <p:sp>
        <p:nvSpPr>
          <p:cNvPr id="118805" name="Freeform 26"/>
          <p:cNvSpPr>
            <a:spLocks noChangeArrowheads="1"/>
          </p:cNvSpPr>
          <p:nvPr/>
        </p:nvSpPr>
        <p:spPr bwMode="auto">
          <a:xfrm>
            <a:off x="5241925" y="4902200"/>
            <a:ext cx="2020888" cy="296863"/>
          </a:xfrm>
          <a:custGeom>
            <a:avLst/>
            <a:gdLst>
              <a:gd name="T0" fmla="*/ 0 w 1273"/>
              <a:gd name="T1" fmla="*/ 295275 h 187"/>
              <a:gd name="T2" fmla="*/ 2019300 w 1273"/>
              <a:gd name="T3" fmla="*/ 0 h 18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3" h="187">
                <a:moveTo>
                  <a:pt x="0" y="186"/>
                </a:moveTo>
                <a:lnTo>
                  <a:pt x="1272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06" name="Line 27"/>
          <p:cNvSpPr>
            <a:spLocks noChangeShapeType="1"/>
          </p:cNvSpPr>
          <p:nvPr/>
        </p:nvSpPr>
        <p:spPr bwMode="auto">
          <a:xfrm>
            <a:off x="3032125" y="5445125"/>
            <a:ext cx="485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07" name="Line 28"/>
          <p:cNvSpPr>
            <a:spLocks noChangeShapeType="1"/>
          </p:cNvSpPr>
          <p:nvPr/>
        </p:nvSpPr>
        <p:spPr bwMode="auto">
          <a:xfrm flipV="1">
            <a:off x="2879725" y="5511800"/>
            <a:ext cx="638175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08" name="Line 29"/>
          <p:cNvSpPr>
            <a:spLocks noChangeShapeType="1"/>
          </p:cNvSpPr>
          <p:nvPr/>
        </p:nvSpPr>
        <p:spPr bwMode="auto">
          <a:xfrm flipV="1">
            <a:off x="3317875" y="5759450"/>
            <a:ext cx="247650" cy="409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09" name="Rectangle 30"/>
          <p:cNvSpPr>
            <a:spLocks noChangeArrowheads="1"/>
          </p:cNvSpPr>
          <p:nvPr/>
        </p:nvSpPr>
        <p:spPr bwMode="auto">
          <a:xfrm>
            <a:off x="5530850" y="5154613"/>
            <a:ext cx="18351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latin typeface="Comic Sans MS" panose="030F0702030302020204" pitchFamily="66" charset="0"/>
              </a:rPr>
              <a:t>“</a:t>
            </a:r>
            <a:r>
              <a:rPr lang="zh-CN" altLang="en-US" sz="1400" b="1">
                <a:latin typeface="Comic Sans MS" panose="030F0702030302020204" pitchFamily="66" charset="0"/>
              </a:rPr>
              <a:t>把地址从</a:t>
            </a:r>
          </a:p>
          <a:p>
            <a:r>
              <a:rPr lang="en-US" altLang="zh-CN" sz="1400" b="1">
                <a:latin typeface="Comic Sans MS" panose="030F0702030302020204" pitchFamily="66" charset="0"/>
              </a:rPr>
              <a:t>199.31.0.0/16</a:t>
            </a:r>
            <a:r>
              <a:rPr lang="zh-CN" altLang="en-US" sz="1400" b="1">
                <a:latin typeface="Comic Sans MS" panose="030F0702030302020204" pitchFamily="66" charset="0"/>
              </a:rPr>
              <a:t>开始</a:t>
            </a:r>
          </a:p>
          <a:p>
            <a:r>
              <a:rPr lang="zh-CN" altLang="en-US" sz="1400" b="1">
                <a:latin typeface="Comic Sans MS" panose="030F0702030302020204" pitchFamily="66" charset="0"/>
              </a:rPr>
              <a:t>的所有内容送给我”</a:t>
            </a:r>
          </a:p>
          <a:p>
            <a:r>
              <a:rPr lang="zh-CN" altLang="en-US" sz="1400" b="1">
                <a:latin typeface="Comic Sans MS" panose="030F0702030302020204" pitchFamily="66" charset="0"/>
              </a:rPr>
              <a:t>”</a:t>
            </a:r>
          </a:p>
        </p:txBody>
      </p:sp>
      <p:grpSp>
        <p:nvGrpSpPr>
          <p:cNvPr id="118810" name="Group 33"/>
          <p:cNvGrpSpPr>
            <a:grpSpLocks/>
          </p:cNvGrpSpPr>
          <p:nvPr/>
        </p:nvGrpSpPr>
        <p:grpSpPr bwMode="auto">
          <a:xfrm>
            <a:off x="901700" y="3959225"/>
            <a:ext cx="2160588" cy="382588"/>
            <a:chOff x="568" y="2494"/>
            <a:chExt cx="1361" cy="241"/>
          </a:xfrm>
        </p:grpSpPr>
        <p:sp>
          <p:nvSpPr>
            <p:cNvPr id="118821" name="Freeform 31"/>
            <p:cNvSpPr>
              <a:spLocks noChangeArrowheads="1"/>
            </p:cNvSpPr>
            <p:nvPr/>
          </p:nvSpPr>
          <p:spPr bwMode="auto">
            <a:xfrm>
              <a:off x="568" y="2494"/>
              <a:ext cx="1361" cy="241"/>
            </a:xfrm>
            <a:custGeom>
              <a:avLst/>
              <a:gdLst>
                <a:gd name="T0" fmla="*/ 83 w 1361"/>
                <a:gd name="T1" fmla="*/ 10 h 241"/>
                <a:gd name="T2" fmla="*/ 40 w 1361"/>
                <a:gd name="T3" fmla="*/ 24 h 241"/>
                <a:gd name="T4" fmla="*/ 14 w 1361"/>
                <a:gd name="T5" fmla="*/ 36 h 241"/>
                <a:gd name="T6" fmla="*/ 0 w 1361"/>
                <a:gd name="T7" fmla="*/ 48 h 241"/>
                <a:gd name="T8" fmla="*/ 6 w 1361"/>
                <a:gd name="T9" fmla="*/ 63 h 241"/>
                <a:gd name="T10" fmla="*/ 14 w 1361"/>
                <a:gd name="T11" fmla="*/ 83 h 241"/>
                <a:gd name="T12" fmla="*/ 15 w 1361"/>
                <a:gd name="T13" fmla="*/ 133 h 241"/>
                <a:gd name="T14" fmla="*/ 29 w 1361"/>
                <a:gd name="T15" fmla="*/ 169 h 241"/>
                <a:gd name="T16" fmla="*/ 62 w 1361"/>
                <a:gd name="T17" fmla="*/ 199 h 241"/>
                <a:gd name="T18" fmla="*/ 120 w 1361"/>
                <a:gd name="T19" fmla="*/ 216 h 241"/>
                <a:gd name="T20" fmla="*/ 211 w 1361"/>
                <a:gd name="T21" fmla="*/ 219 h 241"/>
                <a:gd name="T22" fmla="*/ 318 w 1361"/>
                <a:gd name="T23" fmla="*/ 216 h 241"/>
                <a:gd name="T24" fmla="*/ 418 w 1361"/>
                <a:gd name="T25" fmla="*/ 214 h 241"/>
                <a:gd name="T26" fmla="*/ 494 w 1361"/>
                <a:gd name="T27" fmla="*/ 217 h 241"/>
                <a:gd name="T28" fmla="*/ 544 w 1361"/>
                <a:gd name="T29" fmla="*/ 226 h 241"/>
                <a:gd name="T30" fmla="*/ 589 w 1361"/>
                <a:gd name="T31" fmla="*/ 235 h 241"/>
                <a:gd name="T32" fmla="*/ 650 w 1361"/>
                <a:gd name="T33" fmla="*/ 240 h 241"/>
                <a:gd name="T34" fmla="*/ 721 w 1361"/>
                <a:gd name="T35" fmla="*/ 240 h 241"/>
                <a:gd name="T36" fmla="*/ 821 w 1361"/>
                <a:gd name="T37" fmla="*/ 236 h 241"/>
                <a:gd name="T38" fmla="*/ 982 w 1361"/>
                <a:gd name="T39" fmla="*/ 229 h 241"/>
                <a:gd name="T40" fmla="*/ 1136 w 1361"/>
                <a:gd name="T41" fmla="*/ 215 h 241"/>
                <a:gd name="T42" fmla="*/ 1199 w 1361"/>
                <a:gd name="T43" fmla="*/ 205 h 241"/>
                <a:gd name="T44" fmla="*/ 1246 w 1361"/>
                <a:gd name="T45" fmla="*/ 192 h 241"/>
                <a:gd name="T46" fmla="*/ 1313 w 1361"/>
                <a:gd name="T47" fmla="*/ 153 h 241"/>
                <a:gd name="T48" fmla="*/ 1354 w 1361"/>
                <a:gd name="T49" fmla="*/ 102 h 241"/>
                <a:gd name="T50" fmla="*/ 1354 w 1361"/>
                <a:gd name="T51" fmla="*/ 53 h 241"/>
                <a:gd name="T52" fmla="*/ 1335 w 1361"/>
                <a:gd name="T53" fmla="*/ 32 h 241"/>
                <a:gd name="T54" fmla="*/ 1300 w 1361"/>
                <a:gd name="T55" fmla="*/ 18 h 241"/>
                <a:gd name="T56" fmla="*/ 1244 w 1361"/>
                <a:gd name="T57" fmla="*/ 10 h 241"/>
                <a:gd name="T58" fmla="*/ 1166 w 1361"/>
                <a:gd name="T59" fmla="*/ 7 h 241"/>
                <a:gd name="T60" fmla="*/ 1071 w 1361"/>
                <a:gd name="T61" fmla="*/ 7 h 241"/>
                <a:gd name="T62" fmla="*/ 857 w 1361"/>
                <a:gd name="T63" fmla="*/ 12 h 241"/>
                <a:gd name="T64" fmla="*/ 700 w 1361"/>
                <a:gd name="T65" fmla="*/ 17 h 241"/>
                <a:gd name="T66" fmla="*/ 608 w 1361"/>
                <a:gd name="T67" fmla="*/ 18 h 241"/>
                <a:gd name="T68" fmla="*/ 496 w 1361"/>
                <a:gd name="T69" fmla="*/ 17 h 241"/>
                <a:gd name="T70" fmla="*/ 362 w 1361"/>
                <a:gd name="T71" fmla="*/ 12 h 241"/>
                <a:gd name="T72" fmla="*/ 246 w 1361"/>
                <a:gd name="T73" fmla="*/ 7 h 241"/>
                <a:gd name="T74" fmla="*/ 151 w 1361"/>
                <a:gd name="T75" fmla="*/ 2 h 2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61" h="241">
                  <a:moveTo>
                    <a:pt x="113" y="0"/>
                  </a:moveTo>
                  <a:lnTo>
                    <a:pt x="83" y="10"/>
                  </a:lnTo>
                  <a:lnTo>
                    <a:pt x="59" y="17"/>
                  </a:lnTo>
                  <a:lnTo>
                    <a:pt x="40" y="24"/>
                  </a:lnTo>
                  <a:lnTo>
                    <a:pt x="25" y="31"/>
                  </a:lnTo>
                  <a:lnTo>
                    <a:pt x="14" y="36"/>
                  </a:lnTo>
                  <a:lnTo>
                    <a:pt x="6" y="41"/>
                  </a:lnTo>
                  <a:lnTo>
                    <a:pt x="0" y="48"/>
                  </a:lnTo>
                  <a:lnTo>
                    <a:pt x="1" y="55"/>
                  </a:lnTo>
                  <a:lnTo>
                    <a:pt x="6" y="63"/>
                  </a:lnTo>
                  <a:lnTo>
                    <a:pt x="12" y="72"/>
                  </a:lnTo>
                  <a:lnTo>
                    <a:pt x="14" y="83"/>
                  </a:lnTo>
                  <a:lnTo>
                    <a:pt x="13" y="115"/>
                  </a:lnTo>
                  <a:lnTo>
                    <a:pt x="15" y="133"/>
                  </a:lnTo>
                  <a:lnTo>
                    <a:pt x="21" y="152"/>
                  </a:lnTo>
                  <a:lnTo>
                    <a:pt x="29" y="169"/>
                  </a:lnTo>
                  <a:lnTo>
                    <a:pt x="43" y="185"/>
                  </a:lnTo>
                  <a:lnTo>
                    <a:pt x="62" y="199"/>
                  </a:lnTo>
                  <a:lnTo>
                    <a:pt x="86" y="209"/>
                  </a:lnTo>
                  <a:lnTo>
                    <a:pt x="120" y="216"/>
                  </a:lnTo>
                  <a:lnTo>
                    <a:pt x="162" y="219"/>
                  </a:lnTo>
                  <a:lnTo>
                    <a:pt x="211" y="219"/>
                  </a:lnTo>
                  <a:lnTo>
                    <a:pt x="263" y="218"/>
                  </a:lnTo>
                  <a:lnTo>
                    <a:pt x="318" y="216"/>
                  </a:lnTo>
                  <a:lnTo>
                    <a:pt x="370" y="215"/>
                  </a:lnTo>
                  <a:lnTo>
                    <a:pt x="418" y="214"/>
                  </a:lnTo>
                  <a:lnTo>
                    <a:pt x="460" y="215"/>
                  </a:lnTo>
                  <a:lnTo>
                    <a:pt x="494" y="217"/>
                  </a:lnTo>
                  <a:lnTo>
                    <a:pt x="521" y="221"/>
                  </a:lnTo>
                  <a:lnTo>
                    <a:pt x="544" y="226"/>
                  </a:lnTo>
                  <a:lnTo>
                    <a:pt x="566" y="230"/>
                  </a:lnTo>
                  <a:lnTo>
                    <a:pt x="589" y="235"/>
                  </a:lnTo>
                  <a:lnTo>
                    <a:pt x="617" y="239"/>
                  </a:lnTo>
                  <a:lnTo>
                    <a:pt x="650" y="240"/>
                  </a:lnTo>
                  <a:lnTo>
                    <a:pt x="694" y="240"/>
                  </a:lnTo>
                  <a:lnTo>
                    <a:pt x="721" y="240"/>
                  </a:lnTo>
                  <a:lnTo>
                    <a:pt x="751" y="239"/>
                  </a:lnTo>
                  <a:lnTo>
                    <a:pt x="821" y="236"/>
                  </a:lnTo>
                  <a:lnTo>
                    <a:pt x="900" y="233"/>
                  </a:lnTo>
                  <a:lnTo>
                    <a:pt x="982" y="229"/>
                  </a:lnTo>
                  <a:lnTo>
                    <a:pt x="1062" y="223"/>
                  </a:lnTo>
                  <a:lnTo>
                    <a:pt x="1136" y="215"/>
                  </a:lnTo>
                  <a:lnTo>
                    <a:pt x="1169" y="210"/>
                  </a:lnTo>
                  <a:lnTo>
                    <a:pt x="1199" y="205"/>
                  </a:lnTo>
                  <a:lnTo>
                    <a:pt x="1225" y="199"/>
                  </a:lnTo>
                  <a:lnTo>
                    <a:pt x="1246" y="192"/>
                  </a:lnTo>
                  <a:lnTo>
                    <a:pt x="1282" y="175"/>
                  </a:lnTo>
                  <a:lnTo>
                    <a:pt x="1313" y="153"/>
                  </a:lnTo>
                  <a:lnTo>
                    <a:pt x="1337" y="129"/>
                  </a:lnTo>
                  <a:lnTo>
                    <a:pt x="1354" y="102"/>
                  </a:lnTo>
                  <a:lnTo>
                    <a:pt x="1360" y="76"/>
                  </a:lnTo>
                  <a:lnTo>
                    <a:pt x="1354" y="53"/>
                  </a:lnTo>
                  <a:lnTo>
                    <a:pt x="1346" y="42"/>
                  </a:lnTo>
                  <a:lnTo>
                    <a:pt x="1335" y="32"/>
                  </a:lnTo>
                  <a:lnTo>
                    <a:pt x="1319" y="25"/>
                  </a:lnTo>
                  <a:lnTo>
                    <a:pt x="1300" y="18"/>
                  </a:lnTo>
                  <a:lnTo>
                    <a:pt x="1276" y="14"/>
                  </a:lnTo>
                  <a:lnTo>
                    <a:pt x="1244" y="10"/>
                  </a:lnTo>
                  <a:lnTo>
                    <a:pt x="1208" y="8"/>
                  </a:lnTo>
                  <a:lnTo>
                    <a:pt x="1166" y="7"/>
                  </a:lnTo>
                  <a:lnTo>
                    <a:pt x="1121" y="6"/>
                  </a:lnTo>
                  <a:lnTo>
                    <a:pt x="1071" y="7"/>
                  </a:lnTo>
                  <a:lnTo>
                    <a:pt x="966" y="8"/>
                  </a:lnTo>
                  <a:lnTo>
                    <a:pt x="857" y="12"/>
                  </a:lnTo>
                  <a:lnTo>
                    <a:pt x="751" y="15"/>
                  </a:lnTo>
                  <a:lnTo>
                    <a:pt x="700" y="17"/>
                  </a:lnTo>
                  <a:lnTo>
                    <a:pt x="652" y="18"/>
                  </a:lnTo>
                  <a:lnTo>
                    <a:pt x="608" y="18"/>
                  </a:lnTo>
                  <a:lnTo>
                    <a:pt x="569" y="18"/>
                  </a:lnTo>
                  <a:lnTo>
                    <a:pt x="496" y="17"/>
                  </a:lnTo>
                  <a:lnTo>
                    <a:pt x="427" y="15"/>
                  </a:lnTo>
                  <a:lnTo>
                    <a:pt x="362" y="12"/>
                  </a:lnTo>
                  <a:lnTo>
                    <a:pt x="302" y="10"/>
                  </a:lnTo>
                  <a:lnTo>
                    <a:pt x="246" y="7"/>
                  </a:lnTo>
                  <a:lnTo>
                    <a:pt x="196" y="4"/>
                  </a:lnTo>
                  <a:lnTo>
                    <a:pt x="151" y="2"/>
                  </a:lnTo>
                  <a:lnTo>
                    <a:pt x="113" y="0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2" name="Rectangle 32"/>
            <p:cNvSpPr>
              <a:spLocks noChangeArrowheads="1"/>
            </p:cNvSpPr>
            <p:nvPr/>
          </p:nvSpPr>
          <p:spPr bwMode="auto">
            <a:xfrm>
              <a:off x="730" y="2511"/>
              <a:ext cx="113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Comic Sans MS" panose="030F0702030302020204" pitchFamily="66" charset="0"/>
                </a:rPr>
                <a:t>200.23.20.0/23</a:t>
              </a:r>
            </a:p>
          </p:txBody>
        </p:sp>
      </p:grpSp>
      <p:sp>
        <p:nvSpPr>
          <p:cNvPr id="118811" name="Rectangle 34"/>
          <p:cNvSpPr>
            <a:spLocks noChangeArrowheads="1"/>
          </p:cNvSpPr>
          <p:nvPr/>
        </p:nvSpPr>
        <p:spPr bwMode="auto">
          <a:xfrm>
            <a:off x="787400" y="3730625"/>
            <a:ext cx="781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latin typeface="Comic Sans MS" panose="030F0702030302020204" pitchFamily="66" charset="0"/>
              </a:rPr>
              <a:t>组织 </a:t>
            </a:r>
            <a:r>
              <a:rPr lang="en-US" altLang="zh-CN" sz="1400" b="1">
                <a:latin typeface="Comic Sans MS" panose="030F0702030302020204" pitchFamily="66" charset="0"/>
              </a:rPr>
              <a:t>2</a:t>
            </a:r>
          </a:p>
        </p:txBody>
      </p:sp>
      <p:grpSp>
        <p:nvGrpSpPr>
          <p:cNvPr id="118812" name="Group 38"/>
          <p:cNvGrpSpPr>
            <a:grpSpLocks/>
          </p:cNvGrpSpPr>
          <p:nvPr/>
        </p:nvGrpSpPr>
        <p:grpSpPr bwMode="auto">
          <a:xfrm>
            <a:off x="2155825" y="4205288"/>
            <a:ext cx="296863" cy="663575"/>
            <a:chOff x="1358" y="2649"/>
            <a:chExt cx="187" cy="418"/>
          </a:xfrm>
        </p:grpSpPr>
        <p:sp>
          <p:nvSpPr>
            <p:cNvPr id="118818" name="Rectangle 35"/>
            <p:cNvSpPr>
              <a:spLocks noChangeArrowheads="1"/>
            </p:cNvSpPr>
            <p:nvPr/>
          </p:nvSpPr>
          <p:spPr bwMode="auto">
            <a:xfrm>
              <a:off x="1360" y="2649"/>
              <a:ext cx="1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Comic Sans MS" panose="030F0702030302020204" pitchFamily="66" charset="0"/>
                </a:rPr>
                <a:t>.</a:t>
              </a:r>
            </a:p>
          </p:txBody>
        </p:sp>
        <p:sp>
          <p:nvSpPr>
            <p:cNvPr id="118819" name="Rectangle 36"/>
            <p:cNvSpPr>
              <a:spLocks noChangeArrowheads="1"/>
            </p:cNvSpPr>
            <p:nvPr/>
          </p:nvSpPr>
          <p:spPr bwMode="auto">
            <a:xfrm>
              <a:off x="1358" y="2734"/>
              <a:ext cx="1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Comic Sans MS" panose="030F0702030302020204" pitchFamily="66" charset="0"/>
                </a:rPr>
                <a:t>.</a:t>
              </a:r>
            </a:p>
          </p:txBody>
        </p:sp>
        <p:sp>
          <p:nvSpPr>
            <p:cNvPr id="118820" name="Rectangle 37"/>
            <p:cNvSpPr>
              <a:spLocks noChangeArrowheads="1"/>
            </p:cNvSpPr>
            <p:nvPr/>
          </p:nvSpPr>
          <p:spPr bwMode="auto">
            <a:xfrm>
              <a:off x="1359" y="2817"/>
              <a:ext cx="1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Comic Sans MS" panose="030F0702030302020204" pitchFamily="66" charset="0"/>
                </a:rPr>
                <a:t>.</a:t>
              </a:r>
            </a:p>
          </p:txBody>
        </p:sp>
      </p:grpSp>
      <p:grpSp>
        <p:nvGrpSpPr>
          <p:cNvPr id="118813" name="Group 42"/>
          <p:cNvGrpSpPr>
            <a:grpSpLocks/>
          </p:cNvGrpSpPr>
          <p:nvPr/>
        </p:nvGrpSpPr>
        <p:grpSpPr bwMode="auto">
          <a:xfrm>
            <a:off x="3184525" y="3910013"/>
            <a:ext cx="296863" cy="663575"/>
            <a:chOff x="2006" y="2463"/>
            <a:chExt cx="187" cy="418"/>
          </a:xfrm>
        </p:grpSpPr>
        <p:sp>
          <p:nvSpPr>
            <p:cNvPr id="118815" name="Rectangle 39"/>
            <p:cNvSpPr>
              <a:spLocks noChangeArrowheads="1"/>
            </p:cNvSpPr>
            <p:nvPr/>
          </p:nvSpPr>
          <p:spPr bwMode="auto">
            <a:xfrm>
              <a:off x="2008" y="2463"/>
              <a:ext cx="1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Comic Sans MS" panose="030F0702030302020204" pitchFamily="66" charset="0"/>
                </a:rPr>
                <a:t>.</a:t>
              </a:r>
            </a:p>
          </p:txBody>
        </p:sp>
        <p:sp>
          <p:nvSpPr>
            <p:cNvPr id="118816" name="Rectangle 40"/>
            <p:cNvSpPr>
              <a:spLocks noChangeArrowheads="1"/>
            </p:cNvSpPr>
            <p:nvPr/>
          </p:nvSpPr>
          <p:spPr bwMode="auto">
            <a:xfrm>
              <a:off x="2006" y="2548"/>
              <a:ext cx="1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Comic Sans MS" panose="030F0702030302020204" pitchFamily="66" charset="0"/>
                </a:rPr>
                <a:t>.</a:t>
              </a:r>
            </a:p>
          </p:txBody>
        </p:sp>
        <p:sp>
          <p:nvSpPr>
            <p:cNvPr id="118817" name="Rectangle 41"/>
            <p:cNvSpPr>
              <a:spLocks noChangeArrowheads="1"/>
            </p:cNvSpPr>
            <p:nvPr/>
          </p:nvSpPr>
          <p:spPr bwMode="auto">
            <a:xfrm>
              <a:off x="2007" y="2631"/>
              <a:ext cx="1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Comic Sans MS" panose="030F0702030302020204" pitchFamily="66" charset="0"/>
                </a:rPr>
                <a:t>.</a:t>
              </a:r>
            </a:p>
          </p:txBody>
        </p:sp>
      </p:grpSp>
      <p:sp>
        <p:nvSpPr>
          <p:cNvPr id="118814" name="Rectangle 43"/>
          <p:cNvSpPr>
            <a:spLocks noChangeArrowheads="1"/>
          </p:cNvSpPr>
          <p:nvPr/>
        </p:nvSpPr>
        <p:spPr bwMode="auto">
          <a:xfrm>
            <a:off x="590354" y="1685924"/>
            <a:ext cx="5293116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宋体" panose="02010600030101010101" pitchFamily="2" charset="-122"/>
              </a:rPr>
              <a:t>层次寻址允许有效的路由信息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通告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宋体" panose="02010600030101010101" pitchFamily="2" charset="-122"/>
              </a:rPr>
              <a:t>: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71271" y="420687"/>
            <a:ext cx="8316913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层次寻址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更加具体的路由</a:t>
            </a:r>
          </a:p>
        </p:txBody>
      </p:sp>
      <p:sp>
        <p:nvSpPr>
          <p:cNvPr id="102402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B7D8314-9509-4D43-8221-A90F095F0646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42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sp>
        <p:nvSpPr>
          <p:cNvPr id="120836" name="Rectangle 3"/>
          <p:cNvSpPr>
            <a:spLocks noChangeArrowheads="1"/>
          </p:cNvSpPr>
          <p:nvPr/>
        </p:nvSpPr>
        <p:spPr bwMode="auto">
          <a:xfrm>
            <a:off x="660400" y="1716088"/>
            <a:ext cx="4618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mic Sans MS" panose="030F0702030302020204" pitchFamily="66" charset="0"/>
              </a:rPr>
              <a:t>ISPs-R-Us </a:t>
            </a:r>
            <a:r>
              <a:rPr lang="zh-CN" altLang="en-US" sz="2000" b="1">
                <a:latin typeface="Comic Sans MS" panose="030F0702030302020204" pitchFamily="66" charset="0"/>
              </a:rPr>
              <a:t>有更加明确的机构</a:t>
            </a:r>
            <a:r>
              <a:rPr lang="en-US" altLang="zh-CN" sz="2000" b="1">
                <a:latin typeface="Comic Sans MS" panose="030F0702030302020204" pitchFamily="66" charset="0"/>
              </a:rPr>
              <a:t>1</a:t>
            </a:r>
            <a:r>
              <a:rPr lang="zh-CN" altLang="en-US" sz="2000" b="1">
                <a:latin typeface="Comic Sans MS" panose="030F0702030302020204" pitchFamily="66" charset="0"/>
              </a:rPr>
              <a:t>的路由</a:t>
            </a:r>
          </a:p>
        </p:txBody>
      </p:sp>
      <p:sp>
        <p:nvSpPr>
          <p:cNvPr id="120837" name="Freeform 4"/>
          <p:cNvSpPr>
            <a:spLocks noChangeArrowheads="1"/>
          </p:cNvSpPr>
          <p:nvPr/>
        </p:nvSpPr>
        <p:spPr bwMode="auto">
          <a:xfrm>
            <a:off x="5164138" y="3836988"/>
            <a:ext cx="2020887" cy="296862"/>
          </a:xfrm>
          <a:custGeom>
            <a:avLst/>
            <a:gdLst>
              <a:gd name="T0" fmla="*/ 0 w 1273"/>
              <a:gd name="T1" fmla="*/ 0 h 187"/>
              <a:gd name="T2" fmla="*/ 2019300 w 1273"/>
              <a:gd name="T3" fmla="*/ 295275 h 18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3" h="187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38" name="Line 5"/>
          <p:cNvSpPr>
            <a:spLocks noChangeShapeType="1"/>
          </p:cNvSpPr>
          <p:nvPr/>
        </p:nvSpPr>
        <p:spPr bwMode="auto">
          <a:xfrm flipV="1">
            <a:off x="2820988" y="4113213"/>
            <a:ext cx="89535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39" name="Line 6"/>
          <p:cNvSpPr>
            <a:spLocks noChangeShapeType="1"/>
          </p:cNvSpPr>
          <p:nvPr/>
        </p:nvSpPr>
        <p:spPr bwMode="auto">
          <a:xfrm flipV="1">
            <a:off x="3182938" y="5389563"/>
            <a:ext cx="333375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40" name="Line 7"/>
          <p:cNvSpPr>
            <a:spLocks noChangeShapeType="1"/>
          </p:cNvSpPr>
          <p:nvPr/>
        </p:nvSpPr>
        <p:spPr bwMode="auto">
          <a:xfrm>
            <a:off x="2916238" y="2703513"/>
            <a:ext cx="847725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41" name="Freeform 8"/>
          <p:cNvSpPr>
            <a:spLocks noChangeArrowheads="1"/>
          </p:cNvSpPr>
          <p:nvPr/>
        </p:nvSpPr>
        <p:spPr bwMode="auto">
          <a:xfrm>
            <a:off x="3568700" y="3306763"/>
            <a:ext cx="1752600" cy="952500"/>
          </a:xfrm>
          <a:custGeom>
            <a:avLst/>
            <a:gdLst>
              <a:gd name="T0" fmla="*/ 641350 w 1104"/>
              <a:gd name="T1" fmla="*/ 119063 h 600"/>
              <a:gd name="T2" fmla="*/ 495300 w 1104"/>
              <a:gd name="T3" fmla="*/ 63500 h 600"/>
              <a:gd name="T4" fmla="*/ 403225 w 1104"/>
              <a:gd name="T5" fmla="*/ 25400 h 600"/>
              <a:gd name="T6" fmla="*/ 319088 w 1104"/>
              <a:gd name="T7" fmla="*/ 6350 h 600"/>
              <a:gd name="T8" fmla="*/ 212725 w 1104"/>
              <a:gd name="T9" fmla="*/ 0 h 600"/>
              <a:gd name="T10" fmla="*/ 153988 w 1104"/>
              <a:gd name="T11" fmla="*/ 12700 h 600"/>
              <a:gd name="T12" fmla="*/ 103188 w 1104"/>
              <a:gd name="T13" fmla="*/ 55563 h 600"/>
              <a:gd name="T14" fmla="*/ 71438 w 1104"/>
              <a:gd name="T15" fmla="*/ 117475 h 600"/>
              <a:gd name="T16" fmla="*/ 52388 w 1104"/>
              <a:gd name="T17" fmla="*/ 179388 h 600"/>
              <a:gd name="T18" fmla="*/ 30163 w 1104"/>
              <a:gd name="T19" fmla="*/ 300038 h 600"/>
              <a:gd name="T20" fmla="*/ 9525 w 1104"/>
              <a:gd name="T21" fmla="*/ 479425 h 600"/>
              <a:gd name="T22" fmla="*/ 0 w 1104"/>
              <a:gd name="T23" fmla="*/ 639763 h 600"/>
              <a:gd name="T24" fmla="*/ 0 w 1104"/>
              <a:gd name="T25" fmla="*/ 700088 h 600"/>
              <a:gd name="T26" fmla="*/ 4763 w 1104"/>
              <a:gd name="T27" fmla="*/ 784225 h 600"/>
              <a:gd name="T28" fmla="*/ 17463 w 1104"/>
              <a:gd name="T29" fmla="*/ 838200 h 600"/>
              <a:gd name="T30" fmla="*/ 49213 w 1104"/>
              <a:gd name="T31" fmla="*/ 873125 h 600"/>
              <a:gd name="T32" fmla="*/ 115888 w 1104"/>
              <a:gd name="T33" fmla="*/ 900113 h 600"/>
              <a:gd name="T34" fmla="*/ 169863 w 1104"/>
              <a:gd name="T35" fmla="*/ 911225 h 600"/>
              <a:gd name="T36" fmla="*/ 314325 w 1104"/>
              <a:gd name="T37" fmla="*/ 915988 h 600"/>
              <a:gd name="T38" fmla="*/ 482600 w 1104"/>
              <a:gd name="T39" fmla="*/ 912813 h 600"/>
              <a:gd name="T40" fmla="*/ 642938 w 1104"/>
              <a:gd name="T41" fmla="*/ 906463 h 600"/>
              <a:gd name="T42" fmla="*/ 766763 w 1104"/>
              <a:gd name="T43" fmla="*/ 912813 h 600"/>
              <a:gd name="T44" fmla="*/ 863600 w 1104"/>
              <a:gd name="T45" fmla="*/ 927100 h 600"/>
              <a:gd name="T46" fmla="*/ 992188 w 1104"/>
              <a:gd name="T47" fmla="*/ 946150 h 600"/>
              <a:gd name="T48" fmla="*/ 1081088 w 1104"/>
              <a:gd name="T49" fmla="*/ 949325 h 600"/>
              <a:gd name="T50" fmla="*/ 1277938 w 1104"/>
              <a:gd name="T51" fmla="*/ 936625 h 600"/>
              <a:gd name="T52" fmla="*/ 1374775 w 1104"/>
              <a:gd name="T53" fmla="*/ 915988 h 600"/>
              <a:gd name="T54" fmla="*/ 1462088 w 1104"/>
              <a:gd name="T55" fmla="*/ 873125 h 600"/>
              <a:gd name="T56" fmla="*/ 1547813 w 1104"/>
              <a:gd name="T57" fmla="*/ 800100 h 600"/>
              <a:gd name="T58" fmla="*/ 1630363 w 1104"/>
              <a:gd name="T59" fmla="*/ 700088 h 600"/>
              <a:gd name="T60" fmla="*/ 1698625 w 1104"/>
              <a:gd name="T61" fmla="*/ 595313 h 600"/>
              <a:gd name="T62" fmla="*/ 1738313 w 1104"/>
              <a:gd name="T63" fmla="*/ 500063 h 600"/>
              <a:gd name="T64" fmla="*/ 1751013 w 1104"/>
              <a:gd name="T65" fmla="*/ 414338 h 600"/>
              <a:gd name="T66" fmla="*/ 1739900 w 1104"/>
              <a:gd name="T67" fmla="*/ 330200 h 600"/>
              <a:gd name="T68" fmla="*/ 1704975 w 1104"/>
              <a:gd name="T69" fmla="*/ 254000 h 600"/>
              <a:gd name="T70" fmla="*/ 1638300 w 1104"/>
              <a:gd name="T71" fmla="*/ 195263 h 600"/>
              <a:gd name="T72" fmla="*/ 1530350 w 1104"/>
              <a:gd name="T73" fmla="*/ 158750 h 600"/>
              <a:gd name="T74" fmla="*/ 1382713 w 1104"/>
              <a:gd name="T75" fmla="*/ 138113 h 600"/>
              <a:gd name="T76" fmla="*/ 1227138 w 1104"/>
              <a:gd name="T77" fmla="*/ 128588 h 600"/>
              <a:gd name="T78" fmla="*/ 1090613 w 1104"/>
              <a:gd name="T79" fmla="*/ 120650 h 600"/>
              <a:gd name="T80" fmla="*/ 979488 w 1104"/>
              <a:gd name="T81" fmla="*/ 120650 h 600"/>
              <a:gd name="T82" fmla="*/ 785813 w 1104"/>
              <a:gd name="T83" fmla="*/ 134938 h 600"/>
              <a:gd name="T84" fmla="*/ 690563 w 1104"/>
              <a:gd name="T85" fmla="*/ 130175 h 6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104" h="600">
                <a:moveTo>
                  <a:pt x="435" y="82"/>
                </a:moveTo>
                <a:lnTo>
                  <a:pt x="404" y="75"/>
                </a:lnTo>
                <a:lnTo>
                  <a:pt x="373" y="66"/>
                </a:lnTo>
                <a:lnTo>
                  <a:pt x="312" y="40"/>
                </a:lnTo>
                <a:lnTo>
                  <a:pt x="282" y="27"/>
                </a:lnTo>
                <a:lnTo>
                  <a:pt x="254" y="16"/>
                </a:lnTo>
                <a:lnTo>
                  <a:pt x="226" y="8"/>
                </a:lnTo>
                <a:lnTo>
                  <a:pt x="201" y="4"/>
                </a:lnTo>
                <a:lnTo>
                  <a:pt x="155" y="1"/>
                </a:lnTo>
                <a:lnTo>
                  <a:pt x="134" y="0"/>
                </a:lnTo>
                <a:lnTo>
                  <a:pt x="115" y="2"/>
                </a:lnTo>
                <a:lnTo>
                  <a:pt x="97" y="8"/>
                </a:lnTo>
                <a:lnTo>
                  <a:pt x="80" y="18"/>
                </a:lnTo>
                <a:lnTo>
                  <a:pt x="65" y="35"/>
                </a:lnTo>
                <a:lnTo>
                  <a:pt x="51" y="58"/>
                </a:lnTo>
                <a:lnTo>
                  <a:pt x="45" y="74"/>
                </a:lnTo>
                <a:lnTo>
                  <a:pt x="39" y="92"/>
                </a:lnTo>
                <a:lnTo>
                  <a:pt x="33" y="113"/>
                </a:lnTo>
                <a:lnTo>
                  <a:pt x="28" y="137"/>
                </a:lnTo>
                <a:lnTo>
                  <a:pt x="19" y="189"/>
                </a:lnTo>
                <a:lnTo>
                  <a:pt x="11" y="245"/>
                </a:lnTo>
                <a:lnTo>
                  <a:pt x="6" y="302"/>
                </a:lnTo>
                <a:lnTo>
                  <a:pt x="2" y="356"/>
                </a:lnTo>
                <a:lnTo>
                  <a:pt x="0" y="403"/>
                </a:lnTo>
                <a:lnTo>
                  <a:pt x="0" y="424"/>
                </a:lnTo>
                <a:lnTo>
                  <a:pt x="0" y="441"/>
                </a:lnTo>
                <a:lnTo>
                  <a:pt x="2" y="470"/>
                </a:lnTo>
                <a:lnTo>
                  <a:pt x="3" y="494"/>
                </a:lnTo>
                <a:lnTo>
                  <a:pt x="6" y="513"/>
                </a:lnTo>
                <a:lnTo>
                  <a:pt x="11" y="528"/>
                </a:lnTo>
                <a:lnTo>
                  <a:pt x="19" y="540"/>
                </a:lnTo>
                <a:lnTo>
                  <a:pt x="31" y="550"/>
                </a:lnTo>
                <a:lnTo>
                  <a:pt x="49" y="559"/>
                </a:lnTo>
                <a:lnTo>
                  <a:pt x="73" y="567"/>
                </a:lnTo>
                <a:lnTo>
                  <a:pt x="89" y="571"/>
                </a:lnTo>
                <a:lnTo>
                  <a:pt x="107" y="574"/>
                </a:lnTo>
                <a:lnTo>
                  <a:pt x="149" y="577"/>
                </a:lnTo>
                <a:lnTo>
                  <a:pt x="198" y="577"/>
                </a:lnTo>
                <a:lnTo>
                  <a:pt x="251" y="576"/>
                </a:lnTo>
                <a:lnTo>
                  <a:pt x="304" y="575"/>
                </a:lnTo>
                <a:lnTo>
                  <a:pt x="357" y="573"/>
                </a:lnTo>
                <a:lnTo>
                  <a:pt x="405" y="571"/>
                </a:lnTo>
                <a:lnTo>
                  <a:pt x="447" y="572"/>
                </a:lnTo>
                <a:lnTo>
                  <a:pt x="483" y="575"/>
                </a:lnTo>
                <a:lnTo>
                  <a:pt x="515" y="579"/>
                </a:lnTo>
                <a:lnTo>
                  <a:pt x="544" y="584"/>
                </a:lnTo>
                <a:lnTo>
                  <a:pt x="572" y="589"/>
                </a:lnTo>
                <a:lnTo>
                  <a:pt x="625" y="596"/>
                </a:lnTo>
                <a:lnTo>
                  <a:pt x="653" y="599"/>
                </a:lnTo>
                <a:lnTo>
                  <a:pt x="681" y="598"/>
                </a:lnTo>
                <a:lnTo>
                  <a:pt x="742" y="596"/>
                </a:lnTo>
                <a:lnTo>
                  <a:pt x="805" y="590"/>
                </a:lnTo>
                <a:lnTo>
                  <a:pt x="836" y="585"/>
                </a:lnTo>
                <a:lnTo>
                  <a:pt x="866" y="577"/>
                </a:lnTo>
                <a:lnTo>
                  <a:pt x="894" y="566"/>
                </a:lnTo>
                <a:lnTo>
                  <a:pt x="921" y="550"/>
                </a:lnTo>
                <a:lnTo>
                  <a:pt x="948" y="529"/>
                </a:lnTo>
                <a:lnTo>
                  <a:pt x="975" y="504"/>
                </a:lnTo>
                <a:lnTo>
                  <a:pt x="1002" y="474"/>
                </a:lnTo>
                <a:lnTo>
                  <a:pt x="1027" y="441"/>
                </a:lnTo>
                <a:lnTo>
                  <a:pt x="1050" y="408"/>
                </a:lnTo>
                <a:lnTo>
                  <a:pt x="1070" y="375"/>
                </a:lnTo>
                <a:lnTo>
                  <a:pt x="1086" y="344"/>
                </a:lnTo>
                <a:lnTo>
                  <a:pt x="1095" y="315"/>
                </a:lnTo>
                <a:lnTo>
                  <a:pt x="1101" y="289"/>
                </a:lnTo>
                <a:lnTo>
                  <a:pt x="1103" y="261"/>
                </a:lnTo>
                <a:lnTo>
                  <a:pt x="1101" y="234"/>
                </a:lnTo>
                <a:lnTo>
                  <a:pt x="1096" y="208"/>
                </a:lnTo>
                <a:lnTo>
                  <a:pt x="1087" y="183"/>
                </a:lnTo>
                <a:lnTo>
                  <a:pt x="1074" y="160"/>
                </a:lnTo>
                <a:lnTo>
                  <a:pt x="1055" y="140"/>
                </a:lnTo>
                <a:lnTo>
                  <a:pt x="1032" y="123"/>
                </a:lnTo>
                <a:lnTo>
                  <a:pt x="1002" y="110"/>
                </a:lnTo>
                <a:lnTo>
                  <a:pt x="964" y="100"/>
                </a:lnTo>
                <a:lnTo>
                  <a:pt x="919" y="92"/>
                </a:lnTo>
                <a:lnTo>
                  <a:pt x="871" y="87"/>
                </a:lnTo>
                <a:lnTo>
                  <a:pt x="822" y="84"/>
                </a:lnTo>
                <a:lnTo>
                  <a:pt x="773" y="81"/>
                </a:lnTo>
                <a:lnTo>
                  <a:pt x="728" y="79"/>
                </a:lnTo>
                <a:lnTo>
                  <a:pt x="687" y="76"/>
                </a:lnTo>
                <a:lnTo>
                  <a:pt x="651" y="75"/>
                </a:lnTo>
                <a:lnTo>
                  <a:pt x="617" y="76"/>
                </a:lnTo>
                <a:lnTo>
                  <a:pt x="554" y="81"/>
                </a:lnTo>
                <a:lnTo>
                  <a:pt x="495" y="85"/>
                </a:lnTo>
                <a:lnTo>
                  <a:pt x="465" y="85"/>
                </a:lnTo>
                <a:lnTo>
                  <a:pt x="435" y="82"/>
                </a:lnTo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42" name="Rectangle 9"/>
          <p:cNvSpPr>
            <a:spLocks noChangeArrowheads="1"/>
          </p:cNvSpPr>
          <p:nvPr/>
        </p:nvSpPr>
        <p:spPr bwMode="auto">
          <a:xfrm>
            <a:off x="5395913" y="3013075"/>
            <a:ext cx="19431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latin typeface="Comic Sans MS" panose="030F0702030302020204" pitchFamily="66" charset="0"/>
              </a:rPr>
              <a:t>“</a:t>
            </a:r>
            <a:r>
              <a:rPr lang="zh-CN" altLang="en-US" sz="1400" b="1">
                <a:latin typeface="Comic Sans MS" panose="030F0702030302020204" pitchFamily="66" charset="0"/>
              </a:rPr>
              <a:t>把地址从 </a:t>
            </a:r>
          </a:p>
          <a:p>
            <a:r>
              <a:rPr lang="en-US" altLang="zh-CN" sz="1400" b="1">
                <a:latin typeface="Comic Sans MS" panose="030F0702030302020204" pitchFamily="66" charset="0"/>
              </a:rPr>
              <a:t>200.23.16.0/20</a:t>
            </a:r>
            <a:r>
              <a:rPr lang="zh-CN" altLang="en-US" sz="1400" b="1">
                <a:latin typeface="Comic Sans MS" panose="030F0702030302020204" pitchFamily="66" charset="0"/>
              </a:rPr>
              <a:t>开始</a:t>
            </a:r>
          </a:p>
          <a:p>
            <a:r>
              <a:rPr lang="zh-CN" altLang="en-US" sz="1400" b="1">
                <a:latin typeface="Comic Sans MS" panose="030F0702030302020204" pitchFamily="66" charset="0"/>
              </a:rPr>
              <a:t>的信息送给我”</a:t>
            </a:r>
          </a:p>
        </p:txBody>
      </p:sp>
      <p:grpSp>
        <p:nvGrpSpPr>
          <p:cNvPr id="120843" name="Group 12"/>
          <p:cNvGrpSpPr>
            <a:grpSpLocks/>
          </p:cNvGrpSpPr>
          <p:nvPr/>
        </p:nvGrpSpPr>
        <p:grpSpPr bwMode="auto">
          <a:xfrm>
            <a:off x="842963" y="2493963"/>
            <a:ext cx="2160587" cy="382587"/>
            <a:chOff x="531" y="1571"/>
            <a:chExt cx="1361" cy="241"/>
          </a:xfrm>
        </p:grpSpPr>
        <p:sp>
          <p:nvSpPr>
            <p:cNvPr id="120875" name="Freeform 10"/>
            <p:cNvSpPr>
              <a:spLocks noChangeArrowheads="1"/>
            </p:cNvSpPr>
            <p:nvPr/>
          </p:nvSpPr>
          <p:spPr bwMode="auto">
            <a:xfrm>
              <a:off x="531" y="1571"/>
              <a:ext cx="1361" cy="241"/>
            </a:xfrm>
            <a:custGeom>
              <a:avLst/>
              <a:gdLst>
                <a:gd name="T0" fmla="*/ 83 w 1361"/>
                <a:gd name="T1" fmla="*/ 10 h 241"/>
                <a:gd name="T2" fmla="*/ 40 w 1361"/>
                <a:gd name="T3" fmla="*/ 25 h 241"/>
                <a:gd name="T4" fmla="*/ 14 w 1361"/>
                <a:gd name="T5" fmla="*/ 36 h 241"/>
                <a:gd name="T6" fmla="*/ 0 w 1361"/>
                <a:gd name="T7" fmla="*/ 49 h 241"/>
                <a:gd name="T8" fmla="*/ 6 w 1361"/>
                <a:gd name="T9" fmla="*/ 63 h 241"/>
                <a:gd name="T10" fmla="*/ 13 w 1361"/>
                <a:gd name="T11" fmla="*/ 83 h 241"/>
                <a:gd name="T12" fmla="*/ 15 w 1361"/>
                <a:gd name="T13" fmla="*/ 133 h 241"/>
                <a:gd name="T14" fmla="*/ 30 w 1361"/>
                <a:gd name="T15" fmla="*/ 169 h 241"/>
                <a:gd name="T16" fmla="*/ 62 w 1361"/>
                <a:gd name="T17" fmla="*/ 199 h 241"/>
                <a:gd name="T18" fmla="*/ 120 w 1361"/>
                <a:gd name="T19" fmla="*/ 216 h 241"/>
                <a:gd name="T20" fmla="*/ 211 w 1361"/>
                <a:gd name="T21" fmla="*/ 220 h 241"/>
                <a:gd name="T22" fmla="*/ 317 w 1361"/>
                <a:gd name="T23" fmla="*/ 217 h 241"/>
                <a:gd name="T24" fmla="*/ 418 w 1361"/>
                <a:gd name="T25" fmla="*/ 214 h 241"/>
                <a:gd name="T26" fmla="*/ 494 w 1361"/>
                <a:gd name="T27" fmla="*/ 217 h 241"/>
                <a:gd name="T28" fmla="*/ 544 w 1361"/>
                <a:gd name="T29" fmla="*/ 225 h 241"/>
                <a:gd name="T30" fmla="*/ 589 w 1361"/>
                <a:gd name="T31" fmla="*/ 235 h 241"/>
                <a:gd name="T32" fmla="*/ 651 w 1361"/>
                <a:gd name="T33" fmla="*/ 240 h 241"/>
                <a:gd name="T34" fmla="*/ 721 w 1361"/>
                <a:gd name="T35" fmla="*/ 240 h 241"/>
                <a:gd name="T36" fmla="*/ 822 w 1361"/>
                <a:gd name="T37" fmla="*/ 236 h 241"/>
                <a:gd name="T38" fmla="*/ 981 w 1361"/>
                <a:gd name="T39" fmla="*/ 228 h 241"/>
                <a:gd name="T40" fmla="*/ 1136 w 1361"/>
                <a:gd name="T41" fmla="*/ 215 h 241"/>
                <a:gd name="T42" fmla="*/ 1199 w 1361"/>
                <a:gd name="T43" fmla="*/ 205 h 241"/>
                <a:gd name="T44" fmla="*/ 1246 w 1361"/>
                <a:gd name="T45" fmla="*/ 192 h 241"/>
                <a:gd name="T46" fmla="*/ 1313 w 1361"/>
                <a:gd name="T47" fmla="*/ 154 h 241"/>
                <a:gd name="T48" fmla="*/ 1354 w 1361"/>
                <a:gd name="T49" fmla="*/ 102 h 241"/>
                <a:gd name="T50" fmla="*/ 1354 w 1361"/>
                <a:gd name="T51" fmla="*/ 52 h 241"/>
                <a:gd name="T52" fmla="*/ 1334 w 1361"/>
                <a:gd name="T53" fmla="*/ 32 h 241"/>
                <a:gd name="T54" fmla="*/ 1300 w 1361"/>
                <a:gd name="T55" fmla="*/ 18 h 241"/>
                <a:gd name="T56" fmla="*/ 1244 w 1361"/>
                <a:gd name="T57" fmla="*/ 10 h 241"/>
                <a:gd name="T58" fmla="*/ 1166 w 1361"/>
                <a:gd name="T59" fmla="*/ 6 h 241"/>
                <a:gd name="T60" fmla="*/ 1071 w 1361"/>
                <a:gd name="T61" fmla="*/ 6 h 241"/>
                <a:gd name="T62" fmla="*/ 857 w 1361"/>
                <a:gd name="T63" fmla="*/ 12 h 241"/>
                <a:gd name="T64" fmla="*/ 700 w 1361"/>
                <a:gd name="T65" fmla="*/ 17 h 241"/>
                <a:gd name="T66" fmla="*/ 608 w 1361"/>
                <a:gd name="T67" fmla="*/ 18 h 241"/>
                <a:gd name="T68" fmla="*/ 496 w 1361"/>
                <a:gd name="T69" fmla="*/ 17 h 241"/>
                <a:gd name="T70" fmla="*/ 362 w 1361"/>
                <a:gd name="T71" fmla="*/ 12 h 241"/>
                <a:gd name="T72" fmla="*/ 246 w 1361"/>
                <a:gd name="T73" fmla="*/ 7 h 241"/>
                <a:gd name="T74" fmla="*/ 151 w 1361"/>
                <a:gd name="T75" fmla="*/ 2 h 2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61" h="241">
                  <a:moveTo>
                    <a:pt x="112" y="0"/>
                  </a:moveTo>
                  <a:lnTo>
                    <a:pt x="83" y="10"/>
                  </a:lnTo>
                  <a:lnTo>
                    <a:pt x="59" y="17"/>
                  </a:lnTo>
                  <a:lnTo>
                    <a:pt x="40" y="25"/>
                  </a:lnTo>
                  <a:lnTo>
                    <a:pt x="25" y="31"/>
                  </a:lnTo>
                  <a:lnTo>
                    <a:pt x="14" y="36"/>
                  </a:lnTo>
                  <a:lnTo>
                    <a:pt x="6" y="40"/>
                  </a:lnTo>
                  <a:lnTo>
                    <a:pt x="0" y="49"/>
                  </a:lnTo>
                  <a:lnTo>
                    <a:pt x="1" y="56"/>
                  </a:lnTo>
                  <a:lnTo>
                    <a:pt x="6" y="63"/>
                  </a:lnTo>
                  <a:lnTo>
                    <a:pt x="12" y="72"/>
                  </a:lnTo>
                  <a:lnTo>
                    <a:pt x="13" y="83"/>
                  </a:lnTo>
                  <a:lnTo>
                    <a:pt x="13" y="115"/>
                  </a:lnTo>
                  <a:lnTo>
                    <a:pt x="15" y="133"/>
                  </a:lnTo>
                  <a:lnTo>
                    <a:pt x="20" y="151"/>
                  </a:lnTo>
                  <a:lnTo>
                    <a:pt x="30" y="169"/>
                  </a:lnTo>
                  <a:lnTo>
                    <a:pt x="43" y="185"/>
                  </a:lnTo>
                  <a:lnTo>
                    <a:pt x="62" y="199"/>
                  </a:lnTo>
                  <a:lnTo>
                    <a:pt x="86" y="210"/>
                  </a:lnTo>
                  <a:lnTo>
                    <a:pt x="120" y="216"/>
                  </a:lnTo>
                  <a:lnTo>
                    <a:pt x="162" y="219"/>
                  </a:lnTo>
                  <a:lnTo>
                    <a:pt x="211" y="220"/>
                  </a:lnTo>
                  <a:lnTo>
                    <a:pt x="264" y="218"/>
                  </a:lnTo>
                  <a:lnTo>
                    <a:pt x="317" y="217"/>
                  </a:lnTo>
                  <a:lnTo>
                    <a:pt x="370" y="215"/>
                  </a:lnTo>
                  <a:lnTo>
                    <a:pt x="418" y="214"/>
                  </a:lnTo>
                  <a:lnTo>
                    <a:pt x="460" y="214"/>
                  </a:lnTo>
                  <a:lnTo>
                    <a:pt x="494" y="217"/>
                  </a:lnTo>
                  <a:lnTo>
                    <a:pt x="521" y="221"/>
                  </a:lnTo>
                  <a:lnTo>
                    <a:pt x="544" y="225"/>
                  </a:lnTo>
                  <a:lnTo>
                    <a:pt x="566" y="231"/>
                  </a:lnTo>
                  <a:lnTo>
                    <a:pt x="589" y="235"/>
                  </a:lnTo>
                  <a:lnTo>
                    <a:pt x="617" y="238"/>
                  </a:lnTo>
                  <a:lnTo>
                    <a:pt x="651" y="240"/>
                  </a:lnTo>
                  <a:lnTo>
                    <a:pt x="695" y="240"/>
                  </a:lnTo>
                  <a:lnTo>
                    <a:pt x="721" y="240"/>
                  </a:lnTo>
                  <a:lnTo>
                    <a:pt x="752" y="238"/>
                  </a:lnTo>
                  <a:lnTo>
                    <a:pt x="822" y="236"/>
                  </a:lnTo>
                  <a:lnTo>
                    <a:pt x="900" y="233"/>
                  </a:lnTo>
                  <a:lnTo>
                    <a:pt x="981" y="228"/>
                  </a:lnTo>
                  <a:lnTo>
                    <a:pt x="1062" y="223"/>
                  </a:lnTo>
                  <a:lnTo>
                    <a:pt x="1136" y="215"/>
                  </a:lnTo>
                  <a:lnTo>
                    <a:pt x="1169" y="210"/>
                  </a:lnTo>
                  <a:lnTo>
                    <a:pt x="1199" y="205"/>
                  </a:lnTo>
                  <a:lnTo>
                    <a:pt x="1225" y="199"/>
                  </a:lnTo>
                  <a:lnTo>
                    <a:pt x="1246" y="192"/>
                  </a:lnTo>
                  <a:lnTo>
                    <a:pt x="1282" y="175"/>
                  </a:lnTo>
                  <a:lnTo>
                    <a:pt x="1313" y="154"/>
                  </a:lnTo>
                  <a:lnTo>
                    <a:pt x="1337" y="129"/>
                  </a:lnTo>
                  <a:lnTo>
                    <a:pt x="1354" y="102"/>
                  </a:lnTo>
                  <a:lnTo>
                    <a:pt x="1360" y="76"/>
                  </a:lnTo>
                  <a:lnTo>
                    <a:pt x="1354" y="52"/>
                  </a:lnTo>
                  <a:lnTo>
                    <a:pt x="1346" y="42"/>
                  </a:lnTo>
                  <a:lnTo>
                    <a:pt x="1334" y="32"/>
                  </a:lnTo>
                  <a:lnTo>
                    <a:pt x="1319" y="25"/>
                  </a:lnTo>
                  <a:lnTo>
                    <a:pt x="1300" y="18"/>
                  </a:lnTo>
                  <a:lnTo>
                    <a:pt x="1275" y="13"/>
                  </a:lnTo>
                  <a:lnTo>
                    <a:pt x="1244" y="10"/>
                  </a:lnTo>
                  <a:lnTo>
                    <a:pt x="1208" y="7"/>
                  </a:lnTo>
                  <a:lnTo>
                    <a:pt x="1166" y="6"/>
                  </a:lnTo>
                  <a:lnTo>
                    <a:pt x="1121" y="6"/>
                  </a:lnTo>
                  <a:lnTo>
                    <a:pt x="1071" y="6"/>
                  </a:lnTo>
                  <a:lnTo>
                    <a:pt x="966" y="8"/>
                  </a:lnTo>
                  <a:lnTo>
                    <a:pt x="857" y="12"/>
                  </a:lnTo>
                  <a:lnTo>
                    <a:pt x="751" y="15"/>
                  </a:lnTo>
                  <a:lnTo>
                    <a:pt x="700" y="17"/>
                  </a:lnTo>
                  <a:lnTo>
                    <a:pt x="652" y="17"/>
                  </a:lnTo>
                  <a:lnTo>
                    <a:pt x="608" y="18"/>
                  </a:lnTo>
                  <a:lnTo>
                    <a:pt x="568" y="18"/>
                  </a:lnTo>
                  <a:lnTo>
                    <a:pt x="496" y="17"/>
                  </a:lnTo>
                  <a:lnTo>
                    <a:pt x="427" y="15"/>
                  </a:lnTo>
                  <a:lnTo>
                    <a:pt x="362" y="12"/>
                  </a:lnTo>
                  <a:lnTo>
                    <a:pt x="302" y="10"/>
                  </a:lnTo>
                  <a:lnTo>
                    <a:pt x="246" y="7"/>
                  </a:lnTo>
                  <a:lnTo>
                    <a:pt x="196" y="5"/>
                  </a:lnTo>
                  <a:lnTo>
                    <a:pt x="151" y="2"/>
                  </a:lnTo>
                  <a:lnTo>
                    <a:pt x="112" y="0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76" name="Rectangle 11"/>
            <p:cNvSpPr>
              <a:spLocks noChangeArrowheads="1"/>
            </p:cNvSpPr>
            <p:nvPr/>
          </p:nvSpPr>
          <p:spPr bwMode="auto">
            <a:xfrm>
              <a:off x="693" y="1588"/>
              <a:ext cx="113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Comic Sans MS" panose="030F0702030302020204" pitchFamily="66" charset="0"/>
                </a:rPr>
                <a:t>200.23.16.0/23</a:t>
              </a:r>
            </a:p>
          </p:txBody>
        </p:sp>
      </p:grpSp>
      <p:grpSp>
        <p:nvGrpSpPr>
          <p:cNvPr id="120844" name="Group 15"/>
          <p:cNvGrpSpPr>
            <a:grpSpLocks/>
          </p:cNvGrpSpPr>
          <p:nvPr/>
        </p:nvGrpSpPr>
        <p:grpSpPr bwMode="auto">
          <a:xfrm>
            <a:off x="1052513" y="5570538"/>
            <a:ext cx="2160587" cy="382587"/>
            <a:chOff x="663" y="3509"/>
            <a:chExt cx="1361" cy="241"/>
          </a:xfrm>
        </p:grpSpPr>
        <p:sp>
          <p:nvSpPr>
            <p:cNvPr id="120873" name="Freeform 13"/>
            <p:cNvSpPr>
              <a:spLocks noChangeArrowheads="1"/>
            </p:cNvSpPr>
            <p:nvPr/>
          </p:nvSpPr>
          <p:spPr bwMode="auto">
            <a:xfrm>
              <a:off x="663" y="3509"/>
              <a:ext cx="1361" cy="241"/>
            </a:xfrm>
            <a:custGeom>
              <a:avLst/>
              <a:gdLst>
                <a:gd name="T0" fmla="*/ 83 w 1361"/>
                <a:gd name="T1" fmla="*/ 10 h 241"/>
                <a:gd name="T2" fmla="*/ 40 w 1361"/>
                <a:gd name="T3" fmla="*/ 24 h 241"/>
                <a:gd name="T4" fmla="*/ 14 w 1361"/>
                <a:gd name="T5" fmla="*/ 36 h 241"/>
                <a:gd name="T6" fmla="*/ 0 w 1361"/>
                <a:gd name="T7" fmla="*/ 49 h 241"/>
                <a:gd name="T8" fmla="*/ 6 w 1361"/>
                <a:gd name="T9" fmla="*/ 63 h 241"/>
                <a:gd name="T10" fmla="*/ 13 w 1361"/>
                <a:gd name="T11" fmla="*/ 83 h 241"/>
                <a:gd name="T12" fmla="*/ 15 w 1361"/>
                <a:gd name="T13" fmla="*/ 133 h 241"/>
                <a:gd name="T14" fmla="*/ 30 w 1361"/>
                <a:gd name="T15" fmla="*/ 169 h 241"/>
                <a:gd name="T16" fmla="*/ 62 w 1361"/>
                <a:gd name="T17" fmla="*/ 199 h 241"/>
                <a:gd name="T18" fmla="*/ 120 w 1361"/>
                <a:gd name="T19" fmla="*/ 216 h 241"/>
                <a:gd name="T20" fmla="*/ 211 w 1361"/>
                <a:gd name="T21" fmla="*/ 219 h 241"/>
                <a:gd name="T22" fmla="*/ 317 w 1361"/>
                <a:gd name="T23" fmla="*/ 217 h 241"/>
                <a:gd name="T24" fmla="*/ 418 w 1361"/>
                <a:gd name="T25" fmla="*/ 214 h 241"/>
                <a:gd name="T26" fmla="*/ 494 w 1361"/>
                <a:gd name="T27" fmla="*/ 217 h 241"/>
                <a:gd name="T28" fmla="*/ 544 w 1361"/>
                <a:gd name="T29" fmla="*/ 226 h 241"/>
                <a:gd name="T30" fmla="*/ 589 w 1361"/>
                <a:gd name="T31" fmla="*/ 235 h 241"/>
                <a:gd name="T32" fmla="*/ 651 w 1361"/>
                <a:gd name="T33" fmla="*/ 240 h 241"/>
                <a:gd name="T34" fmla="*/ 721 w 1361"/>
                <a:gd name="T35" fmla="*/ 239 h 241"/>
                <a:gd name="T36" fmla="*/ 822 w 1361"/>
                <a:gd name="T37" fmla="*/ 237 h 241"/>
                <a:gd name="T38" fmla="*/ 981 w 1361"/>
                <a:gd name="T39" fmla="*/ 229 h 241"/>
                <a:gd name="T40" fmla="*/ 1136 w 1361"/>
                <a:gd name="T41" fmla="*/ 215 h 241"/>
                <a:gd name="T42" fmla="*/ 1199 w 1361"/>
                <a:gd name="T43" fmla="*/ 205 h 241"/>
                <a:gd name="T44" fmla="*/ 1246 w 1361"/>
                <a:gd name="T45" fmla="*/ 192 h 241"/>
                <a:gd name="T46" fmla="*/ 1313 w 1361"/>
                <a:gd name="T47" fmla="*/ 153 h 241"/>
                <a:gd name="T48" fmla="*/ 1354 w 1361"/>
                <a:gd name="T49" fmla="*/ 102 h 241"/>
                <a:gd name="T50" fmla="*/ 1354 w 1361"/>
                <a:gd name="T51" fmla="*/ 53 h 241"/>
                <a:gd name="T52" fmla="*/ 1334 w 1361"/>
                <a:gd name="T53" fmla="*/ 33 h 241"/>
                <a:gd name="T54" fmla="*/ 1300 w 1361"/>
                <a:gd name="T55" fmla="*/ 19 h 241"/>
                <a:gd name="T56" fmla="*/ 1244 w 1361"/>
                <a:gd name="T57" fmla="*/ 10 h 241"/>
                <a:gd name="T58" fmla="*/ 1166 w 1361"/>
                <a:gd name="T59" fmla="*/ 7 h 241"/>
                <a:gd name="T60" fmla="*/ 1071 w 1361"/>
                <a:gd name="T61" fmla="*/ 6 h 241"/>
                <a:gd name="T62" fmla="*/ 857 w 1361"/>
                <a:gd name="T63" fmla="*/ 12 h 241"/>
                <a:gd name="T64" fmla="*/ 700 w 1361"/>
                <a:gd name="T65" fmla="*/ 17 h 241"/>
                <a:gd name="T66" fmla="*/ 608 w 1361"/>
                <a:gd name="T67" fmla="*/ 19 h 241"/>
                <a:gd name="T68" fmla="*/ 496 w 1361"/>
                <a:gd name="T69" fmla="*/ 17 h 241"/>
                <a:gd name="T70" fmla="*/ 362 w 1361"/>
                <a:gd name="T71" fmla="*/ 12 h 241"/>
                <a:gd name="T72" fmla="*/ 246 w 1361"/>
                <a:gd name="T73" fmla="*/ 7 h 241"/>
                <a:gd name="T74" fmla="*/ 151 w 1361"/>
                <a:gd name="T75" fmla="*/ 2 h 2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61" h="241">
                  <a:moveTo>
                    <a:pt x="112" y="0"/>
                  </a:moveTo>
                  <a:lnTo>
                    <a:pt x="83" y="10"/>
                  </a:lnTo>
                  <a:lnTo>
                    <a:pt x="59" y="17"/>
                  </a:lnTo>
                  <a:lnTo>
                    <a:pt x="40" y="24"/>
                  </a:lnTo>
                  <a:lnTo>
                    <a:pt x="25" y="31"/>
                  </a:lnTo>
                  <a:lnTo>
                    <a:pt x="14" y="36"/>
                  </a:lnTo>
                  <a:lnTo>
                    <a:pt x="6" y="40"/>
                  </a:lnTo>
                  <a:lnTo>
                    <a:pt x="0" y="49"/>
                  </a:lnTo>
                  <a:lnTo>
                    <a:pt x="1" y="56"/>
                  </a:lnTo>
                  <a:lnTo>
                    <a:pt x="6" y="63"/>
                  </a:lnTo>
                  <a:lnTo>
                    <a:pt x="12" y="72"/>
                  </a:lnTo>
                  <a:lnTo>
                    <a:pt x="13" y="83"/>
                  </a:lnTo>
                  <a:lnTo>
                    <a:pt x="13" y="115"/>
                  </a:lnTo>
                  <a:lnTo>
                    <a:pt x="15" y="133"/>
                  </a:lnTo>
                  <a:lnTo>
                    <a:pt x="20" y="151"/>
                  </a:lnTo>
                  <a:lnTo>
                    <a:pt x="30" y="169"/>
                  </a:lnTo>
                  <a:lnTo>
                    <a:pt x="43" y="185"/>
                  </a:lnTo>
                  <a:lnTo>
                    <a:pt x="62" y="199"/>
                  </a:lnTo>
                  <a:lnTo>
                    <a:pt x="86" y="209"/>
                  </a:lnTo>
                  <a:lnTo>
                    <a:pt x="120" y="216"/>
                  </a:lnTo>
                  <a:lnTo>
                    <a:pt x="162" y="219"/>
                  </a:lnTo>
                  <a:lnTo>
                    <a:pt x="211" y="219"/>
                  </a:lnTo>
                  <a:lnTo>
                    <a:pt x="264" y="218"/>
                  </a:lnTo>
                  <a:lnTo>
                    <a:pt x="317" y="217"/>
                  </a:lnTo>
                  <a:lnTo>
                    <a:pt x="370" y="215"/>
                  </a:lnTo>
                  <a:lnTo>
                    <a:pt x="418" y="214"/>
                  </a:lnTo>
                  <a:lnTo>
                    <a:pt x="460" y="214"/>
                  </a:lnTo>
                  <a:lnTo>
                    <a:pt x="494" y="217"/>
                  </a:lnTo>
                  <a:lnTo>
                    <a:pt x="521" y="221"/>
                  </a:lnTo>
                  <a:lnTo>
                    <a:pt x="544" y="226"/>
                  </a:lnTo>
                  <a:lnTo>
                    <a:pt x="566" y="231"/>
                  </a:lnTo>
                  <a:lnTo>
                    <a:pt x="589" y="235"/>
                  </a:lnTo>
                  <a:lnTo>
                    <a:pt x="617" y="238"/>
                  </a:lnTo>
                  <a:lnTo>
                    <a:pt x="651" y="240"/>
                  </a:lnTo>
                  <a:lnTo>
                    <a:pt x="695" y="240"/>
                  </a:lnTo>
                  <a:lnTo>
                    <a:pt x="721" y="239"/>
                  </a:lnTo>
                  <a:lnTo>
                    <a:pt x="752" y="238"/>
                  </a:lnTo>
                  <a:lnTo>
                    <a:pt x="822" y="237"/>
                  </a:lnTo>
                  <a:lnTo>
                    <a:pt x="900" y="233"/>
                  </a:lnTo>
                  <a:lnTo>
                    <a:pt x="981" y="229"/>
                  </a:lnTo>
                  <a:lnTo>
                    <a:pt x="1062" y="223"/>
                  </a:lnTo>
                  <a:lnTo>
                    <a:pt x="1136" y="215"/>
                  </a:lnTo>
                  <a:lnTo>
                    <a:pt x="1169" y="210"/>
                  </a:lnTo>
                  <a:lnTo>
                    <a:pt x="1199" y="205"/>
                  </a:lnTo>
                  <a:lnTo>
                    <a:pt x="1225" y="199"/>
                  </a:lnTo>
                  <a:lnTo>
                    <a:pt x="1246" y="192"/>
                  </a:lnTo>
                  <a:lnTo>
                    <a:pt x="1282" y="175"/>
                  </a:lnTo>
                  <a:lnTo>
                    <a:pt x="1313" y="153"/>
                  </a:lnTo>
                  <a:lnTo>
                    <a:pt x="1337" y="129"/>
                  </a:lnTo>
                  <a:lnTo>
                    <a:pt x="1354" y="102"/>
                  </a:lnTo>
                  <a:lnTo>
                    <a:pt x="1360" y="76"/>
                  </a:lnTo>
                  <a:lnTo>
                    <a:pt x="1354" y="53"/>
                  </a:lnTo>
                  <a:lnTo>
                    <a:pt x="1346" y="42"/>
                  </a:lnTo>
                  <a:lnTo>
                    <a:pt x="1334" y="33"/>
                  </a:lnTo>
                  <a:lnTo>
                    <a:pt x="1319" y="25"/>
                  </a:lnTo>
                  <a:lnTo>
                    <a:pt x="1300" y="19"/>
                  </a:lnTo>
                  <a:lnTo>
                    <a:pt x="1275" y="14"/>
                  </a:lnTo>
                  <a:lnTo>
                    <a:pt x="1244" y="10"/>
                  </a:lnTo>
                  <a:lnTo>
                    <a:pt x="1208" y="8"/>
                  </a:lnTo>
                  <a:lnTo>
                    <a:pt x="1166" y="7"/>
                  </a:lnTo>
                  <a:lnTo>
                    <a:pt x="1121" y="6"/>
                  </a:lnTo>
                  <a:lnTo>
                    <a:pt x="1071" y="6"/>
                  </a:lnTo>
                  <a:lnTo>
                    <a:pt x="966" y="9"/>
                  </a:lnTo>
                  <a:lnTo>
                    <a:pt x="857" y="12"/>
                  </a:lnTo>
                  <a:lnTo>
                    <a:pt x="750" y="16"/>
                  </a:lnTo>
                  <a:lnTo>
                    <a:pt x="700" y="17"/>
                  </a:lnTo>
                  <a:lnTo>
                    <a:pt x="652" y="18"/>
                  </a:lnTo>
                  <a:lnTo>
                    <a:pt x="608" y="19"/>
                  </a:lnTo>
                  <a:lnTo>
                    <a:pt x="568" y="19"/>
                  </a:lnTo>
                  <a:lnTo>
                    <a:pt x="496" y="17"/>
                  </a:lnTo>
                  <a:lnTo>
                    <a:pt x="427" y="15"/>
                  </a:lnTo>
                  <a:lnTo>
                    <a:pt x="362" y="12"/>
                  </a:lnTo>
                  <a:lnTo>
                    <a:pt x="302" y="10"/>
                  </a:lnTo>
                  <a:lnTo>
                    <a:pt x="246" y="7"/>
                  </a:lnTo>
                  <a:lnTo>
                    <a:pt x="196" y="4"/>
                  </a:lnTo>
                  <a:lnTo>
                    <a:pt x="151" y="2"/>
                  </a:lnTo>
                  <a:lnTo>
                    <a:pt x="112" y="0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74" name="Rectangle 14"/>
            <p:cNvSpPr>
              <a:spLocks noChangeArrowheads="1"/>
            </p:cNvSpPr>
            <p:nvPr/>
          </p:nvSpPr>
          <p:spPr bwMode="auto">
            <a:xfrm>
              <a:off x="825" y="3526"/>
              <a:ext cx="113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Comic Sans MS" panose="030F0702030302020204" pitchFamily="66" charset="0"/>
                </a:rPr>
                <a:t>200.23.18.0/23</a:t>
              </a:r>
            </a:p>
          </p:txBody>
        </p:sp>
      </p:grpSp>
      <p:grpSp>
        <p:nvGrpSpPr>
          <p:cNvPr id="120845" name="Group 18"/>
          <p:cNvGrpSpPr>
            <a:grpSpLocks/>
          </p:cNvGrpSpPr>
          <p:nvPr/>
        </p:nvGrpSpPr>
        <p:grpSpPr bwMode="auto">
          <a:xfrm>
            <a:off x="785813" y="4503738"/>
            <a:ext cx="2160587" cy="382587"/>
            <a:chOff x="495" y="2837"/>
            <a:chExt cx="1361" cy="241"/>
          </a:xfrm>
        </p:grpSpPr>
        <p:sp>
          <p:nvSpPr>
            <p:cNvPr id="120871" name="Freeform 16"/>
            <p:cNvSpPr>
              <a:spLocks noChangeArrowheads="1"/>
            </p:cNvSpPr>
            <p:nvPr/>
          </p:nvSpPr>
          <p:spPr bwMode="auto">
            <a:xfrm>
              <a:off x="495" y="2837"/>
              <a:ext cx="1361" cy="241"/>
            </a:xfrm>
            <a:custGeom>
              <a:avLst/>
              <a:gdLst>
                <a:gd name="T0" fmla="*/ 83 w 1361"/>
                <a:gd name="T1" fmla="*/ 9 h 241"/>
                <a:gd name="T2" fmla="*/ 40 w 1361"/>
                <a:gd name="T3" fmla="*/ 24 h 241"/>
                <a:gd name="T4" fmla="*/ 14 w 1361"/>
                <a:gd name="T5" fmla="*/ 36 h 241"/>
                <a:gd name="T6" fmla="*/ 0 w 1361"/>
                <a:gd name="T7" fmla="*/ 48 h 241"/>
                <a:gd name="T8" fmla="*/ 6 w 1361"/>
                <a:gd name="T9" fmla="*/ 63 h 241"/>
                <a:gd name="T10" fmla="*/ 13 w 1361"/>
                <a:gd name="T11" fmla="*/ 83 h 241"/>
                <a:gd name="T12" fmla="*/ 15 w 1361"/>
                <a:gd name="T13" fmla="*/ 133 h 241"/>
                <a:gd name="T14" fmla="*/ 30 w 1361"/>
                <a:gd name="T15" fmla="*/ 169 h 241"/>
                <a:gd name="T16" fmla="*/ 62 w 1361"/>
                <a:gd name="T17" fmla="*/ 199 h 241"/>
                <a:gd name="T18" fmla="*/ 120 w 1361"/>
                <a:gd name="T19" fmla="*/ 216 h 241"/>
                <a:gd name="T20" fmla="*/ 211 w 1361"/>
                <a:gd name="T21" fmla="*/ 219 h 241"/>
                <a:gd name="T22" fmla="*/ 318 w 1361"/>
                <a:gd name="T23" fmla="*/ 216 h 241"/>
                <a:gd name="T24" fmla="*/ 418 w 1361"/>
                <a:gd name="T25" fmla="*/ 214 h 241"/>
                <a:gd name="T26" fmla="*/ 494 w 1361"/>
                <a:gd name="T27" fmla="*/ 217 h 241"/>
                <a:gd name="T28" fmla="*/ 544 w 1361"/>
                <a:gd name="T29" fmla="*/ 226 h 241"/>
                <a:gd name="T30" fmla="*/ 589 w 1361"/>
                <a:gd name="T31" fmla="*/ 235 h 241"/>
                <a:gd name="T32" fmla="*/ 650 w 1361"/>
                <a:gd name="T33" fmla="*/ 240 h 241"/>
                <a:gd name="T34" fmla="*/ 721 w 1361"/>
                <a:gd name="T35" fmla="*/ 240 h 241"/>
                <a:gd name="T36" fmla="*/ 821 w 1361"/>
                <a:gd name="T37" fmla="*/ 236 h 241"/>
                <a:gd name="T38" fmla="*/ 982 w 1361"/>
                <a:gd name="T39" fmla="*/ 229 h 241"/>
                <a:gd name="T40" fmla="*/ 1136 w 1361"/>
                <a:gd name="T41" fmla="*/ 214 h 241"/>
                <a:gd name="T42" fmla="*/ 1199 w 1361"/>
                <a:gd name="T43" fmla="*/ 204 h 241"/>
                <a:gd name="T44" fmla="*/ 1246 w 1361"/>
                <a:gd name="T45" fmla="*/ 192 h 241"/>
                <a:gd name="T46" fmla="*/ 1313 w 1361"/>
                <a:gd name="T47" fmla="*/ 154 h 241"/>
                <a:gd name="T48" fmla="*/ 1354 w 1361"/>
                <a:gd name="T49" fmla="*/ 103 h 241"/>
                <a:gd name="T50" fmla="*/ 1354 w 1361"/>
                <a:gd name="T51" fmla="*/ 52 h 241"/>
                <a:gd name="T52" fmla="*/ 1334 w 1361"/>
                <a:gd name="T53" fmla="*/ 32 h 241"/>
                <a:gd name="T54" fmla="*/ 1300 w 1361"/>
                <a:gd name="T55" fmla="*/ 18 h 241"/>
                <a:gd name="T56" fmla="*/ 1244 w 1361"/>
                <a:gd name="T57" fmla="*/ 10 h 241"/>
                <a:gd name="T58" fmla="*/ 1166 w 1361"/>
                <a:gd name="T59" fmla="*/ 6 h 241"/>
                <a:gd name="T60" fmla="*/ 1071 w 1361"/>
                <a:gd name="T61" fmla="*/ 6 h 241"/>
                <a:gd name="T62" fmla="*/ 857 w 1361"/>
                <a:gd name="T63" fmla="*/ 12 h 241"/>
                <a:gd name="T64" fmla="*/ 700 w 1361"/>
                <a:gd name="T65" fmla="*/ 17 h 241"/>
                <a:gd name="T66" fmla="*/ 608 w 1361"/>
                <a:gd name="T67" fmla="*/ 18 h 241"/>
                <a:gd name="T68" fmla="*/ 496 w 1361"/>
                <a:gd name="T69" fmla="*/ 17 h 241"/>
                <a:gd name="T70" fmla="*/ 362 w 1361"/>
                <a:gd name="T71" fmla="*/ 12 h 241"/>
                <a:gd name="T72" fmla="*/ 246 w 1361"/>
                <a:gd name="T73" fmla="*/ 7 h 241"/>
                <a:gd name="T74" fmla="*/ 151 w 1361"/>
                <a:gd name="T75" fmla="*/ 2 h 2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61" h="241">
                  <a:moveTo>
                    <a:pt x="112" y="0"/>
                  </a:moveTo>
                  <a:lnTo>
                    <a:pt x="83" y="9"/>
                  </a:lnTo>
                  <a:lnTo>
                    <a:pt x="59" y="17"/>
                  </a:lnTo>
                  <a:lnTo>
                    <a:pt x="40" y="24"/>
                  </a:lnTo>
                  <a:lnTo>
                    <a:pt x="25" y="31"/>
                  </a:lnTo>
                  <a:lnTo>
                    <a:pt x="14" y="36"/>
                  </a:lnTo>
                  <a:lnTo>
                    <a:pt x="6" y="41"/>
                  </a:lnTo>
                  <a:lnTo>
                    <a:pt x="0" y="48"/>
                  </a:lnTo>
                  <a:lnTo>
                    <a:pt x="1" y="55"/>
                  </a:lnTo>
                  <a:lnTo>
                    <a:pt x="6" y="63"/>
                  </a:lnTo>
                  <a:lnTo>
                    <a:pt x="12" y="72"/>
                  </a:lnTo>
                  <a:lnTo>
                    <a:pt x="13" y="83"/>
                  </a:lnTo>
                  <a:lnTo>
                    <a:pt x="13" y="115"/>
                  </a:lnTo>
                  <a:lnTo>
                    <a:pt x="15" y="133"/>
                  </a:lnTo>
                  <a:lnTo>
                    <a:pt x="21" y="151"/>
                  </a:lnTo>
                  <a:lnTo>
                    <a:pt x="30" y="169"/>
                  </a:lnTo>
                  <a:lnTo>
                    <a:pt x="43" y="185"/>
                  </a:lnTo>
                  <a:lnTo>
                    <a:pt x="62" y="199"/>
                  </a:lnTo>
                  <a:lnTo>
                    <a:pt x="87" y="209"/>
                  </a:lnTo>
                  <a:lnTo>
                    <a:pt x="120" y="216"/>
                  </a:lnTo>
                  <a:lnTo>
                    <a:pt x="163" y="219"/>
                  </a:lnTo>
                  <a:lnTo>
                    <a:pt x="211" y="219"/>
                  </a:lnTo>
                  <a:lnTo>
                    <a:pt x="264" y="218"/>
                  </a:lnTo>
                  <a:lnTo>
                    <a:pt x="318" y="216"/>
                  </a:lnTo>
                  <a:lnTo>
                    <a:pt x="370" y="214"/>
                  </a:lnTo>
                  <a:lnTo>
                    <a:pt x="418" y="214"/>
                  </a:lnTo>
                  <a:lnTo>
                    <a:pt x="460" y="214"/>
                  </a:lnTo>
                  <a:lnTo>
                    <a:pt x="494" y="217"/>
                  </a:lnTo>
                  <a:lnTo>
                    <a:pt x="521" y="221"/>
                  </a:lnTo>
                  <a:lnTo>
                    <a:pt x="544" y="226"/>
                  </a:lnTo>
                  <a:lnTo>
                    <a:pt x="566" y="231"/>
                  </a:lnTo>
                  <a:lnTo>
                    <a:pt x="589" y="235"/>
                  </a:lnTo>
                  <a:lnTo>
                    <a:pt x="617" y="239"/>
                  </a:lnTo>
                  <a:lnTo>
                    <a:pt x="650" y="240"/>
                  </a:lnTo>
                  <a:lnTo>
                    <a:pt x="694" y="240"/>
                  </a:lnTo>
                  <a:lnTo>
                    <a:pt x="721" y="240"/>
                  </a:lnTo>
                  <a:lnTo>
                    <a:pt x="751" y="239"/>
                  </a:lnTo>
                  <a:lnTo>
                    <a:pt x="821" y="236"/>
                  </a:lnTo>
                  <a:lnTo>
                    <a:pt x="900" y="233"/>
                  </a:lnTo>
                  <a:lnTo>
                    <a:pt x="982" y="229"/>
                  </a:lnTo>
                  <a:lnTo>
                    <a:pt x="1062" y="223"/>
                  </a:lnTo>
                  <a:lnTo>
                    <a:pt x="1136" y="214"/>
                  </a:lnTo>
                  <a:lnTo>
                    <a:pt x="1169" y="210"/>
                  </a:lnTo>
                  <a:lnTo>
                    <a:pt x="1199" y="204"/>
                  </a:lnTo>
                  <a:lnTo>
                    <a:pt x="1225" y="199"/>
                  </a:lnTo>
                  <a:lnTo>
                    <a:pt x="1246" y="192"/>
                  </a:lnTo>
                  <a:lnTo>
                    <a:pt x="1282" y="176"/>
                  </a:lnTo>
                  <a:lnTo>
                    <a:pt x="1313" y="154"/>
                  </a:lnTo>
                  <a:lnTo>
                    <a:pt x="1337" y="128"/>
                  </a:lnTo>
                  <a:lnTo>
                    <a:pt x="1354" y="103"/>
                  </a:lnTo>
                  <a:lnTo>
                    <a:pt x="1360" y="77"/>
                  </a:lnTo>
                  <a:lnTo>
                    <a:pt x="1354" y="52"/>
                  </a:lnTo>
                  <a:lnTo>
                    <a:pt x="1346" y="42"/>
                  </a:lnTo>
                  <a:lnTo>
                    <a:pt x="1334" y="32"/>
                  </a:lnTo>
                  <a:lnTo>
                    <a:pt x="1319" y="25"/>
                  </a:lnTo>
                  <a:lnTo>
                    <a:pt x="1300" y="18"/>
                  </a:lnTo>
                  <a:lnTo>
                    <a:pt x="1276" y="14"/>
                  </a:lnTo>
                  <a:lnTo>
                    <a:pt x="1244" y="10"/>
                  </a:lnTo>
                  <a:lnTo>
                    <a:pt x="1208" y="8"/>
                  </a:lnTo>
                  <a:lnTo>
                    <a:pt x="1166" y="6"/>
                  </a:lnTo>
                  <a:lnTo>
                    <a:pt x="1121" y="6"/>
                  </a:lnTo>
                  <a:lnTo>
                    <a:pt x="1071" y="6"/>
                  </a:lnTo>
                  <a:lnTo>
                    <a:pt x="966" y="8"/>
                  </a:lnTo>
                  <a:lnTo>
                    <a:pt x="857" y="12"/>
                  </a:lnTo>
                  <a:lnTo>
                    <a:pt x="751" y="15"/>
                  </a:lnTo>
                  <a:lnTo>
                    <a:pt x="700" y="17"/>
                  </a:lnTo>
                  <a:lnTo>
                    <a:pt x="652" y="18"/>
                  </a:lnTo>
                  <a:lnTo>
                    <a:pt x="608" y="18"/>
                  </a:lnTo>
                  <a:lnTo>
                    <a:pt x="569" y="18"/>
                  </a:lnTo>
                  <a:lnTo>
                    <a:pt x="496" y="17"/>
                  </a:lnTo>
                  <a:lnTo>
                    <a:pt x="427" y="15"/>
                  </a:lnTo>
                  <a:lnTo>
                    <a:pt x="362" y="12"/>
                  </a:lnTo>
                  <a:lnTo>
                    <a:pt x="302" y="9"/>
                  </a:lnTo>
                  <a:lnTo>
                    <a:pt x="246" y="7"/>
                  </a:lnTo>
                  <a:lnTo>
                    <a:pt x="196" y="4"/>
                  </a:lnTo>
                  <a:lnTo>
                    <a:pt x="151" y="2"/>
                  </a:lnTo>
                  <a:lnTo>
                    <a:pt x="112" y="0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72" name="Rectangle 17"/>
            <p:cNvSpPr>
              <a:spLocks noChangeArrowheads="1"/>
            </p:cNvSpPr>
            <p:nvPr/>
          </p:nvSpPr>
          <p:spPr bwMode="auto">
            <a:xfrm>
              <a:off x="657" y="2854"/>
              <a:ext cx="113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Comic Sans MS" panose="030F0702030302020204" pitchFamily="66" charset="0"/>
                </a:rPr>
                <a:t>200.23.30.0/23</a:t>
              </a:r>
            </a:p>
          </p:txBody>
        </p:sp>
      </p:grpSp>
      <p:sp>
        <p:nvSpPr>
          <p:cNvPr id="120846" name="Rectangle 19"/>
          <p:cNvSpPr>
            <a:spLocks noChangeArrowheads="1"/>
          </p:cNvSpPr>
          <p:nvPr/>
        </p:nvSpPr>
        <p:spPr bwMode="auto">
          <a:xfrm>
            <a:off x="3595688" y="3717925"/>
            <a:ext cx="1765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latin typeface="Comic Sans MS" panose="030F0702030302020204" pitchFamily="66" charset="0"/>
              </a:rPr>
              <a:t>Fly-By-Night-ISP</a:t>
            </a:r>
          </a:p>
        </p:txBody>
      </p:sp>
      <p:sp>
        <p:nvSpPr>
          <p:cNvPr id="120847" name="Freeform 20"/>
          <p:cNvSpPr>
            <a:spLocks noChangeArrowheads="1"/>
          </p:cNvSpPr>
          <p:nvPr/>
        </p:nvSpPr>
        <p:spPr bwMode="auto">
          <a:xfrm>
            <a:off x="7167563" y="2970213"/>
            <a:ext cx="696912" cy="2419350"/>
          </a:xfrm>
          <a:custGeom>
            <a:avLst/>
            <a:gdLst>
              <a:gd name="T0" fmla="*/ 488950 w 439"/>
              <a:gd name="T1" fmla="*/ 6350 h 1524"/>
              <a:gd name="T2" fmla="*/ 436562 w 439"/>
              <a:gd name="T3" fmla="*/ 4763 h 1524"/>
              <a:gd name="T4" fmla="*/ 395287 w 439"/>
              <a:gd name="T5" fmla="*/ 66675 h 1524"/>
              <a:gd name="T6" fmla="*/ 363537 w 439"/>
              <a:gd name="T7" fmla="*/ 169863 h 1524"/>
              <a:gd name="T8" fmla="*/ 322262 w 439"/>
              <a:gd name="T9" fmla="*/ 276225 h 1524"/>
              <a:gd name="T10" fmla="*/ 195262 w 439"/>
              <a:gd name="T11" fmla="*/ 506413 h 1524"/>
              <a:gd name="T12" fmla="*/ 82550 w 439"/>
              <a:gd name="T13" fmla="*/ 782638 h 1524"/>
              <a:gd name="T14" fmla="*/ 46037 w 439"/>
              <a:gd name="T15" fmla="*/ 933450 h 1524"/>
              <a:gd name="T16" fmla="*/ 3175 w 439"/>
              <a:gd name="T17" fmla="*/ 1255713 h 1524"/>
              <a:gd name="T18" fmla="*/ 1587 w 439"/>
              <a:gd name="T19" fmla="*/ 1389063 h 1524"/>
              <a:gd name="T20" fmla="*/ 20637 w 439"/>
              <a:gd name="T21" fmla="*/ 1487488 h 1524"/>
              <a:gd name="T22" fmla="*/ 104775 w 439"/>
              <a:gd name="T23" fmla="*/ 1630363 h 1524"/>
              <a:gd name="T24" fmla="*/ 150812 w 439"/>
              <a:gd name="T25" fmla="*/ 1706563 h 1524"/>
              <a:gd name="T26" fmla="*/ 234950 w 439"/>
              <a:gd name="T27" fmla="*/ 1890713 h 1524"/>
              <a:gd name="T28" fmla="*/ 339725 w 439"/>
              <a:gd name="T29" fmla="*/ 2076450 h 1524"/>
              <a:gd name="T30" fmla="*/ 419100 w 439"/>
              <a:gd name="T31" fmla="*/ 2185988 h 1524"/>
              <a:gd name="T32" fmla="*/ 512762 w 439"/>
              <a:gd name="T33" fmla="*/ 2309813 h 1524"/>
              <a:gd name="T34" fmla="*/ 601662 w 439"/>
              <a:gd name="T35" fmla="*/ 2398713 h 1524"/>
              <a:gd name="T36" fmla="*/ 636587 w 439"/>
              <a:gd name="T37" fmla="*/ 2416175 h 1524"/>
              <a:gd name="T38" fmla="*/ 663575 w 439"/>
              <a:gd name="T39" fmla="*/ 2409825 h 1524"/>
              <a:gd name="T40" fmla="*/ 681037 w 439"/>
              <a:gd name="T41" fmla="*/ 2371725 h 1524"/>
              <a:gd name="T42" fmla="*/ 692150 w 439"/>
              <a:gd name="T43" fmla="*/ 2301875 h 1524"/>
              <a:gd name="T44" fmla="*/ 695325 w 439"/>
              <a:gd name="T45" fmla="*/ 2106613 h 1524"/>
              <a:gd name="T46" fmla="*/ 688975 w 439"/>
              <a:gd name="T47" fmla="*/ 1897063 h 1524"/>
              <a:gd name="T48" fmla="*/ 684212 w 439"/>
              <a:gd name="T49" fmla="*/ 1773238 h 1524"/>
              <a:gd name="T50" fmla="*/ 684212 w 439"/>
              <a:gd name="T51" fmla="*/ 1700213 h 1524"/>
              <a:gd name="T52" fmla="*/ 684212 w 439"/>
              <a:gd name="T53" fmla="*/ 1655763 h 1524"/>
              <a:gd name="T54" fmla="*/ 677862 w 439"/>
              <a:gd name="T55" fmla="*/ 1627188 h 1524"/>
              <a:gd name="T56" fmla="*/ 663575 w 439"/>
              <a:gd name="T57" fmla="*/ 1590675 h 1524"/>
              <a:gd name="T58" fmla="*/ 604837 w 439"/>
              <a:gd name="T59" fmla="*/ 1454150 h 1524"/>
              <a:gd name="T60" fmla="*/ 541337 w 439"/>
              <a:gd name="T61" fmla="*/ 1285875 h 1524"/>
              <a:gd name="T62" fmla="*/ 501650 w 439"/>
              <a:gd name="T63" fmla="*/ 1122363 h 1524"/>
              <a:gd name="T64" fmla="*/ 490537 w 439"/>
              <a:gd name="T65" fmla="*/ 1020763 h 1524"/>
              <a:gd name="T66" fmla="*/ 482600 w 439"/>
              <a:gd name="T67" fmla="*/ 885825 h 1524"/>
              <a:gd name="T68" fmla="*/ 482600 w 439"/>
              <a:gd name="T69" fmla="*/ 796925 h 1524"/>
              <a:gd name="T70" fmla="*/ 488950 w 439"/>
              <a:gd name="T71" fmla="*/ 566738 h 1524"/>
              <a:gd name="T72" fmla="*/ 498475 w 439"/>
              <a:gd name="T73" fmla="*/ 317500 h 1524"/>
              <a:gd name="T74" fmla="*/ 508000 w 439"/>
              <a:gd name="T75" fmla="*/ 100013 h 1524"/>
              <a:gd name="T76" fmla="*/ 511175 w 439"/>
              <a:gd name="T77" fmla="*/ 19050 h 152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439" h="1524">
                <a:moveTo>
                  <a:pt x="322" y="12"/>
                </a:moveTo>
                <a:lnTo>
                  <a:pt x="308" y="4"/>
                </a:lnTo>
                <a:lnTo>
                  <a:pt x="296" y="0"/>
                </a:lnTo>
                <a:lnTo>
                  <a:pt x="275" y="3"/>
                </a:lnTo>
                <a:lnTo>
                  <a:pt x="261" y="18"/>
                </a:lnTo>
                <a:lnTo>
                  <a:pt x="249" y="42"/>
                </a:lnTo>
                <a:lnTo>
                  <a:pt x="239" y="74"/>
                </a:lnTo>
                <a:lnTo>
                  <a:pt x="229" y="107"/>
                </a:lnTo>
                <a:lnTo>
                  <a:pt x="217" y="142"/>
                </a:lnTo>
                <a:lnTo>
                  <a:pt x="203" y="174"/>
                </a:lnTo>
                <a:lnTo>
                  <a:pt x="165" y="242"/>
                </a:lnTo>
                <a:lnTo>
                  <a:pt x="123" y="319"/>
                </a:lnTo>
                <a:lnTo>
                  <a:pt x="83" y="404"/>
                </a:lnTo>
                <a:lnTo>
                  <a:pt x="52" y="493"/>
                </a:lnTo>
                <a:lnTo>
                  <a:pt x="40" y="539"/>
                </a:lnTo>
                <a:lnTo>
                  <a:pt x="29" y="588"/>
                </a:lnTo>
                <a:lnTo>
                  <a:pt x="12" y="691"/>
                </a:lnTo>
                <a:lnTo>
                  <a:pt x="2" y="791"/>
                </a:lnTo>
                <a:lnTo>
                  <a:pt x="0" y="836"/>
                </a:lnTo>
                <a:lnTo>
                  <a:pt x="1" y="875"/>
                </a:lnTo>
                <a:lnTo>
                  <a:pt x="6" y="908"/>
                </a:lnTo>
                <a:lnTo>
                  <a:pt x="13" y="937"/>
                </a:lnTo>
                <a:lnTo>
                  <a:pt x="37" y="984"/>
                </a:lnTo>
                <a:lnTo>
                  <a:pt x="66" y="1027"/>
                </a:lnTo>
                <a:lnTo>
                  <a:pt x="81" y="1049"/>
                </a:lnTo>
                <a:lnTo>
                  <a:pt x="95" y="1075"/>
                </a:lnTo>
                <a:lnTo>
                  <a:pt x="121" y="1131"/>
                </a:lnTo>
                <a:lnTo>
                  <a:pt x="148" y="1191"/>
                </a:lnTo>
                <a:lnTo>
                  <a:pt x="178" y="1251"/>
                </a:lnTo>
                <a:lnTo>
                  <a:pt x="214" y="1308"/>
                </a:lnTo>
                <a:lnTo>
                  <a:pt x="237" y="1340"/>
                </a:lnTo>
                <a:lnTo>
                  <a:pt x="264" y="1377"/>
                </a:lnTo>
                <a:lnTo>
                  <a:pt x="293" y="1417"/>
                </a:lnTo>
                <a:lnTo>
                  <a:pt x="323" y="1455"/>
                </a:lnTo>
                <a:lnTo>
                  <a:pt x="352" y="1487"/>
                </a:lnTo>
                <a:lnTo>
                  <a:pt x="379" y="1511"/>
                </a:lnTo>
                <a:lnTo>
                  <a:pt x="391" y="1518"/>
                </a:lnTo>
                <a:lnTo>
                  <a:pt x="401" y="1522"/>
                </a:lnTo>
                <a:lnTo>
                  <a:pt x="411" y="1523"/>
                </a:lnTo>
                <a:lnTo>
                  <a:pt x="418" y="1518"/>
                </a:lnTo>
                <a:lnTo>
                  <a:pt x="424" y="1509"/>
                </a:lnTo>
                <a:lnTo>
                  <a:pt x="429" y="1494"/>
                </a:lnTo>
                <a:lnTo>
                  <a:pt x="433" y="1474"/>
                </a:lnTo>
                <a:lnTo>
                  <a:pt x="436" y="1450"/>
                </a:lnTo>
                <a:lnTo>
                  <a:pt x="438" y="1393"/>
                </a:lnTo>
                <a:lnTo>
                  <a:pt x="438" y="1327"/>
                </a:lnTo>
                <a:lnTo>
                  <a:pt x="436" y="1260"/>
                </a:lnTo>
                <a:lnTo>
                  <a:pt x="434" y="1195"/>
                </a:lnTo>
                <a:lnTo>
                  <a:pt x="431" y="1140"/>
                </a:lnTo>
                <a:lnTo>
                  <a:pt x="431" y="1117"/>
                </a:lnTo>
                <a:lnTo>
                  <a:pt x="431" y="1098"/>
                </a:lnTo>
                <a:lnTo>
                  <a:pt x="431" y="1071"/>
                </a:lnTo>
                <a:lnTo>
                  <a:pt x="431" y="1054"/>
                </a:lnTo>
                <a:lnTo>
                  <a:pt x="431" y="1043"/>
                </a:lnTo>
                <a:lnTo>
                  <a:pt x="430" y="1036"/>
                </a:lnTo>
                <a:lnTo>
                  <a:pt x="427" y="1025"/>
                </a:lnTo>
                <a:lnTo>
                  <a:pt x="423" y="1016"/>
                </a:lnTo>
                <a:lnTo>
                  <a:pt x="418" y="1002"/>
                </a:lnTo>
                <a:lnTo>
                  <a:pt x="402" y="963"/>
                </a:lnTo>
                <a:lnTo>
                  <a:pt x="381" y="916"/>
                </a:lnTo>
                <a:lnTo>
                  <a:pt x="358" y="864"/>
                </a:lnTo>
                <a:lnTo>
                  <a:pt x="341" y="810"/>
                </a:lnTo>
                <a:lnTo>
                  <a:pt x="327" y="758"/>
                </a:lnTo>
                <a:lnTo>
                  <a:pt x="316" y="707"/>
                </a:lnTo>
                <a:lnTo>
                  <a:pt x="312" y="677"/>
                </a:lnTo>
                <a:lnTo>
                  <a:pt x="309" y="643"/>
                </a:lnTo>
                <a:lnTo>
                  <a:pt x="306" y="604"/>
                </a:lnTo>
                <a:lnTo>
                  <a:pt x="304" y="558"/>
                </a:lnTo>
                <a:lnTo>
                  <a:pt x="304" y="532"/>
                </a:lnTo>
                <a:lnTo>
                  <a:pt x="304" y="502"/>
                </a:lnTo>
                <a:lnTo>
                  <a:pt x="305" y="433"/>
                </a:lnTo>
                <a:lnTo>
                  <a:pt x="308" y="357"/>
                </a:lnTo>
                <a:lnTo>
                  <a:pt x="310" y="279"/>
                </a:lnTo>
                <a:lnTo>
                  <a:pt x="314" y="200"/>
                </a:lnTo>
                <a:lnTo>
                  <a:pt x="318" y="127"/>
                </a:lnTo>
                <a:lnTo>
                  <a:pt x="320" y="63"/>
                </a:lnTo>
                <a:lnTo>
                  <a:pt x="321" y="36"/>
                </a:lnTo>
                <a:lnTo>
                  <a:pt x="322" y="12"/>
                </a:lnTo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48" name="Rectangle 21"/>
          <p:cNvSpPr>
            <a:spLocks noChangeArrowheads="1"/>
          </p:cNvSpPr>
          <p:nvPr/>
        </p:nvSpPr>
        <p:spPr bwMode="auto">
          <a:xfrm>
            <a:off x="747713" y="2222500"/>
            <a:ext cx="1446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latin typeface="Comic Sans MS" panose="030F0702030302020204" pitchFamily="66" charset="0"/>
              </a:rPr>
              <a:t>Organization 0</a:t>
            </a:r>
          </a:p>
        </p:txBody>
      </p:sp>
      <p:sp>
        <p:nvSpPr>
          <p:cNvPr id="120849" name="Rectangle 22"/>
          <p:cNvSpPr>
            <a:spLocks noChangeArrowheads="1"/>
          </p:cNvSpPr>
          <p:nvPr/>
        </p:nvSpPr>
        <p:spPr bwMode="auto">
          <a:xfrm>
            <a:off x="776288" y="4232275"/>
            <a:ext cx="1446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latin typeface="Comic Sans MS" panose="030F0702030302020204" pitchFamily="66" charset="0"/>
              </a:rPr>
              <a:t>Organization 7</a:t>
            </a:r>
          </a:p>
        </p:txBody>
      </p:sp>
      <p:sp>
        <p:nvSpPr>
          <p:cNvPr id="120850" name="Rectangle 23"/>
          <p:cNvSpPr>
            <a:spLocks noChangeArrowheads="1"/>
          </p:cNvSpPr>
          <p:nvPr/>
        </p:nvSpPr>
        <p:spPr bwMode="auto">
          <a:xfrm>
            <a:off x="7396163" y="4041775"/>
            <a:ext cx="922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latin typeface="Comic Sans MS" panose="030F0702030302020204" pitchFamily="66" charset="0"/>
              </a:rPr>
              <a:t>Internet</a:t>
            </a:r>
          </a:p>
        </p:txBody>
      </p:sp>
      <p:sp>
        <p:nvSpPr>
          <p:cNvPr id="120851" name="Rectangle 24"/>
          <p:cNvSpPr>
            <a:spLocks noChangeArrowheads="1"/>
          </p:cNvSpPr>
          <p:nvPr/>
        </p:nvSpPr>
        <p:spPr bwMode="auto">
          <a:xfrm>
            <a:off x="938213" y="5356225"/>
            <a:ext cx="1446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latin typeface="Comic Sans MS" panose="030F0702030302020204" pitchFamily="66" charset="0"/>
              </a:rPr>
              <a:t>Organization 1</a:t>
            </a:r>
          </a:p>
        </p:txBody>
      </p:sp>
      <p:sp>
        <p:nvSpPr>
          <p:cNvPr id="120852" name="Freeform 25"/>
          <p:cNvSpPr>
            <a:spLocks noChangeArrowheads="1"/>
          </p:cNvSpPr>
          <p:nvPr/>
        </p:nvSpPr>
        <p:spPr bwMode="auto">
          <a:xfrm>
            <a:off x="3511550" y="4621213"/>
            <a:ext cx="1751013" cy="952500"/>
          </a:xfrm>
          <a:custGeom>
            <a:avLst/>
            <a:gdLst>
              <a:gd name="T0" fmla="*/ 641350 w 1103"/>
              <a:gd name="T1" fmla="*/ 119063 h 600"/>
              <a:gd name="T2" fmla="*/ 495300 w 1103"/>
              <a:gd name="T3" fmla="*/ 63500 h 600"/>
              <a:gd name="T4" fmla="*/ 401638 w 1103"/>
              <a:gd name="T5" fmla="*/ 25400 h 600"/>
              <a:gd name="T6" fmla="*/ 319088 w 1103"/>
              <a:gd name="T7" fmla="*/ 6350 h 600"/>
              <a:gd name="T8" fmla="*/ 214313 w 1103"/>
              <a:gd name="T9" fmla="*/ 0 h 600"/>
              <a:gd name="T10" fmla="*/ 153988 w 1103"/>
              <a:gd name="T11" fmla="*/ 12700 h 600"/>
              <a:gd name="T12" fmla="*/ 101600 w 1103"/>
              <a:gd name="T13" fmla="*/ 55563 h 600"/>
              <a:gd name="T14" fmla="*/ 71438 w 1103"/>
              <a:gd name="T15" fmla="*/ 117475 h 600"/>
              <a:gd name="T16" fmla="*/ 52388 w 1103"/>
              <a:gd name="T17" fmla="*/ 179388 h 600"/>
              <a:gd name="T18" fmla="*/ 30163 w 1103"/>
              <a:gd name="T19" fmla="*/ 300038 h 600"/>
              <a:gd name="T20" fmla="*/ 7938 w 1103"/>
              <a:gd name="T21" fmla="*/ 479425 h 600"/>
              <a:gd name="T22" fmla="*/ 0 w 1103"/>
              <a:gd name="T23" fmla="*/ 639763 h 600"/>
              <a:gd name="T24" fmla="*/ 0 w 1103"/>
              <a:gd name="T25" fmla="*/ 700088 h 600"/>
              <a:gd name="T26" fmla="*/ 4763 w 1103"/>
              <a:gd name="T27" fmla="*/ 784225 h 600"/>
              <a:gd name="T28" fmla="*/ 15875 w 1103"/>
              <a:gd name="T29" fmla="*/ 838200 h 600"/>
              <a:gd name="T30" fmla="*/ 49213 w 1103"/>
              <a:gd name="T31" fmla="*/ 873125 h 600"/>
              <a:gd name="T32" fmla="*/ 115888 w 1103"/>
              <a:gd name="T33" fmla="*/ 900113 h 600"/>
              <a:gd name="T34" fmla="*/ 169863 w 1103"/>
              <a:gd name="T35" fmla="*/ 911225 h 600"/>
              <a:gd name="T36" fmla="*/ 314325 w 1103"/>
              <a:gd name="T37" fmla="*/ 915988 h 600"/>
              <a:gd name="T38" fmla="*/ 482600 w 1103"/>
              <a:gd name="T39" fmla="*/ 911225 h 600"/>
              <a:gd name="T40" fmla="*/ 642938 w 1103"/>
              <a:gd name="T41" fmla="*/ 906463 h 600"/>
              <a:gd name="T42" fmla="*/ 766763 w 1103"/>
              <a:gd name="T43" fmla="*/ 912813 h 600"/>
              <a:gd name="T44" fmla="*/ 865188 w 1103"/>
              <a:gd name="T45" fmla="*/ 927100 h 600"/>
              <a:gd name="T46" fmla="*/ 993775 w 1103"/>
              <a:gd name="T47" fmla="*/ 946150 h 600"/>
              <a:gd name="T48" fmla="*/ 1081088 w 1103"/>
              <a:gd name="T49" fmla="*/ 949325 h 600"/>
              <a:gd name="T50" fmla="*/ 1277938 w 1103"/>
              <a:gd name="T51" fmla="*/ 938213 h 600"/>
              <a:gd name="T52" fmla="*/ 1374775 w 1103"/>
              <a:gd name="T53" fmla="*/ 915988 h 600"/>
              <a:gd name="T54" fmla="*/ 1462088 w 1103"/>
              <a:gd name="T55" fmla="*/ 873125 h 600"/>
              <a:gd name="T56" fmla="*/ 1547813 w 1103"/>
              <a:gd name="T57" fmla="*/ 798513 h 600"/>
              <a:gd name="T58" fmla="*/ 1630363 w 1103"/>
              <a:gd name="T59" fmla="*/ 701675 h 600"/>
              <a:gd name="T60" fmla="*/ 1698625 w 1103"/>
              <a:gd name="T61" fmla="*/ 595313 h 600"/>
              <a:gd name="T62" fmla="*/ 1738313 w 1103"/>
              <a:gd name="T63" fmla="*/ 500063 h 600"/>
              <a:gd name="T64" fmla="*/ 1749425 w 1103"/>
              <a:gd name="T65" fmla="*/ 414338 h 600"/>
              <a:gd name="T66" fmla="*/ 1739900 w 1103"/>
              <a:gd name="T67" fmla="*/ 330200 h 600"/>
              <a:gd name="T68" fmla="*/ 1703388 w 1103"/>
              <a:gd name="T69" fmla="*/ 254000 h 600"/>
              <a:gd name="T70" fmla="*/ 1638300 w 1103"/>
              <a:gd name="T71" fmla="*/ 195263 h 600"/>
              <a:gd name="T72" fmla="*/ 1528763 w 1103"/>
              <a:gd name="T73" fmla="*/ 158750 h 600"/>
              <a:gd name="T74" fmla="*/ 1382713 w 1103"/>
              <a:gd name="T75" fmla="*/ 138113 h 600"/>
              <a:gd name="T76" fmla="*/ 1227138 w 1103"/>
              <a:gd name="T77" fmla="*/ 128588 h 600"/>
              <a:gd name="T78" fmla="*/ 1090613 w 1103"/>
              <a:gd name="T79" fmla="*/ 120650 h 600"/>
              <a:gd name="T80" fmla="*/ 981075 w 1103"/>
              <a:gd name="T81" fmla="*/ 120650 h 600"/>
              <a:gd name="T82" fmla="*/ 785813 w 1103"/>
              <a:gd name="T83" fmla="*/ 134938 h 600"/>
              <a:gd name="T84" fmla="*/ 690563 w 1103"/>
              <a:gd name="T85" fmla="*/ 130175 h 6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103" h="600">
                <a:moveTo>
                  <a:pt x="435" y="82"/>
                </a:moveTo>
                <a:lnTo>
                  <a:pt x="404" y="75"/>
                </a:lnTo>
                <a:lnTo>
                  <a:pt x="374" y="66"/>
                </a:lnTo>
                <a:lnTo>
                  <a:pt x="312" y="40"/>
                </a:lnTo>
                <a:lnTo>
                  <a:pt x="282" y="28"/>
                </a:lnTo>
                <a:lnTo>
                  <a:pt x="253" y="16"/>
                </a:lnTo>
                <a:lnTo>
                  <a:pt x="226" y="8"/>
                </a:lnTo>
                <a:lnTo>
                  <a:pt x="201" y="4"/>
                </a:lnTo>
                <a:lnTo>
                  <a:pt x="156" y="1"/>
                </a:lnTo>
                <a:lnTo>
                  <a:pt x="135" y="0"/>
                </a:lnTo>
                <a:lnTo>
                  <a:pt x="115" y="3"/>
                </a:lnTo>
                <a:lnTo>
                  <a:pt x="97" y="8"/>
                </a:lnTo>
                <a:lnTo>
                  <a:pt x="80" y="18"/>
                </a:lnTo>
                <a:lnTo>
                  <a:pt x="64" y="35"/>
                </a:lnTo>
                <a:lnTo>
                  <a:pt x="51" y="58"/>
                </a:lnTo>
                <a:lnTo>
                  <a:pt x="45" y="74"/>
                </a:lnTo>
                <a:lnTo>
                  <a:pt x="39" y="92"/>
                </a:lnTo>
                <a:lnTo>
                  <a:pt x="33" y="113"/>
                </a:lnTo>
                <a:lnTo>
                  <a:pt x="28" y="137"/>
                </a:lnTo>
                <a:lnTo>
                  <a:pt x="19" y="189"/>
                </a:lnTo>
                <a:lnTo>
                  <a:pt x="11" y="245"/>
                </a:lnTo>
                <a:lnTo>
                  <a:pt x="5" y="302"/>
                </a:lnTo>
                <a:lnTo>
                  <a:pt x="1" y="356"/>
                </a:lnTo>
                <a:lnTo>
                  <a:pt x="0" y="403"/>
                </a:lnTo>
                <a:lnTo>
                  <a:pt x="0" y="424"/>
                </a:lnTo>
                <a:lnTo>
                  <a:pt x="0" y="441"/>
                </a:lnTo>
                <a:lnTo>
                  <a:pt x="1" y="470"/>
                </a:lnTo>
                <a:lnTo>
                  <a:pt x="3" y="494"/>
                </a:lnTo>
                <a:lnTo>
                  <a:pt x="5" y="513"/>
                </a:lnTo>
                <a:lnTo>
                  <a:pt x="10" y="528"/>
                </a:lnTo>
                <a:lnTo>
                  <a:pt x="19" y="540"/>
                </a:lnTo>
                <a:lnTo>
                  <a:pt x="31" y="550"/>
                </a:lnTo>
                <a:lnTo>
                  <a:pt x="49" y="559"/>
                </a:lnTo>
                <a:lnTo>
                  <a:pt x="73" y="567"/>
                </a:lnTo>
                <a:lnTo>
                  <a:pt x="89" y="571"/>
                </a:lnTo>
                <a:lnTo>
                  <a:pt x="107" y="574"/>
                </a:lnTo>
                <a:lnTo>
                  <a:pt x="149" y="577"/>
                </a:lnTo>
                <a:lnTo>
                  <a:pt x="198" y="577"/>
                </a:lnTo>
                <a:lnTo>
                  <a:pt x="250" y="576"/>
                </a:lnTo>
                <a:lnTo>
                  <a:pt x="304" y="574"/>
                </a:lnTo>
                <a:lnTo>
                  <a:pt x="357" y="573"/>
                </a:lnTo>
                <a:lnTo>
                  <a:pt x="405" y="571"/>
                </a:lnTo>
                <a:lnTo>
                  <a:pt x="447" y="572"/>
                </a:lnTo>
                <a:lnTo>
                  <a:pt x="483" y="575"/>
                </a:lnTo>
                <a:lnTo>
                  <a:pt x="515" y="579"/>
                </a:lnTo>
                <a:lnTo>
                  <a:pt x="545" y="584"/>
                </a:lnTo>
                <a:lnTo>
                  <a:pt x="572" y="589"/>
                </a:lnTo>
                <a:lnTo>
                  <a:pt x="626" y="596"/>
                </a:lnTo>
                <a:lnTo>
                  <a:pt x="652" y="599"/>
                </a:lnTo>
                <a:lnTo>
                  <a:pt x="681" y="598"/>
                </a:lnTo>
                <a:lnTo>
                  <a:pt x="742" y="595"/>
                </a:lnTo>
                <a:lnTo>
                  <a:pt x="805" y="591"/>
                </a:lnTo>
                <a:lnTo>
                  <a:pt x="836" y="585"/>
                </a:lnTo>
                <a:lnTo>
                  <a:pt x="866" y="577"/>
                </a:lnTo>
                <a:lnTo>
                  <a:pt x="895" y="566"/>
                </a:lnTo>
                <a:lnTo>
                  <a:pt x="921" y="550"/>
                </a:lnTo>
                <a:lnTo>
                  <a:pt x="948" y="529"/>
                </a:lnTo>
                <a:lnTo>
                  <a:pt x="975" y="503"/>
                </a:lnTo>
                <a:lnTo>
                  <a:pt x="1002" y="474"/>
                </a:lnTo>
                <a:lnTo>
                  <a:pt x="1027" y="442"/>
                </a:lnTo>
                <a:lnTo>
                  <a:pt x="1051" y="408"/>
                </a:lnTo>
                <a:lnTo>
                  <a:pt x="1070" y="375"/>
                </a:lnTo>
                <a:lnTo>
                  <a:pt x="1085" y="344"/>
                </a:lnTo>
                <a:lnTo>
                  <a:pt x="1095" y="315"/>
                </a:lnTo>
                <a:lnTo>
                  <a:pt x="1101" y="289"/>
                </a:lnTo>
                <a:lnTo>
                  <a:pt x="1102" y="261"/>
                </a:lnTo>
                <a:lnTo>
                  <a:pt x="1101" y="234"/>
                </a:lnTo>
                <a:lnTo>
                  <a:pt x="1096" y="208"/>
                </a:lnTo>
                <a:lnTo>
                  <a:pt x="1087" y="183"/>
                </a:lnTo>
                <a:lnTo>
                  <a:pt x="1073" y="160"/>
                </a:lnTo>
                <a:lnTo>
                  <a:pt x="1055" y="140"/>
                </a:lnTo>
                <a:lnTo>
                  <a:pt x="1032" y="123"/>
                </a:lnTo>
                <a:lnTo>
                  <a:pt x="1002" y="110"/>
                </a:lnTo>
                <a:lnTo>
                  <a:pt x="963" y="100"/>
                </a:lnTo>
                <a:lnTo>
                  <a:pt x="919" y="92"/>
                </a:lnTo>
                <a:lnTo>
                  <a:pt x="871" y="87"/>
                </a:lnTo>
                <a:lnTo>
                  <a:pt x="822" y="83"/>
                </a:lnTo>
                <a:lnTo>
                  <a:pt x="773" y="81"/>
                </a:lnTo>
                <a:lnTo>
                  <a:pt x="727" y="79"/>
                </a:lnTo>
                <a:lnTo>
                  <a:pt x="687" y="76"/>
                </a:lnTo>
                <a:lnTo>
                  <a:pt x="651" y="75"/>
                </a:lnTo>
                <a:lnTo>
                  <a:pt x="618" y="76"/>
                </a:lnTo>
                <a:lnTo>
                  <a:pt x="555" y="81"/>
                </a:lnTo>
                <a:lnTo>
                  <a:pt x="495" y="85"/>
                </a:lnTo>
                <a:lnTo>
                  <a:pt x="465" y="85"/>
                </a:lnTo>
                <a:lnTo>
                  <a:pt x="435" y="82"/>
                </a:lnTo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53" name="Rectangle 26"/>
          <p:cNvSpPr>
            <a:spLocks noChangeArrowheads="1"/>
          </p:cNvSpPr>
          <p:nvPr/>
        </p:nvSpPr>
        <p:spPr bwMode="auto">
          <a:xfrm>
            <a:off x="3805238" y="4975225"/>
            <a:ext cx="1136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latin typeface="Comic Sans MS" panose="030F0702030302020204" pitchFamily="66" charset="0"/>
              </a:rPr>
              <a:t>ISPs-R-Us</a:t>
            </a:r>
          </a:p>
        </p:txBody>
      </p:sp>
      <p:sp>
        <p:nvSpPr>
          <p:cNvPr id="120854" name="Freeform 27"/>
          <p:cNvSpPr>
            <a:spLocks noChangeArrowheads="1"/>
          </p:cNvSpPr>
          <p:nvPr/>
        </p:nvSpPr>
        <p:spPr bwMode="auto">
          <a:xfrm>
            <a:off x="5230813" y="4618038"/>
            <a:ext cx="2020887" cy="296862"/>
          </a:xfrm>
          <a:custGeom>
            <a:avLst/>
            <a:gdLst>
              <a:gd name="T0" fmla="*/ 0 w 1273"/>
              <a:gd name="T1" fmla="*/ 295275 h 187"/>
              <a:gd name="T2" fmla="*/ 2019300 w 1273"/>
              <a:gd name="T3" fmla="*/ 0 h 18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3" h="187">
                <a:moveTo>
                  <a:pt x="0" y="186"/>
                </a:moveTo>
                <a:lnTo>
                  <a:pt x="1272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55" name="Line 28"/>
          <p:cNvSpPr>
            <a:spLocks noChangeShapeType="1"/>
          </p:cNvSpPr>
          <p:nvPr/>
        </p:nvSpPr>
        <p:spPr bwMode="auto">
          <a:xfrm>
            <a:off x="3021013" y="5160963"/>
            <a:ext cx="485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56" name="Line 29"/>
          <p:cNvSpPr>
            <a:spLocks noChangeShapeType="1"/>
          </p:cNvSpPr>
          <p:nvPr/>
        </p:nvSpPr>
        <p:spPr bwMode="auto">
          <a:xfrm flipV="1">
            <a:off x="2868613" y="5227638"/>
            <a:ext cx="638175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57" name="Line 30"/>
          <p:cNvSpPr>
            <a:spLocks noChangeShapeType="1"/>
          </p:cNvSpPr>
          <p:nvPr/>
        </p:nvSpPr>
        <p:spPr bwMode="auto">
          <a:xfrm flipV="1">
            <a:off x="3306763" y="5475288"/>
            <a:ext cx="247650" cy="409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58" name="Rectangle 31"/>
          <p:cNvSpPr>
            <a:spLocks noChangeArrowheads="1"/>
          </p:cNvSpPr>
          <p:nvPr/>
        </p:nvSpPr>
        <p:spPr bwMode="auto">
          <a:xfrm>
            <a:off x="5519738" y="4870450"/>
            <a:ext cx="23463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latin typeface="Comic Sans MS" panose="030F0702030302020204" pitchFamily="66" charset="0"/>
              </a:rPr>
              <a:t>“</a:t>
            </a:r>
            <a:r>
              <a:rPr lang="zh-CN" altLang="en-US" sz="1400" b="1">
                <a:latin typeface="Comic Sans MS" panose="030F0702030302020204" pitchFamily="66" charset="0"/>
              </a:rPr>
              <a:t>把地址从 </a:t>
            </a:r>
            <a:r>
              <a:rPr lang="en-US" altLang="zh-CN" sz="1400" b="1">
                <a:latin typeface="Comic Sans MS" panose="030F0702030302020204" pitchFamily="66" charset="0"/>
              </a:rPr>
              <a:t>199.31.0.0/16</a:t>
            </a:r>
          </a:p>
          <a:p>
            <a:r>
              <a:rPr lang="zh-CN" altLang="en-US" sz="1400" b="1">
                <a:latin typeface="Comic Sans MS" panose="030F0702030302020204" pitchFamily="66" charset="0"/>
              </a:rPr>
              <a:t>或者 </a:t>
            </a:r>
            <a:r>
              <a:rPr lang="en-US" altLang="zh-CN" sz="1400" b="1">
                <a:latin typeface="Comic Sans MS" panose="030F0702030302020204" pitchFamily="66" charset="0"/>
              </a:rPr>
              <a:t>200.23.18.0/23</a:t>
            </a:r>
          </a:p>
          <a:p>
            <a:r>
              <a:rPr lang="zh-CN" altLang="en-US" sz="1400" b="1">
                <a:latin typeface="Comic Sans MS" panose="030F0702030302020204" pitchFamily="66" charset="0"/>
              </a:rPr>
              <a:t>开始的信息送给我”</a:t>
            </a:r>
          </a:p>
        </p:txBody>
      </p:sp>
      <p:grpSp>
        <p:nvGrpSpPr>
          <p:cNvPr id="120859" name="Group 34"/>
          <p:cNvGrpSpPr>
            <a:grpSpLocks/>
          </p:cNvGrpSpPr>
          <p:nvPr/>
        </p:nvGrpSpPr>
        <p:grpSpPr bwMode="auto">
          <a:xfrm>
            <a:off x="890588" y="3676650"/>
            <a:ext cx="2160587" cy="381000"/>
            <a:chOff x="561" y="2316"/>
            <a:chExt cx="1361" cy="240"/>
          </a:xfrm>
        </p:grpSpPr>
        <p:sp>
          <p:nvSpPr>
            <p:cNvPr id="120869" name="Freeform 32"/>
            <p:cNvSpPr>
              <a:spLocks noChangeArrowheads="1"/>
            </p:cNvSpPr>
            <p:nvPr/>
          </p:nvSpPr>
          <p:spPr bwMode="auto">
            <a:xfrm>
              <a:off x="561" y="2316"/>
              <a:ext cx="1361" cy="240"/>
            </a:xfrm>
            <a:custGeom>
              <a:avLst/>
              <a:gdLst>
                <a:gd name="T0" fmla="*/ 83 w 1361"/>
                <a:gd name="T1" fmla="*/ 9 h 240"/>
                <a:gd name="T2" fmla="*/ 40 w 1361"/>
                <a:gd name="T3" fmla="*/ 24 h 240"/>
                <a:gd name="T4" fmla="*/ 14 w 1361"/>
                <a:gd name="T5" fmla="*/ 35 h 240"/>
                <a:gd name="T6" fmla="*/ 0 w 1361"/>
                <a:gd name="T7" fmla="*/ 47 h 240"/>
                <a:gd name="T8" fmla="*/ 6 w 1361"/>
                <a:gd name="T9" fmla="*/ 62 h 240"/>
                <a:gd name="T10" fmla="*/ 13 w 1361"/>
                <a:gd name="T11" fmla="*/ 82 h 240"/>
                <a:gd name="T12" fmla="*/ 15 w 1361"/>
                <a:gd name="T13" fmla="*/ 132 h 240"/>
                <a:gd name="T14" fmla="*/ 30 w 1361"/>
                <a:gd name="T15" fmla="*/ 168 h 240"/>
                <a:gd name="T16" fmla="*/ 62 w 1361"/>
                <a:gd name="T17" fmla="*/ 198 h 240"/>
                <a:gd name="T18" fmla="*/ 120 w 1361"/>
                <a:gd name="T19" fmla="*/ 215 h 240"/>
                <a:gd name="T20" fmla="*/ 211 w 1361"/>
                <a:gd name="T21" fmla="*/ 218 h 240"/>
                <a:gd name="T22" fmla="*/ 317 w 1361"/>
                <a:gd name="T23" fmla="*/ 215 h 240"/>
                <a:gd name="T24" fmla="*/ 418 w 1361"/>
                <a:gd name="T25" fmla="*/ 213 h 240"/>
                <a:gd name="T26" fmla="*/ 494 w 1361"/>
                <a:gd name="T27" fmla="*/ 216 h 240"/>
                <a:gd name="T28" fmla="*/ 544 w 1361"/>
                <a:gd name="T29" fmla="*/ 225 h 240"/>
                <a:gd name="T30" fmla="*/ 589 w 1361"/>
                <a:gd name="T31" fmla="*/ 234 h 240"/>
                <a:gd name="T32" fmla="*/ 650 w 1361"/>
                <a:gd name="T33" fmla="*/ 239 h 240"/>
                <a:gd name="T34" fmla="*/ 721 w 1361"/>
                <a:gd name="T35" fmla="*/ 239 h 240"/>
                <a:gd name="T36" fmla="*/ 821 w 1361"/>
                <a:gd name="T37" fmla="*/ 235 h 240"/>
                <a:gd name="T38" fmla="*/ 982 w 1361"/>
                <a:gd name="T39" fmla="*/ 228 h 240"/>
                <a:gd name="T40" fmla="*/ 1136 w 1361"/>
                <a:gd name="T41" fmla="*/ 213 h 240"/>
                <a:gd name="T42" fmla="*/ 1199 w 1361"/>
                <a:gd name="T43" fmla="*/ 203 h 240"/>
                <a:gd name="T44" fmla="*/ 1246 w 1361"/>
                <a:gd name="T45" fmla="*/ 191 h 240"/>
                <a:gd name="T46" fmla="*/ 1313 w 1361"/>
                <a:gd name="T47" fmla="*/ 153 h 240"/>
                <a:gd name="T48" fmla="*/ 1354 w 1361"/>
                <a:gd name="T49" fmla="*/ 101 h 240"/>
                <a:gd name="T50" fmla="*/ 1354 w 1361"/>
                <a:gd name="T51" fmla="*/ 51 h 240"/>
                <a:gd name="T52" fmla="*/ 1334 w 1361"/>
                <a:gd name="T53" fmla="*/ 31 h 240"/>
                <a:gd name="T54" fmla="*/ 1300 w 1361"/>
                <a:gd name="T55" fmla="*/ 17 h 240"/>
                <a:gd name="T56" fmla="*/ 1244 w 1361"/>
                <a:gd name="T57" fmla="*/ 9 h 240"/>
                <a:gd name="T58" fmla="*/ 1166 w 1361"/>
                <a:gd name="T59" fmla="*/ 5 h 240"/>
                <a:gd name="T60" fmla="*/ 1071 w 1361"/>
                <a:gd name="T61" fmla="*/ 5 h 240"/>
                <a:gd name="T62" fmla="*/ 857 w 1361"/>
                <a:gd name="T63" fmla="*/ 11 h 240"/>
                <a:gd name="T64" fmla="*/ 700 w 1361"/>
                <a:gd name="T65" fmla="*/ 16 h 240"/>
                <a:gd name="T66" fmla="*/ 608 w 1361"/>
                <a:gd name="T67" fmla="*/ 17 h 240"/>
                <a:gd name="T68" fmla="*/ 496 w 1361"/>
                <a:gd name="T69" fmla="*/ 16 h 240"/>
                <a:gd name="T70" fmla="*/ 362 w 1361"/>
                <a:gd name="T71" fmla="*/ 11 h 240"/>
                <a:gd name="T72" fmla="*/ 246 w 1361"/>
                <a:gd name="T73" fmla="*/ 6 h 240"/>
                <a:gd name="T74" fmla="*/ 151 w 1361"/>
                <a:gd name="T75" fmla="*/ 1 h 2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61" h="240">
                  <a:moveTo>
                    <a:pt x="112" y="0"/>
                  </a:moveTo>
                  <a:lnTo>
                    <a:pt x="83" y="9"/>
                  </a:lnTo>
                  <a:lnTo>
                    <a:pt x="59" y="17"/>
                  </a:lnTo>
                  <a:lnTo>
                    <a:pt x="40" y="24"/>
                  </a:lnTo>
                  <a:lnTo>
                    <a:pt x="25" y="30"/>
                  </a:lnTo>
                  <a:lnTo>
                    <a:pt x="14" y="35"/>
                  </a:lnTo>
                  <a:lnTo>
                    <a:pt x="6" y="40"/>
                  </a:lnTo>
                  <a:lnTo>
                    <a:pt x="0" y="47"/>
                  </a:lnTo>
                  <a:lnTo>
                    <a:pt x="1" y="54"/>
                  </a:lnTo>
                  <a:lnTo>
                    <a:pt x="6" y="62"/>
                  </a:lnTo>
                  <a:lnTo>
                    <a:pt x="12" y="71"/>
                  </a:lnTo>
                  <a:lnTo>
                    <a:pt x="13" y="82"/>
                  </a:lnTo>
                  <a:lnTo>
                    <a:pt x="13" y="114"/>
                  </a:lnTo>
                  <a:lnTo>
                    <a:pt x="15" y="132"/>
                  </a:lnTo>
                  <a:lnTo>
                    <a:pt x="21" y="150"/>
                  </a:lnTo>
                  <a:lnTo>
                    <a:pt x="30" y="168"/>
                  </a:lnTo>
                  <a:lnTo>
                    <a:pt x="43" y="184"/>
                  </a:lnTo>
                  <a:lnTo>
                    <a:pt x="62" y="198"/>
                  </a:lnTo>
                  <a:lnTo>
                    <a:pt x="87" y="208"/>
                  </a:lnTo>
                  <a:lnTo>
                    <a:pt x="120" y="215"/>
                  </a:lnTo>
                  <a:lnTo>
                    <a:pt x="163" y="218"/>
                  </a:lnTo>
                  <a:lnTo>
                    <a:pt x="211" y="218"/>
                  </a:lnTo>
                  <a:lnTo>
                    <a:pt x="264" y="217"/>
                  </a:lnTo>
                  <a:lnTo>
                    <a:pt x="317" y="215"/>
                  </a:lnTo>
                  <a:lnTo>
                    <a:pt x="370" y="213"/>
                  </a:lnTo>
                  <a:lnTo>
                    <a:pt x="418" y="213"/>
                  </a:lnTo>
                  <a:lnTo>
                    <a:pt x="460" y="213"/>
                  </a:lnTo>
                  <a:lnTo>
                    <a:pt x="494" y="216"/>
                  </a:lnTo>
                  <a:lnTo>
                    <a:pt x="521" y="220"/>
                  </a:lnTo>
                  <a:lnTo>
                    <a:pt x="544" y="225"/>
                  </a:lnTo>
                  <a:lnTo>
                    <a:pt x="566" y="230"/>
                  </a:lnTo>
                  <a:lnTo>
                    <a:pt x="589" y="234"/>
                  </a:lnTo>
                  <a:lnTo>
                    <a:pt x="617" y="238"/>
                  </a:lnTo>
                  <a:lnTo>
                    <a:pt x="650" y="239"/>
                  </a:lnTo>
                  <a:lnTo>
                    <a:pt x="694" y="239"/>
                  </a:lnTo>
                  <a:lnTo>
                    <a:pt x="721" y="239"/>
                  </a:lnTo>
                  <a:lnTo>
                    <a:pt x="751" y="238"/>
                  </a:lnTo>
                  <a:lnTo>
                    <a:pt x="821" y="235"/>
                  </a:lnTo>
                  <a:lnTo>
                    <a:pt x="900" y="232"/>
                  </a:lnTo>
                  <a:lnTo>
                    <a:pt x="982" y="228"/>
                  </a:lnTo>
                  <a:lnTo>
                    <a:pt x="1062" y="222"/>
                  </a:lnTo>
                  <a:lnTo>
                    <a:pt x="1136" y="213"/>
                  </a:lnTo>
                  <a:lnTo>
                    <a:pt x="1169" y="209"/>
                  </a:lnTo>
                  <a:lnTo>
                    <a:pt x="1199" y="203"/>
                  </a:lnTo>
                  <a:lnTo>
                    <a:pt x="1225" y="198"/>
                  </a:lnTo>
                  <a:lnTo>
                    <a:pt x="1246" y="191"/>
                  </a:lnTo>
                  <a:lnTo>
                    <a:pt x="1282" y="175"/>
                  </a:lnTo>
                  <a:lnTo>
                    <a:pt x="1313" y="153"/>
                  </a:lnTo>
                  <a:lnTo>
                    <a:pt x="1337" y="127"/>
                  </a:lnTo>
                  <a:lnTo>
                    <a:pt x="1354" y="101"/>
                  </a:lnTo>
                  <a:lnTo>
                    <a:pt x="1360" y="76"/>
                  </a:lnTo>
                  <a:lnTo>
                    <a:pt x="1354" y="51"/>
                  </a:lnTo>
                  <a:lnTo>
                    <a:pt x="1346" y="41"/>
                  </a:lnTo>
                  <a:lnTo>
                    <a:pt x="1334" y="31"/>
                  </a:lnTo>
                  <a:lnTo>
                    <a:pt x="1319" y="24"/>
                  </a:lnTo>
                  <a:lnTo>
                    <a:pt x="1300" y="17"/>
                  </a:lnTo>
                  <a:lnTo>
                    <a:pt x="1276" y="13"/>
                  </a:lnTo>
                  <a:lnTo>
                    <a:pt x="1244" y="9"/>
                  </a:lnTo>
                  <a:lnTo>
                    <a:pt x="1208" y="7"/>
                  </a:lnTo>
                  <a:lnTo>
                    <a:pt x="1166" y="5"/>
                  </a:lnTo>
                  <a:lnTo>
                    <a:pt x="1121" y="5"/>
                  </a:lnTo>
                  <a:lnTo>
                    <a:pt x="1071" y="5"/>
                  </a:lnTo>
                  <a:lnTo>
                    <a:pt x="966" y="7"/>
                  </a:lnTo>
                  <a:lnTo>
                    <a:pt x="857" y="11"/>
                  </a:lnTo>
                  <a:lnTo>
                    <a:pt x="751" y="14"/>
                  </a:lnTo>
                  <a:lnTo>
                    <a:pt x="700" y="16"/>
                  </a:lnTo>
                  <a:lnTo>
                    <a:pt x="652" y="17"/>
                  </a:lnTo>
                  <a:lnTo>
                    <a:pt x="608" y="17"/>
                  </a:lnTo>
                  <a:lnTo>
                    <a:pt x="568" y="17"/>
                  </a:lnTo>
                  <a:lnTo>
                    <a:pt x="496" y="16"/>
                  </a:lnTo>
                  <a:lnTo>
                    <a:pt x="427" y="14"/>
                  </a:lnTo>
                  <a:lnTo>
                    <a:pt x="362" y="11"/>
                  </a:lnTo>
                  <a:lnTo>
                    <a:pt x="302" y="8"/>
                  </a:lnTo>
                  <a:lnTo>
                    <a:pt x="246" y="6"/>
                  </a:lnTo>
                  <a:lnTo>
                    <a:pt x="196" y="4"/>
                  </a:lnTo>
                  <a:lnTo>
                    <a:pt x="151" y="1"/>
                  </a:lnTo>
                  <a:lnTo>
                    <a:pt x="112" y="0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70" name="Rectangle 33"/>
            <p:cNvSpPr>
              <a:spLocks noChangeArrowheads="1"/>
            </p:cNvSpPr>
            <p:nvPr/>
          </p:nvSpPr>
          <p:spPr bwMode="auto">
            <a:xfrm>
              <a:off x="723" y="2332"/>
              <a:ext cx="113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Comic Sans MS" panose="030F0702030302020204" pitchFamily="66" charset="0"/>
                </a:rPr>
                <a:t>200.23.20.0/23</a:t>
              </a:r>
            </a:p>
          </p:txBody>
        </p:sp>
      </p:grpSp>
      <p:sp>
        <p:nvSpPr>
          <p:cNvPr id="120860" name="Rectangle 35"/>
          <p:cNvSpPr>
            <a:spLocks noChangeArrowheads="1"/>
          </p:cNvSpPr>
          <p:nvPr/>
        </p:nvSpPr>
        <p:spPr bwMode="auto">
          <a:xfrm>
            <a:off x="776288" y="3460750"/>
            <a:ext cx="1446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latin typeface="Comic Sans MS" panose="030F0702030302020204" pitchFamily="66" charset="0"/>
              </a:rPr>
              <a:t>Organization 2</a:t>
            </a:r>
          </a:p>
        </p:txBody>
      </p:sp>
      <p:grpSp>
        <p:nvGrpSpPr>
          <p:cNvPr id="120861" name="Group 39"/>
          <p:cNvGrpSpPr>
            <a:grpSpLocks/>
          </p:cNvGrpSpPr>
          <p:nvPr/>
        </p:nvGrpSpPr>
        <p:grpSpPr bwMode="auto">
          <a:xfrm>
            <a:off x="2144713" y="3921125"/>
            <a:ext cx="296862" cy="663575"/>
            <a:chOff x="1351" y="2470"/>
            <a:chExt cx="187" cy="418"/>
          </a:xfrm>
        </p:grpSpPr>
        <p:sp>
          <p:nvSpPr>
            <p:cNvPr id="120866" name="Rectangle 36"/>
            <p:cNvSpPr>
              <a:spLocks noChangeArrowheads="1"/>
            </p:cNvSpPr>
            <p:nvPr/>
          </p:nvSpPr>
          <p:spPr bwMode="auto">
            <a:xfrm>
              <a:off x="1353" y="2470"/>
              <a:ext cx="1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Comic Sans MS" panose="030F0702030302020204" pitchFamily="66" charset="0"/>
                </a:rPr>
                <a:t>.</a:t>
              </a:r>
            </a:p>
          </p:txBody>
        </p:sp>
        <p:sp>
          <p:nvSpPr>
            <p:cNvPr id="120867" name="Rectangle 37"/>
            <p:cNvSpPr>
              <a:spLocks noChangeArrowheads="1"/>
            </p:cNvSpPr>
            <p:nvPr/>
          </p:nvSpPr>
          <p:spPr bwMode="auto">
            <a:xfrm>
              <a:off x="1351" y="2555"/>
              <a:ext cx="1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Comic Sans MS" panose="030F0702030302020204" pitchFamily="66" charset="0"/>
                </a:rPr>
                <a:t>.</a:t>
              </a:r>
            </a:p>
          </p:txBody>
        </p:sp>
        <p:sp>
          <p:nvSpPr>
            <p:cNvPr id="120868" name="Rectangle 38"/>
            <p:cNvSpPr>
              <a:spLocks noChangeArrowheads="1"/>
            </p:cNvSpPr>
            <p:nvPr/>
          </p:nvSpPr>
          <p:spPr bwMode="auto">
            <a:xfrm>
              <a:off x="1352" y="2638"/>
              <a:ext cx="1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Comic Sans MS" panose="030F0702030302020204" pitchFamily="66" charset="0"/>
                </a:rPr>
                <a:t>.</a:t>
              </a:r>
            </a:p>
          </p:txBody>
        </p:sp>
      </p:grpSp>
      <p:grpSp>
        <p:nvGrpSpPr>
          <p:cNvPr id="120862" name="Group 43"/>
          <p:cNvGrpSpPr>
            <a:grpSpLocks/>
          </p:cNvGrpSpPr>
          <p:nvPr/>
        </p:nvGrpSpPr>
        <p:grpSpPr bwMode="auto">
          <a:xfrm>
            <a:off x="3173413" y="3625850"/>
            <a:ext cx="296862" cy="663575"/>
            <a:chOff x="1999" y="2284"/>
            <a:chExt cx="187" cy="418"/>
          </a:xfrm>
        </p:grpSpPr>
        <p:sp>
          <p:nvSpPr>
            <p:cNvPr id="120863" name="Rectangle 40"/>
            <p:cNvSpPr>
              <a:spLocks noChangeArrowheads="1"/>
            </p:cNvSpPr>
            <p:nvPr/>
          </p:nvSpPr>
          <p:spPr bwMode="auto">
            <a:xfrm>
              <a:off x="2001" y="2284"/>
              <a:ext cx="1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Comic Sans MS" panose="030F0702030302020204" pitchFamily="66" charset="0"/>
                </a:rPr>
                <a:t>.</a:t>
              </a:r>
            </a:p>
          </p:txBody>
        </p:sp>
        <p:sp>
          <p:nvSpPr>
            <p:cNvPr id="120864" name="Rectangle 41"/>
            <p:cNvSpPr>
              <a:spLocks noChangeArrowheads="1"/>
            </p:cNvSpPr>
            <p:nvPr/>
          </p:nvSpPr>
          <p:spPr bwMode="auto">
            <a:xfrm>
              <a:off x="1999" y="2369"/>
              <a:ext cx="1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Comic Sans MS" panose="030F0702030302020204" pitchFamily="66" charset="0"/>
                </a:rPr>
                <a:t>.</a:t>
              </a:r>
            </a:p>
          </p:txBody>
        </p:sp>
        <p:sp>
          <p:nvSpPr>
            <p:cNvPr id="120865" name="Rectangle 42"/>
            <p:cNvSpPr>
              <a:spLocks noChangeArrowheads="1"/>
            </p:cNvSpPr>
            <p:nvPr/>
          </p:nvSpPr>
          <p:spPr bwMode="auto">
            <a:xfrm>
              <a:off x="2000" y="2452"/>
              <a:ext cx="1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Comic Sans MS" panose="030F0702030302020204" pitchFamily="66" charset="0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04449"/>
          <p:cNvSpPr>
            <a:spLocks noGrp="1" noChangeArrowheads="1"/>
          </p:cNvSpPr>
          <p:nvPr>
            <p:ph type="title"/>
          </p:nvPr>
        </p:nvSpPr>
        <p:spPr>
          <a:xfrm>
            <a:off x="512763" y="322552"/>
            <a:ext cx="7534275" cy="1143000"/>
          </a:xfrm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DHCP: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动态主机配置协议</a:t>
            </a:r>
          </a:p>
        </p:txBody>
      </p:sp>
      <p:sp>
        <p:nvSpPr>
          <p:cNvPr id="110595" name="文本占位符 104450"/>
          <p:cNvSpPr>
            <a:spLocks noGrp="1" noChangeArrowheads="1"/>
          </p:cNvSpPr>
          <p:nvPr>
            <p:ph idx="1"/>
          </p:nvPr>
        </p:nvSpPr>
        <p:spPr>
          <a:xfrm>
            <a:off x="512763" y="1688812"/>
            <a:ext cx="8281987" cy="4657725"/>
          </a:xfrm>
        </p:spPr>
        <p:txBody>
          <a:bodyPr lIns="92075" tIns="46038" rIns="92075" bIns="46038"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u="sng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允许主机在加入网络时从网络服务器动态得到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buFont typeface="Arial" panose="020B0604020202020204" pitchFamily="34" charset="0"/>
              <a:buNone/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能够在使用时续借地址租用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buFont typeface="Arial" panose="020B0604020202020204" pitchFamily="34" charset="0"/>
              <a:buNone/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允许重用地址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只是连接时拥有地址）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buFont typeface="Arial" panose="020B0604020202020204" pitchFamily="34" charset="0"/>
              <a:buNone/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支持准备加入网络的移动用户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更简单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DHCP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主机广播 “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DHCP discover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消息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DHCP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服务器用 “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DHCP offer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消息响应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主机请求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 “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DHCP request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消息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DHCP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服务器发送地址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 “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DHCP 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ack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消息</a:t>
            </a:r>
          </a:p>
        </p:txBody>
      </p:sp>
      <p:sp>
        <p:nvSpPr>
          <p:cNvPr id="92163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zh-CN" smtClean="0">
                <a:solidFill>
                  <a:srgbClr val="919293"/>
                </a:solidFill>
                <a:ea typeface="黑体" panose="02010609060101010101" pitchFamily="49" charset="-122"/>
              </a:rPr>
              <a:t>5-</a:t>
            </a:r>
            <a:fld id="{F90630E6-7EB5-44A2-A8A2-410BABC80963}" type="slidenum">
              <a:rPr altLang="zh-CN" sz="1400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43</a:t>
            </a:fld>
            <a:endParaRPr lang="zh-CN" altLang="zh-CN" sz="1400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06497"/>
          <p:cNvSpPr>
            <a:spLocks noGrp="1" noChangeArrowheads="1"/>
          </p:cNvSpPr>
          <p:nvPr>
            <p:ph type="title"/>
          </p:nvPr>
        </p:nvSpPr>
        <p:spPr>
          <a:xfrm>
            <a:off x="428625" y="196850"/>
            <a:ext cx="7772400" cy="1143000"/>
          </a:xfrm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DHCP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客户服务器协议</a:t>
            </a:r>
          </a:p>
        </p:txBody>
      </p:sp>
      <p:sp>
        <p:nvSpPr>
          <p:cNvPr id="94396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zh-CN" smtClean="0">
                <a:solidFill>
                  <a:srgbClr val="919293"/>
                </a:solidFill>
                <a:ea typeface="黑体" panose="02010609060101010101" pitchFamily="49" charset="-122"/>
              </a:rPr>
              <a:t>5-</a:t>
            </a:r>
            <a:fld id="{64BD4884-2F6A-461C-A55D-6F5BC973C3E4}" type="slidenum">
              <a:rPr altLang="zh-CN" sz="1400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44</a:t>
            </a:fld>
            <a:endParaRPr lang="zh-CN" altLang="zh-CN" sz="1400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sp>
        <p:nvSpPr>
          <p:cNvPr id="112643" name="矩形 106498"/>
          <p:cNvSpPr>
            <a:spLocks noChangeArrowheads="1"/>
          </p:cNvSpPr>
          <p:nvPr/>
        </p:nvSpPr>
        <p:spPr bwMode="auto">
          <a:xfrm>
            <a:off x="6210300" y="677068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70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112644" name="组合 106591"/>
          <p:cNvGrpSpPr>
            <a:grpSpLocks/>
          </p:cNvGrpSpPr>
          <p:nvPr/>
        </p:nvGrpSpPr>
        <p:grpSpPr bwMode="auto">
          <a:xfrm>
            <a:off x="1111250" y="2085975"/>
            <a:ext cx="6883400" cy="3521075"/>
            <a:chOff x="700" y="1314"/>
            <a:chExt cx="4336" cy="2218"/>
          </a:xfrm>
        </p:grpSpPr>
        <p:sp>
          <p:nvSpPr>
            <p:cNvPr id="112739" name="任意多边形 106500"/>
            <p:cNvSpPr>
              <a:spLocks noChangeArrowheads="1"/>
            </p:cNvSpPr>
            <p:nvPr/>
          </p:nvSpPr>
          <p:spPr bwMode="auto">
            <a:xfrm>
              <a:off x="700" y="1325"/>
              <a:ext cx="1319" cy="1392"/>
            </a:xfrm>
            <a:custGeom>
              <a:avLst/>
              <a:gdLst>
                <a:gd name="T0" fmla="*/ 1298 w 1319"/>
                <a:gd name="T1" fmla="*/ 795 h 1392"/>
                <a:gd name="T2" fmla="*/ 1257 w 1319"/>
                <a:gd name="T3" fmla="*/ 767 h 1392"/>
                <a:gd name="T4" fmla="*/ 1191 w 1319"/>
                <a:gd name="T5" fmla="*/ 753 h 1392"/>
                <a:gd name="T6" fmla="*/ 1064 w 1319"/>
                <a:gd name="T7" fmla="*/ 751 h 1392"/>
                <a:gd name="T8" fmla="*/ 886 w 1319"/>
                <a:gd name="T9" fmla="*/ 752 h 1392"/>
                <a:gd name="T10" fmla="*/ 812 w 1319"/>
                <a:gd name="T11" fmla="*/ 743 h 1392"/>
                <a:gd name="T12" fmla="*/ 759 w 1319"/>
                <a:gd name="T13" fmla="*/ 720 h 1392"/>
                <a:gd name="T14" fmla="*/ 727 w 1319"/>
                <a:gd name="T15" fmla="*/ 661 h 1392"/>
                <a:gd name="T16" fmla="*/ 707 w 1319"/>
                <a:gd name="T17" fmla="*/ 583 h 1392"/>
                <a:gd name="T18" fmla="*/ 692 w 1319"/>
                <a:gd name="T19" fmla="*/ 395 h 1392"/>
                <a:gd name="T20" fmla="*/ 686 w 1319"/>
                <a:gd name="T21" fmla="*/ 209 h 1392"/>
                <a:gd name="T22" fmla="*/ 676 w 1319"/>
                <a:gd name="T23" fmla="*/ 133 h 1392"/>
                <a:gd name="T24" fmla="*/ 656 w 1319"/>
                <a:gd name="T25" fmla="*/ 77 h 1392"/>
                <a:gd name="T26" fmla="*/ 628 w 1319"/>
                <a:gd name="T27" fmla="*/ 41 h 1392"/>
                <a:gd name="T28" fmla="*/ 558 w 1319"/>
                <a:gd name="T29" fmla="*/ 8 h 1392"/>
                <a:gd name="T30" fmla="*/ 477 w 1319"/>
                <a:gd name="T31" fmla="*/ 8 h 1392"/>
                <a:gd name="T32" fmla="*/ 395 w 1319"/>
                <a:gd name="T33" fmla="*/ 18 h 1392"/>
                <a:gd name="T34" fmla="*/ 318 w 1319"/>
                <a:gd name="T35" fmla="*/ 16 h 1392"/>
                <a:gd name="T36" fmla="*/ 234 w 1319"/>
                <a:gd name="T37" fmla="*/ 4 h 1392"/>
                <a:gd name="T38" fmla="*/ 152 w 1319"/>
                <a:gd name="T39" fmla="*/ 0 h 1392"/>
                <a:gd name="T40" fmla="*/ 85 w 1319"/>
                <a:gd name="T41" fmla="*/ 25 h 1392"/>
                <a:gd name="T42" fmla="*/ 51 w 1319"/>
                <a:gd name="T43" fmla="*/ 73 h 1392"/>
                <a:gd name="T44" fmla="*/ 39 w 1319"/>
                <a:gd name="T45" fmla="*/ 125 h 1392"/>
                <a:gd name="T46" fmla="*/ 30 w 1319"/>
                <a:gd name="T47" fmla="*/ 226 h 1392"/>
                <a:gd name="T48" fmla="*/ 30 w 1319"/>
                <a:gd name="T49" fmla="*/ 380 h 1392"/>
                <a:gd name="T50" fmla="*/ 34 w 1319"/>
                <a:gd name="T51" fmla="*/ 522 h 1392"/>
                <a:gd name="T52" fmla="*/ 34 w 1319"/>
                <a:gd name="T53" fmla="*/ 577 h 1392"/>
                <a:gd name="T54" fmla="*/ 33 w 1319"/>
                <a:gd name="T55" fmla="*/ 656 h 1392"/>
                <a:gd name="T56" fmla="*/ 32 w 1319"/>
                <a:gd name="T57" fmla="*/ 713 h 1392"/>
                <a:gd name="T58" fmla="*/ 32 w 1319"/>
                <a:gd name="T59" fmla="*/ 785 h 1392"/>
                <a:gd name="T60" fmla="*/ 23 w 1319"/>
                <a:gd name="T61" fmla="*/ 921 h 1392"/>
                <a:gd name="T62" fmla="*/ 9 w 1319"/>
                <a:gd name="T63" fmla="*/ 1078 h 1392"/>
                <a:gd name="T64" fmla="*/ 0 w 1319"/>
                <a:gd name="T65" fmla="*/ 1180 h 1392"/>
                <a:gd name="T66" fmla="*/ 8 w 1319"/>
                <a:gd name="T67" fmla="*/ 1223 h 1392"/>
                <a:gd name="T68" fmla="*/ 27 w 1319"/>
                <a:gd name="T69" fmla="*/ 1277 h 1392"/>
                <a:gd name="T70" fmla="*/ 50 w 1319"/>
                <a:gd name="T71" fmla="*/ 1307 h 1392"/>
                <a:gd name="T72" fmla="*/ 95 w 1319"/>
                <a:gd name="T73" fmla="*/ 1332 h 1392"/>
                <a:gd name="T74" fmla="*/ 152 w 1319"/>
                <a:gd name="T75" fmla="*/ 1346 h 1392"/>
                <a:gd name="T76" fmla="*/ 209 w 1319"/>
                <a:gd name="T77" fmla="*/ 1358 h 1392"/>
                <a:gd name="T78" fmla="*/ 314 w 1319"/>
                <a:gd name="T79" fmla="*/ 1375 h 1392"/>
                <a:gd name="T80" fmla="*/ 469 w 1319"/>
                <a:gd name="T81" fmla="*/ 1390 h 1392"/>
                <a:gd name="T82" fmla="*/ 573 w 1319"/>
                <a:gd name="T83" fmla="*/ 1389 h 1392"/>
                <a:gd name="T84" fmla="*/ 628 w 1319"/>
                <a:gd name="T85" fmla="*/ 1377 h 1392"/>
                <a:gd name="T86" fmla="*/ 666 w 1319"/>
                <a:gd name="T87" fmla="*/ 1356 h 1392"/>
                <a:gd name="T88" fmla="*/ 688 w 1319"/>
                <a:gd name="T89" fmla="*/ 1321 h 1392"/>
                <a:gd name="T90" fmla="*/ 696 w 1319"/>
                <a:gd name="T91" fmla="*/ 1249 h 1392"/>
                <a:gd name="T92" fmla="*/ 693 w 1319"/>
                <a:gd name="T93" fmla="*/ 1139 h 1392"/>
                <a:gd name="T94" fmla="*/ 703 w 1319"/>
                <a:gd name="T95" fmla="*/ 1065 h 1392"/>
                <a:gd name="T96" fmla="*/ 724 w 1319"/>
                <a:gd name="T97" fmla="*/ 1028 h 1392"/>
                <a:gd name="T98" fmla="*/ 764 w 1319"/>
                <a:gd name="T99" fmla="*/ 1004 h 1392"/>
                <a:gd name="T100" fmla="*/ 823 w 1319"/>
                <a:gd name="T101" fmla="*/ 993 h 1392"/>
                <a:gd name="T102" fmla="*/ 934 w 1319"/>
                <a:gd name="T103" fmla="*/ 991 h 1392"/>
                <a:gd name="T104" fmla="*/ 1097 w 1319"/>
                <a:gd name="T105" fmla="*/ 1002 h 1392"/>
                <a:gd name="T106" fmla="*/ 1205 w 1319"/>
                <a:gd name="T107" fmla="*/ 1006 h 1392"/>
                <a:gd name="T108" fmla="*/ 1260 w 1319"/>
                <a:gd name="T109" fmla="*/ 1003 h 1392"/>
                <a:gd name="T110" fmla="*/ 1293 w 1319"/>
                <a:gd name="T111" fmla="*/ 979 h 1392"/>
                <a:gd name="T112" fmla="*/ 1316 w 1319"/>
                <a:gd name="T113" fmla="*/ 934 h 1392"/>
                <a:gd name="T114" fmla="*/ 1318 w 1319"/>
                <a:gd name="T115" fmla="*/ 892 h 1392"/>
                <a:gd name="T116" fmla="*/ 1307 w 1319"/>
                <a:gd name="T117" fmla="*/ 817 h 139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19" h="1392">
                  <a:moveTo>
                    <a:pt x="1307" y="817"/>
                  </a:moveTo>
                  <a:lnTo>
                    <a:pt x="1298" y="795"/>
                  </a:lnTo>
                  <a:lnTo>
                    <a:pt x="1281" y="778"/>
                  </a:lnTo>
                  <a:lnTo>
                    <a:pt x="1257" y="767"/>
                  </a:lnTo>
                  <a:lnTo>
                    <a:pt x="1226" y="758"/>
                  </a:lnTo>
                  <a:lnTo>
                    <a:pt x="1191" y="753"/>
                  </a:lnTo>
                  <a:lnTo>
                    <a:pt x="1152" y="751"/>
                  </a:lnTo>
                  <a:lnTo>
                    <a:pt x="1064" y="751"/>
                  </a:lnTo>
                  <a:lnTo>
                    <a:pt x="973" y="752"/>
                  </a:lnTo>
                  <a:lnTo>
                    <a:pt x="886" y="752"/>
                  </a:lnTo>
                  <a:lnTo>
                    <a:pt x="847" y="748"/>
                  </a:lnTo>
                  <a:lnTo>
                    <a:pt x="812" y="743"/>
                  </a:lnTo>
                  <a:lnTo>
                    <a:pt x="783" y="733"/>
                  </a:lnTo>
                  <a:lnTo>
                    <a:pt x="759" y="720"/>
                  </a:lnTo>
                  <a:lnTo>
                    <a:pt x="741" y="693"/>
                  </a:lnTo>
                  <a:lnTo>
                    <a:pt x="727" y="661"/>
                  </a:lnTo>
                  <a:lnTo>
                    <a:pt x="716" y="624"/>
                  </a:lnTo>
                  <a:lnTo>
                    <a:pt x="707" y="583"/>
                  </a:lnTo>
                  <a:lnTo>
                    <a:pt x="697" y="493"/>
                  </a:lnTo>
                  <a:lnTo>
                    <a:pt x="692" y="395"/>
                  </a:lnTo>
                  <a:lnTo>
                    <a:pt x="690" y="299"/>
                  </a:lnTo>
                  <a:lnTo>
                    <a:pt x="686" y="209"/>
                  </a:lnTo>
                  <a:lnTo>
                    <a:pt x="682" y="169"/>
                  </a:lnTo>
                  <a:lnTo>
                    <a:pt x="676" y="133"/>
                  </a:lnTo>
                  <a:lnTo>
                    <a:pt x="668" y="102"/>
                  </a:lnTo>
                  <a:lnTo>
                    <a:pt x="656" y="77"/>
                  </a:lnTo>
                  <a:lnTo>
                    <a:pt x="643" y="57"/>
                  </a:lnTo>
                  <a:lnTo>
                    <a:pt x="628" y="41"/>
                  </a:lnTo>
                  <a:lnTo>
                    <a:pt x="596" y="19"/>
                  </a:lnTo>
                  <a:lnTo>
                    <a:pt x="558" y="8"/>
                  </a:lnTo>
                  <a:lnTo>
                    <a:pt x="519" y="6"/>
                  </a:lnTo>
                  <a:lnTo>
                    <a:pt x="477" y="8"/>
                  </a:lnTo>
                  <a:lnTo>
                    <a:pt x="436" y="13"/>
                  </a:lnTo>
                  <a:lnTo>
                    <a:pt x="395" y="18"/>
                  </a:lnTo>
                  <a:lnTo>
                    <a:pt x="357" y="19"/>
                  </a:lnTo>
                  <a:lnTo>
                    <a:pt x="318" y="16"/>
                  </a:lnTo>
                  <a:lnTo>
                    <a:pt x="277" y="10"/>
                  </a:lnTo>
                  <a:lnTo>
                    <a:pt x="234" y="4"/>
                  </a:lnTo>
                  <a:lnTo>
                    <a:pt x="192" y="0"/>
                  </a:lnTo>
                  <a:lnTo>
                    <a:pt x="152" y="0"/>
                  </a:lnTo>
                  <a:lnTo>
                    <a:pt x="116" y="8"/>
                  </a:lnTo>
                  <a:lnTo>
                    <a:pt x="85" y="25"/>
                  </a:lnTo>
                  <a:lnTo>
                    <a:pt x="61" y="53"/>
                  </a:lnTo>
                  <a:lnTo>
                    <a:pt x="51" y="73"/>
                  </a:lnTo>
                  <a:lnTo>
                    <a:pt x="44" y="97"/>
                  </a:lnTo>
                  <a:lnTo>
                    <a:pt x="39" y="125"/>
                  </a:lnTo>
                  <a:lnTo>
                    <a:pt x="34" y="157"/>
                  </a:lnTo>
                  <a:lnTo>
                    <a:pt x="30" y="226"/>
                  </a:lnTo>
                  <a:lnTo>
                    <a:pt x="29" y="303"/>
                  </a:lnTo>
                  <a:lnTo>
                    <a:pt x="30" y="380"/>
                  </a:lnTo>
                  <a:lnTo>
                    <a:pt x="33" y="455"/>
                  </a:lnTo>
                  <a:lnTo>
                    <a:pt x="34" y="522"/>
                  </a:lnTo>
                  <a:lnTo>
                    <a:pt x="35" y="551"/>
                  </a:lnTo>
                  <a:lnTo>
                    <a:pt x="34" y="577"/>
                  </a:lnTo>
                  <a:lnTo>
                    <a:pt x="33" y="620"/>
                  </a:lnTo>
                  <a:lnTo>
                    <a:pt x="33" y="656"/>
                  </a:lnTo>
                  <a:lnTo>
                    <a:pt x="32" y="687"/>
                  </a:lnTo>
                  <a:lnTo>
                    <a:pt x="32" y="713"/>
                  </a:lnTo>
                  <a:lnTo>
                    <a:pt x="32" y="761"/>
                  </a:lnTo>
                  <a:lnTo>
                    <a:pt x="32" y="785"/>
                  </a:lnTo>
                  <a:lnTo>
                    <a:pt x="31" y="812"/>
                  </a:lnTo>
                  <a:lnTo>
                    <a:pt x="23" y="921"/>
                  </a:lnTo>
                  <a:lnTo>
                    <a:pt x="15" y="1026"/>
                  </a:lnTo>
                  <a:lnTo>
                    <a:pt x="9" y="1078"/>
                  </a:lnTo>
                  <a:lnTo>
                    <a:pt x="3" y="1130"/>
                  </a:lnTo>
                  <a:lnTo>
                    <a:pt x="0" y="1180"/>
                  </a:lnTo>
                  <a:lnTo>
                    <a:pt x="3" y="1202"/>
                  </a:lnTo>
                  <a:lnTo>
                    <a:pt x="8" y="1223"/>
                  </a:lnTo>
                  <a:lnTo>
                    <a:pt x="20" y="1260"/>
                  </a:lnTo>
                  <a:lnTo>
                    <a:pt x="27" y="1277"/>
                  </a:lnTo>
                  <a:lnTo>
                    <a:pt x="36" y="1293"/>
                  </a:lnTo>
                  <a:lnTo>
                    <a:pt x="50" y="1307"/>
                  </a:lnTo>
                  <a:lnTo>
                    <a:pt x="68" y="1321"/>
                  </a:lnTo>
                  <a:lnTo>
                    <a:pt x="95" y="1332"/>
                  </a:lnTo>
                  <a:lnTo>
                    <a:pt x="130" y="1342"/>
                  </a:lnTo>
                  <a:lnTo>
                    <a:pt x="152" y="1346"/>
                  </a:lnTo>
                  <a:lnTo>
                    <a:pt x="178" y="1352"/>
                  </a:lnTo>
                  <a:lnTo>
                    <a:pt x="209" y="1358"/>
                  </a:lnTo>
                  <a:lnTo>
                    <a:pt x="242" y="1364"/>
                  </a:lnTo>
                  <a:lnTo>
                    <a:pt x="314" y="1375"/>
                  </a:lnTo>
                  <a:lnTo>
                    <a:pt x="391" y="1384"/>
                  </a:lnTo>
                  <a:lnTo>
                    <a:pt x="469" y="1390"/>
                  </a:lnTo>
                  <a:lnTo>
                    <a:pt x="541" y="1391"/>
                  </a:lnTo>
                  <a:lnTo>
                    <a:pt x="573" y="1389"/>
                  </a:lnTo>
                  <a:lnTo>
                    <a:pt x="603" y="1384"/>
                  </a:lnTo>
                  <a:lnTo>
                    <a:pt x="628" y="1377"/>
                  </a:lnTo>
                  <a:lnTo>
                    <a:pt x="650" y="1369"/>
                  </a:lnTo>
                  <a:lnTo>
                    <a:pt x="666" y="1356"/>
                  </a:lnTo>
                  <a:lnTo>
                    <a:pt x="679" y="1341"/>
                  </a:lnTo>
                  <a:lnTo>
                    <a:pt x="688" y="1321"/>
                  </a:lnTo>
                  <a:lnTo>
                    <a:pt x="693" y="1299"/>
                  </a:lnTo>
                  <a:lnTo>
                    <a:pt x="696" y="1249"/>
                  </a:lnTo>
                  <a:lnTo>
                    <a:pt x="695" y="1194"/>
                  </a:lnTo>
                  <a:lnTo>
                    <a:pt x="693" y="1139"/>
                  </a:lnTo>
                  <a:lnTo>
                    <a:pt x="697" y="1088"/>
                  </a:lnTo>
                  <a:lnTo>
                    <a:pt x="703" y="1065"/>
                  </a:lnTo>
                  <a:lnTo>
                    <a:pt x="712" y="1044"/>
                  </a:lnTo>
                  <a:lnTo>
                    <a:pt x="724" y="1028"/>
                  </a:lnTo>
                  <a:lnTo>
                    <a:pt x="742" y="1014"/>
                  </a:lnTo>
                  <a:lnTo>
                    <a:pt x="764" y="1004"/>
                  </a:lnTo>
                  <a:lnTo>
                    <a:pt x="792" y="997"/>
                  </a:lnTo>
                  <a:lnTo>
                    <a:pt x="823" y="993"/>
                  </a:lnTo>
                  <a:lnTo>
                    <a:pt x="857" y="991"/>
                  </a:lnTo>
                  <a:lnTo>
                    <a:pt x="934" y="991"/>
                  </a:lnTo>
                  <a:lnTo>
                    <a:pt x="1016" y="995"/>
                  </a:lnTo>
                  <a:lnTo>
                    <a:pt x="1097" y="1002"/>
                  </a:lnTo>
                  <a:lnTo>
                    <a:pt x="1171" y="1006"/>
                  </a:lnTo>
                  <a:lnTo>
                    <a:pt x="1205" y="1006"/>
                  </a:lnTo>
                  <a:lnTo>
                    <a:pt x="1235" y="1006"/>
                  </a:lnTo>
                  <a:lnTo>
                    <a:pt x="1260" y="1003"/>
                  </a:lnTo>
                  <a:lnTo>
                    <a:pt x="1281" y="998"/>
                  </a:lnTo>
                  <a:lnTo>
                    <a:pt x="1293" y="979"/>
                  </a:lnTo>
                  <a:lnTo>
                    <a:pt x="1303" y="963"/>
                  </a:lnTo>
                  <a:lnTo>
                    <a:pt x="1316" y="934"/>
                  </a:lnTo>
                  <a:lnTo>
                    <a:pt x="1318" y="916"/>
                  </a:lnTo>
                  <a:lnTo>
                    <a:pt x="1318" y="892"/>
                  </a:lnTo>
                  <a:lnTo>
                    <a:pt x="1314" y="860"/>
                  </a:lnTo>
                  <a:lnTo>
                    <a:pt x="1307" y="817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0" name="任意多边形 106501"/>
            <p:cNvSpPr>
              <a:spLocks noChangeArrowheads="1"/>
            </p:cNvSpPr>
            <p:nvPr/>
          </p:nvSpPr>
          <p:spPr bwMode="auto">
            <a:xfrm>
              <a:off x="2441" y="1509"/>
              <a:ext cx="1280" cy="1376"/>
            </a:xfrm>
            <a:custGeom>
              <a:avLst/>
              <a:gdLst>
                <a:gd name="T0" fmla="*/ 24 w 1280"/>
                <a:gd name="T1" fmla="*/ 806 h 1376"/>
                <a:gd name="T2" fmla="*/ 66 w 1280"/>
                <a:gd name="T3" fmla="*/ 833 h 1376"/>
                <a:gd name="T4" fmla="*/ 132 w 1280"/>
                <a:gd name="T5" fmla="*/ 845 h 1376"/>
                <a:gd name="T6" fmla="*/ 259 w 1280"/>
                <a:gd name="T7" fmla="*/ 843 h 1376"/>
                <a:gd name="T8" fmla="*/ 437 w 1280"/>
                <a:gd name="T9" fmla="*/ 837 h 1376"/>
                <a:gd name="T10" fmla="*/ 511 w 1280"/>
                <a:gd name="T11" fmla="*/ 844 h 1376"/>
                <a:gd name="T12" fmla="*/ 564 w 1280"/>
                <a:gd name="T13" fmla="*/ 865 h 1376"/>
                <a:gd name="T14" fmla="*/ 596 w 1280"/>
                <a:gd name="T15" fmla="*/ 902 h 1376"/>
                <a:gd name="T16" fmla="*/ 613 w 1280"/>
                <a:gd name="T17" fmla="*/ 949 h 1376"/>
                <a:gd name="T18" fmla="*/ 623 w 1280"/>
                <a:gd name="T19" fmla="*/ 1063 h 1376"/>
                <a:gd name="T20" fmla="*/ 627 w 1280"/>
                <a:gd name="T21" fmla="*/ 1179 h 1376"/>
                <a:gd name="T22" fmla="*/ 647 w 1280"/>
                <a:gd name="T23" fmla="*/ 1248 h 1376"/>
                <a:gd name="T24" fmla="*/ 693 w 1280"/>
                <a:gd name="T25" fmla="*/ 1295 h 1376"/>
                <a:gd name="T26" fmla="*/ 782 w 1280"/>
                <a:gd name="T27" fmla="*/ 1339 h 1376"/>
                <a:gd name="T28" fmla="*/ 885 w 1280"/>
                <a:gd name="T29" fmla="*/ 1365 h 1376"/>
                <a:gd name="T30" fmla="*/ 982 w 1280"/>
                <a:gd name="T31" fmla="*/ 1375 h 1376"/>
                <a:gd name="T32" fmla="*/ 1063 w 1280"/>
                <a:gd name="T33" fmla="*/ 1370 h 1376"/>
                <a:gd name="T34" fmla="*/ 1139 w 1280"/>
                <a:gd name="T35" fmla="*/ 1345 h 1376"/>
                <a:gd name="T36" fmla="*/ 1206 w 1280"/>
                <a:gd name="T37" fmla="*/ 1306 h 1376"/>
                <a:gd name="T38" fmla="*/ 1256 w 1280"/>
                <a:gd name="T39" fmla="*/ 1260 h 1376"/>
                <a:gd name="T40" fmla="*/ 1279 w 1280"/>
                <a:gd name="T41" fmla="*/ 1210 h 1376"/>
                <a:gd name="T42" fmla="*/ 1273 w 1280"/>
                <a:gd name="T43" fmla="*/ 1152 h 1376"/>
                <a:gd name="T44" fmla="*/ 1239 w 1280"/>
                <a:gd name="T45" fmla="*/ 1056 h 1376"/>
                <a:gd name="T46" fmla="*/ 1222 w 1280"/>
                <a:gd name="T47" fmla="*/ 994 h 1376"/>
                <a:gd name="T48" fmla="*/ 1214 w 1280"/>
                <a:gd name="T49" fmla="*/ 884 h 1376"/>
                <a:gd name="T50" fmla="*/ 1209 w 1280"/>
                <a:gd name="T51" fmla="*/ 766 h 1376"/>
                <a:gd name="T52" fmla="*/ 1203 w 1280"/>
                <a:gd name="T53" fmla="*/ 694 h 1376"/>
                <a:gd name="T54" fmla="*/ 1193 w 1280"/>
                <a:gd name="T55" fmla="*/ 533 h 1376"/>
                <a:gd name="T56" fmla="*/ 1193 w 1280"/>
                <a:gd name="T57" fmla="*/ 461 h 1376"/>
                <a:gd name="T58" fmla="*/ 1202 w 1280"/>
                <a:gd name="T59" fmla="*/ 396 h 1376"/>
                <a:gd name="T60" fmla="*/ 1232 w 1280"/>
                <a:gd name="T61" fmla="*/ 281 h 1376"/>
                <a:gd name="T62" fmla="*/ 1239 w 1280"/>
                <a:gd name="T63" fmla="*/ 226 h 1376"/>
                <a:gd name="T64" fmla="*/ 1245 w 1280"/>
                <a:gd name="T65" fmla="*/ 166 h 1376"/>
                <a:gd name="T66" fmla="*/ 1251 w 1280"/>
                <a:gd name="T67" fmla="*/ 104 h 1376"/>
                <a:gd name="T68" fmla="*/ 1241 w 1280"/>
                <a:gd name="T69" fmla="*/ 52 h 1376"/>
                <a:gd name="T70" fmla="*/ 1195 w 1280"/>
                <a:gd name="T71" fmla="*/ 19 h 1376"/>
                <a:gd name="T72" fmla="*/ 1152 w 1280"/>
                <a:gd name="T73" fmla="*/ 10 h 1376"/>
                <a:gd name="T74" fmla="*/ 1094 w 1280"/>
                <a:gd name="T75" fmla="*/ 3 h 1376"/>
                <a:gd name="T76" fmla="*/ 951 w 1280"/>
                <a:gd name="T77" fmla="*/ 1 h 1376"/>
                <a:gd name="T78" fmla="*/ 805 w 1280"/>
                <a:gd name="T79" fmla="*/ 22 h 1376"/>
                <a:gd name="T80" fmla="*/ 743 w 1280"/>
                <a:gd name="T81" fmla="*/ 43 h 1376"/>
                <a:gd name="T82" fmla="*/ 696 w 1280"/>
                <a:gd name="T83" fmla="*/ 73 h 1376"/>
                <a:gd name="T84" fmla="*/ 665 w 1280"/>
                <a:gd name="T85" fmla="*/ 117 h 1376"/>
                <a:gd name="T86" fmla="*/ 649 w 1280"/>
                <a:gd name="T87" fmla="*/ 177 h 1376"/>
                <a:gd name="T88" fmla="*/ 637 w 1280"/>
                <a:gd name="T89" fmla="*/ 322 h 1376"/>
                <a:gd name="T90" fmla="*/ 625 w 1280"/>
                <a:gd name="T91" fmla="*/ 467 h 1376"/>
                <a:gd name="T92" fmla="*/ 607 w 1280"/>
                <a:gd name="T93" fmla="*/ 526 h 1376"/>
                <a:gd name="T94" fmla="*/ 574 w 1280"/>
                <a:gd name="T95" fmla="*/ 569 h 1376"/>
                <a:gd name="T96" fmla="*/ 523 w 1280"/>
                <a:gd name="T97" fmla="*/ 594 h 1376"/>
                <a:gd name="T98" fmla="*/ 457 w 1280"/>
                <a:gd name="T99" fmla="*/ 606 h 1376"/>
                <a:gd name="T100" fmla="*/ 299 w 1280"/>
                <a:gd name="T101" fmla="*/ 605 h 1376"/>
                <a:gd name="T102" fmla="*/ 144 w 1280"/>
                <a:gd name="T103" fmla="*/ 594 h 1376"/>
                <a:gd name="T104" fmla="*/ 81 w 1280"/>
                <a:gd name="T105" fmla="*/ 594 h 1376"/>
                <a:gd name="T106" fmla="*/ 36 w 1280"/>
                <a:gd name="T107" fmla="*/ 602 h 1376"/>
                <a:gd name="T108" fmla="*/ 15 w 1280"/>
                <a:gd name="T109" fmla="*/ 638 h 1376"/>
                <a:gd name="T110" fmla="*/ 0 w 1280"/>
                <a:gd name="T111" fmla="*/ 685 h 1376"/>
                <a:gd name="T112" fmla="*/ 6 w 1280"/>
                <a:gd name="T113" fmla="*/ 742 h 137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280" h="1376">
                  <a:moveTo>
                    <a:pt x="14" y="784"/>
                  </a:moveTo>
                  <a:lnTo>
                    <a:pt x="24" y="806"/>
                  </a:lnTo>
                  <a:lnTo>
                    <a:pt x="41" y="822"/>
                  </a:lnTo>
                  <a:lnTo>
                    <a:pt x="66" y="833"/>
                  </a:lnTo>
                  <a:lnTo>
                    <a:pt x="96" y="841"/>
                  </a:lnTo>
                  <a:lnTo>
                    <a:pt x="132" y="845"/>
                  </a:lnTo>
                  <a:lnTo>
                    <a:pt x="172" y="846"/>
                  </a:lnTo>
                  <a:lnTo>
                    <a:pt x="259" y="843"/>
                  </a:lnTo>
                  <a:lnTo>
                    <a:pt x="350" y="839"/>
                  </a:lnTo>
                  <a:lnTo>
                    <a:pt x="437" y="837"/>
                  </a:lnTo>
                  <a:lnTo>
                    <a:pt x="476" y="839"/>
                  </a:lnTo>
                  <a:lnTo>
                    <a:pt x="511" y="844"/>
                  </a:lnTo>
                  <a:lnTo>
                    <a:pt x="541" y="852"/>
                  </a:lnTo>
                  <a:lnTo>
                    <a:pt x="564" y="865"/>
                  </a:lnTo>
                  <a:lnTo>
                    <a:pt x="582" y="882"/>
                  </a:lnTo>
                  <a:lnTo>
                    <a:pt x="596" y="902"/>
                  </a:lnTo>
                  <a:lnTo>
                    <a:pt x="606" y="925"/>
                  </a:lnTo>
                  <a:lnTo>
                    <a:pt x="613" y="949"/>
                  </a:lnTo>
                  <a:lnTo>
                    <a:pt x="621" y="1005"/>
                  </a:lnTo>
                  <a:lnTo>
                    <a:pt x="623" y="1063"/>
                  </a:lnTo>
                  <a:lnTo>
                    <a:pt x="624" y="1123"/>
                  </a:lnTo>
                  <a:lnTo>
                    <a:pt x="627" y="1179"/>
                  </a:lnTo>
                  <a:lnTo>
                    <a:pt x="637" y="1227"/>
                  </a:lnTo>
                  <a:lnTo>
                    <a:pt x="647" y="1248"/>
                  </a:lnTo>
                  <a:lnTo>
                    <a:pt x="659" y="1266"/>
                  </a:lnTo>
                  <a:lnTo>
                    <a:pt x="693" y="1295"/>
                  </a:lnTo>
                  <a:lnTo>
                    <a:pt x="735" y="1319"/>
                  </a:lnTo>
                  <a:lnTo>
                    <a:pt x="782" y="1339"/>
                  </a:lnTo>
                  <a:lnTo>
                    <a:pt x="833" y="1354"/>
                  </a:lnTo>
                  <a:lnTo>
                    <a:pt x="885" y="1365"/>
                  </a:lnTo>
                  <a:lnTo>
                    <a:pt x="935" y="1371"/>
                  </a:lnTo>
                  <a:lnTo>
                    <a:pt x="982" y="1375"/>
                  </a:lnTo>
                  <a:lnTo>
                    <a:pt x="1024" y="1375"/>
                  </a:lnTo>
                  <a:lnTo>
                    <a:pt x="1063" y="1370"/>
                  </a:lnTo>
                  <a:lnTo>
                    <a:pt x="1102" y="1360"/>
                  </a:lnTo>
                  <a:lnTo>
                    <a:pt x="1139" y="1345"/>
                  </a:lnTo>
                  <a:lnTo>
                    <a:pt x="1174" y="1327"/>
                  </a:lnTo>
                  <a:lnTo>
                    <a:pt x="1206" y="1306"/>
                  </a:lnTo>
                  <a:lnTo>
                    <a:pt x="1234" y="1283"/>
                  </a:lnTo>
                  <a:lnTo>
                    <a:pt x="1256" y="1260"/>
                  </a:lnTo>
                  <a:lnTo>
                    <a:pt x="1272" y="1236"/>
                  </a:lnTo>
                  <a:lnTo>
                    <a:pt x="1279" y="1210"/>
                  </a:lnTo>
                  <a:lnTo>
                    <a:pt x="1279" y="1182"/>
                  </a:lnTo>
                  <a:lnTo>
                    <a:pt x="1273" y="1152"/>
                  </a:lnTo>
                  <a:lnTo>
                    <a:pt x="1263" y="1120"/>
                  </a:lnTo>
                  <a:lnTo>
                    <a:pt x="1239" y="1056"/>
                  </a:lnTo>
                  <a:lnTo>
                    <a:pt x="1228" y="1024"/>
                  </a:lnTo>
                  <a:lnTo>
                    <a:pt x="1222" y="994"/>
                  </a:lnTo>
                  <a:lnTo>
                    <a:pt x="1217" y="938"/>
                  </a:lnTo>
                  <a:lnTo>
                    <a:pt x="1214" y="884"/>
                  </a:lnTo>
                  <a:lnTo>
                    <a:pt x="1212" y="828"/>
                  </a:lnTo>
                  <a:lnTo>
                    <a:pt x="1209" y="766"/>
                  </a:lnTo>
                  <a:lnTo>
                    <a:pt x="1207" y="731"/>
                  </a:lnTo>
                  <a:lnTo>
                    <a:pt x="1203" y="694"/>
                  </a:lnTo>
                  <a:lnTo>
                    <a:pt x="1197" y="614"/>
                  </a:lnTo>
                  <a:lnTo>
                    <a:pt x="1193" y="533"/>
                  </a:lnTo>
                  <a:lnTo>
                    <a:pt x="1192" y="496"/>
                  </a:lnTo>
                  <a:lnTo>
                    <a:pt x="1193" y="461"/>
                  </a:lnTo>
                  <a:lnTo>
                    <a:pt x="1196" y="428"/>
                  </a:lnTo>
                  <a:lnTo>
                    <a:pt x="1202" y="396"/>
                  </a:lnTo>
                  <a:lnTo>
                    <a:pt x="1217" y="337"/>
                  </a:lnTo>
                  <a:lnTo>
                    <a:pt x="1232" y="281"/>
                  </a:lnTo>
                  <a:lnTo>
                    <a:pt x="1237" y="254"/>
                  </a:lnTo>
                  <a:lnTo>
                    <a:pt x="1239" y="226"/>
                  </a:lnTo>
                  <a:lnTo>
                    <a:pt x="1240" y="197"/>
                  </a:lnTo>
                  <a:lnTo>
                    <a:pt x="1245" y="166"/>
                  </a:lnTo>
                  <a:lnTo>
                    <a:pt x="1249" y="135"/>
                  </a:lnTo>
                  <a:lnTo>
                    <a:pt x="1251" y="104"/>
                  </a:lnTo>
                  <a:lnTo>
                    <a:pt x="1249" y="76"/>
                  </a:lnTo>
                  <a:lnTo>
                    <a:pt x="1241" y="52"/>
                  </a:lnTo>
                  <a:lnTo>
                    <a:pt x="1223" y="32"/>
                  </a:lnTo>
                  <a:lnTo>
                    <a:pt x="1195" y="19"/>
                  </a:lnTo>
                  <a:lnTo>
                    <a:pt x="1176" y="14"/>
                  </a:lnTo>
                  <a:lnTo>
                    <a:pt x="1152" y="10"/>
                  </a:lnTo>
                  <a:lnTo>
                    <a:pt x="1124" y="6"/>
                  </a:lnTo>
                  <a:lnTo>
                    <a:pt x="1094" y="3"/>
                  </a:lnTo>
                  <a:lnTo>
                    <a:pt x="1025" y="0"/>
                  </a:lnTo>
                  <a:lnTo>
                    <a:pt x="951" y="1"/>
                  </a:lnTo>
                  <a:lnTo>
                    <a:pt x="875" y="9"/>
                  </a:lnTo>
                  <a:lnTo>
                    <a:pt x="805" y="22"/>
                  </a:lnTo>
                  <a:lnTo>
                    <a:pt x="772" y="32"/>
                  </a:lnTo>
                  <a:lnTo>
                    <a:pt x="743" y="43"/>
                  </a:lnTo>
                  <a:lnTo>
                    <a:pt x="717" y="57"/>
                  </a:lnTo>
                  <a:lnTo>
                    <a:pt x="696" y="73"/>
                  </a:lnTo>
                  <a:lnTo>
                    <a:pt x="678" y="93"/>
                  </a:lnTo>
                  <a:lnTo>
                    <a:pt x="665" y="117"/>
                  </a:lnTo>
                  <a:lnTo>
                    <a:pt x="655" y="145"/>
                  </a:lnTo>
                  <a:lnTo>
                    <a:pt x="649" y="177"/>
                  </a:lnTo>
                  <a:lnTo>
                    <a:pt x="641" y="247"/>
                  </a:lnTo>
                  <a:lnTo>
                    <a:pt x="637" y="322"/>
                  </a:lnTo>
                  <a:lnTo>
                    <a:pt x="633" y="397"/>
                  </a:lnTo>
                  <a:lnTo>
                    <a:pt x="625" y="467"/>
                  </a:lnTo>
                  <a:lnTo>
                    <a:pt x="617" y="499"/>
                  </a:lnTo>
                  <a:lnTo>
                    <a:pt x="607" y="526"/>
                  </a:lnTo>
                  <a:lnTo>
                    <a:pt x="593" y="550"/>
                  </a:lnTo>
                  <a:lnTo>
                    <a:pt x="574" y="569"/>
                  </a:lnTo>
                  <a:lnTo>
                    <a:pt x="551" y="584"/>
                  </a:lnTo>
                  <a:lnTo>
                    <a:pt x="523" y="594"/>
                  </a:lnTo>
                  <a:lnTo>
                    <a:pt x="491" y="602"/>
                  </a:lnTo>
                  <a:lnTo>
                    <a:pt x="457" y="606"/>
                  </a:lnTo>
                  <a:lnTo>
                    <a:pt x="380" y="609"/>
                  </a:lnTo>
                  <a:lnTo>
                    <a:pt x="299" y="605"/>
                  </a:lnTo>
                  <a:lnTo>
                    <a:pt x="218" y="599"/>
                  </a:lnTo>
                  <a:lnTo>
                    <a:pt x="144" y="594"/>
                  </a:lnTo>
                  <a:lnTo>
                    <a:pt x="111" y="593"/>
                  </a:lnTo>
                  <a:lnTo>
                    <a:pt x="81" y="594"/>
                  </a:lnTo>
                  <a:lnTo>
                    <a:pt x="56" y="596"/>
                  </a:lnTo>
                  <a:lnTo>
                    <a:pt x="36" y="602"/>
                  </a:lnTo>
                  <a:lnTo>
                    <a:pt x="25" y="622"/>
                  </a:lnTo>
                  <a:lnTo>
                    <a:pt x="15" y="638"/>
                  </a:lnTo>
                  <a:lnTo>
                    <a:pt x="3" y="667"/>
                  </a:lnTo>
                  <a:lnTo>
                    <a:pt x="0" y="685"/>
                  </a:lnTo>
                  <a:lnTo>
                    <a:pt x="2" y="709"/>
                  </a:lnTo>
                  <a:lnTo>
                    <a:pt x="6" y="742"/>
                  </a:lnTo>
                  <a:lnTo>
                    <a:pt x="14" y="78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1" name="任意多边形 106502"/>
            <p:cNvSpPr>
              <a:spLocks noChangeArrowheads="1"/>
            </p:cNvSpPr>
            <p:nvPr/>
          </p:nvSpPr>
          <p:spPr bwMode="auto">
            <a:xfrm>
              <a:off x="1548" y="2488"/>
              <a:ext cx="1346" cy="1044"/>
            </a:xfrm>
            <a:custGeom>
              <a:avLst/>
              <a:gdLst>
                <a:gd name="T0" fmla="*/ 614 w 1346"/>
                <a:gd name="T1" fmla="*/ 27 h 1044"/>
                <a:gd name="T2" fmla="*/ 588 w 1346"/>
                <a:gd name="T3" fmla="*/ 54 h 1044"/>
                <a:gd name="T4" fmla="*/ 578 w 1346"/>
                <a:gd name="T5" fmla="*/ 120 h 1044"/>
                <a:gd name="T6" fmla="*/ 586 w 1346"/>
                <a:gd name="T7" fmla="*/ 236 h 1044"/>
                <a:gd name="T8" fmla="*/ 583 w 1346"/>
                <a:gd name="T9" fmla="*/ 333 h 1044"/>
                <a:gd name="T10" fmla="*/ 567 w 1346"/>
                <a:gd name="T11" fmla="*/ 398 h 1044"/>
                <a:gd name="T12" fmla="*/ 532 w 1346"/>
                <a:gd name="T13" fmla="*/ 443 h 1044"/>
                <a:gd name="T14" fmla="*/ 480 w 1346"/>
                <a:gd name="T15" fmla="*/ 462 h 1044"/>
                <a:gd name="T16" fmla="*/ 380 w 1346"/>
                <a:gd name="T17" fmla="*/ 471 h 1044"/>
                <a:gd name="T18" fmla="*/ 233 w 1346"/>
                <a:gd name="T19" fmla="*/ 474 h 1044"/>
                <a:gd name="T20" fmla="*/ 135 w 1346"/>
                <a:gd name="T21" fmla="*/ 484 h 1044"/>
                <a:gd name="T22" fmla="*/ 84 w 1346"/>
                <a:gd name="T23" fmla="*/ 504 h 1044"/>
                <a:gd name="T24" fmla="*/ 50 w 1346"/>
                <a:gd name="T25" fmla="*/ 536 h 1044"/>
                <a:gd name="T26" fmla="*/ 17 w 1346"/>
                <a:gd name="T27" fmla="*/ 610 h 1044"/>
                <a:gd name="T28" fmla="*/ 0 w 1346"/>
                <a:gd name="T29" fmla="*/ 736 h 1044"/>
                <a:gd name="T30" fmla="*/ 4 w 1346"/>
                <a:gd name="T31" fmla="*/ 861 h 1044"/>
                <a:gd name="T32" fmla="*/ 15 w 1346"/>
                <a:gd name="T33" fmla="*/ 935 h 1044"/>
                <a:gd name="T34" fmla="*/ 30 w 1346"/>
                <a:gd name="T35" fmla="*/ 981 h 1044"/>
                <a:gd name="T36" fmla="*/ 69 w 1346"/>
                <a:gd name="T37" fmla="*/ 1013 h 1044"/>
                <a:gd name="T38" fmla="*/ 147 w 1346"/>
                <a:gd name="T39" fmla="*/ 1028 h 1044"/>
                <a:gd name="T40" fmla="*/ 259 w 1346"/>
                <a:gd name="T41" fmla="*/ 1042 h 1044"/>
                <a:gd name="T42" fmla="*/ 380 w 1346"/>
                <a:gd name="T43" fmla="*/ 1039 h 1044"/>
                <a:gd name="T44" fmla="*/ 512 w 1346"/>
                <a:gd name="T45" fmla="*/ 1027 h 1044"/>
                <a:gd name="T46" fmla="*/ 614 w 1346"/>
                <a:gd name="T47" fmla="*/ 1011 h 1044"/>
                <a:gd name="T48" fmla="*/ 698 w 1346"/>
                <a:gd name="T49" fmla="*/ 1000 h 1044"/>
                <a:gd name="T50" fmla="*/ 779 w 1346"/>
                <a:gd name="T51" fmla="*/ 992 h 1044"/>
                <a:gd name="T52" fmla="*/ 850 w 1346"/>
                <a:gd name="T53" fmla="*/ 991 h 1044"/>
                <a:gd name="T54" fmla="*/ 975 w 1346"/>
                <a:gd name="T55" fmla="*/ 994 h 1044"/>
                <a:gd name="T56" fmla="*/ 1146 w 1346"/>
                <a:gd name="T57" fmla="*/ 993 h 1044"/>
                <a:gd name="T58" fmla="*/ 1221 w 1346"/>
                <a:gd name="T59" fmla="*/ 986 h 1044"/>
                <a:gd name="T60" fmla="*/ 1282 w 1346"/>
                <a:gd name="T61" fmla="*/ 971 h 1044"/>
                <a:gd name="T62" fmla="*/ 1322 w 1346"/>
                <a:gd name="T63" fmla="*/ 946 h 1044"/>
                <a:gd name="T64" fmla="*/ 1341 w 1346"/>
                <a:gd name="T65" fmla="*/ 908 h 1044"/>
                <a:gd name="T66" fmla="*/ 1345 w 1346"/>
                <a:gd name="T67" fmla="*/ 856 h 1044"/>
                <a:gd name="T68" fmla="*/ 1318 w 1346"/>
                <a:gd name="T69" fmla="*/ 729 h 1044"/>
                <a:gd name="T70" fmla="*/ 1261 w 1346"/>
                <a:gd name="T71" fmla="*/ 601 h 1044"/>
                <a:gd name="T72" fmla="*/ 1212 w 1346"/>
                <a:gd name="T73" fmla="*/ 524 h 1044"/>
                <a:gd name="T74" fmla="*/ 1180 w 1346"/>
                <a:gd name="T75" fmla="*/ 489 h 1044"/>
                <a:gd name="T76" fmla="*/ 1113 w 1346"/>
                <a:gd name="T77" fmla="*/ 460 h 1044"/>
                <a:gd name="T78" fmla="*/ 1006 w 1346"/>
                <a:gd name="T79" fmla="*/ 445 h 1044"/>
                <a:gd name="T80" fmla="*/ 901 w 1346"/>
                <a:gd name="T81" fmla="*/ 433 h 1044"/>
                <a:gd name="T82" fmla="*/ 842 w 1346"/>
                <a:gd name="T83" fmla="*/ 409 h 1044"/>
                <a:gd name="T84" fmla="*/ 811 w 1346"/>
                <a:gd name="T85" fmla="*/ 360 h 1044"/>
                <a:gd name="T86" fmla="*/ 804 w 1346"/>
                <a:gd name="T87" fmla="*/ 263 h 1044"/>
                <a:gd name="T88" fmla="*/ 814 w 1346"/>
                <a:gd name="T89" fmla="*/ 154 h 1044"/>
                <a:gd name="T90" fmla="*/ 819 w 1346"/>
                <a:gd name="T91" fmla="*/ 62 h 1044"/>
                <a:gd name="T92" fmla="*/ 812 w 1346"/>
                <a:gd name="T93" fmla="*/ 32 h 1044"/>
                <a:gd name="T94" fmla="*/ 777 w 1346"/>
                <a:gd name="T95" fmla="*/ 12 h 1044"/>
                <a:gd name="T96" fmla="*/ 730 w 1346"/>
                <a:gd name="T97" fmla="*/ 0 h 1044"/>
                <a:gd name="T98" fmla="*/ 675 w 1346"/>
                <a:gd name="T99" fmla="*/ 8 h 104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346" h="1044">
                  <a:moveTo>
                    <a:pt x="634" y="18"/>
                  </a:moveTo>
                  <a:lnTo>
                    <a:pt x="614" y="27"/>
                  </a:lnTo>
                  <a:lnTo>
                    <a:pt x="598" y="38"/>
                  </a:lnTo>
                  <a:lnTo>
                    <a:pt x="588" y="54"/>
                  </a:lnTo>
                  <a:lnTo>
                    <a:pt x="582" y="74"/>
                  </a:lnTo>
                  <a:lnTo>
                    <a:pt x="578" y="120"/>
                  </a:lnTo>
                  <a:lnTo>
                    <a:pt x="581" y="174"/>
                  </a:lnTo>
                  <a:lnTo>
                    <a:pt x="586" y="236"/>
                  </a:lnTo>
                  <a:lnTo>
                    <a:pt x="587" y="300"/>
                  </a:lnTo>
                  <a:lnTo>
                    <a:pt x="583" y="333"/>
                  </a:lnTo>
                  <a:lnTo>
                    <a:pt x="577" y="366"/>
                  </a:lnTo>
                  <a:lnTo>
                    <a:pt x="567" y="398"/>
                  </a:lnTo>
                  <a:lnTo>
                    <a:pt x="552" y="430"/>
                  </a:lnTo>
                  <a:lnTo>
                    <a:pt x="532" y="443"/>
                  </a:lnTo>
                  <a:lnTo>
                    <a:pt x="508" y="454"/>
                  </a:lnTo>
                  <a:lnTo>
                    <a:pt x="480" y="462"/>
                  </a:lnTo>
                  <a:lnTo>
                    <a:pt x="449" y="467"/>
                  </a:lnTo>
                  <a:lnTo>
                    <a:pt x="380" y="471"/>
                  </a:lnTo>
                  <a:lnTo>
                    <a:pt x="307" y="472"/>
                  </a:lnTo>
                  <a:lnTo>
                    <a:pt x="233" y="474"/>
                  </a:lnTo>
                  <a:lnTo>
                    <a:pt x="165" y="479"/>
                  </a:lnTo>
                  <a:lnTo>
                    <a:pt x="135" y="484"/>
                  </a:lnTo>
                  <a:lnTo>
                    <a:pt x="108" y="492"/>
                  </a:lnTo>
                  <a:lnTo>
                    <a:pt x="84" y="504"/>
                  </a:lnTo>
                  <a:lnTo>
                    <a:pt x="65" y="518"/>
                  </a:lnTo>
                  <a:lnTo>
                    <a:pt x="50" y="536"/>
                  </a:lnTo>
                  <a:lnTo>
                    <a:pt x="37" y="558"/>
                  </a:lnTo>
                  <a:lnTo>
                    <a:pt x="17" y="610"/>
                  </a:lnTo>
                  <a:lnTo>
                    <a:pt x="5" y="671"/>
                  </a:lnTo>
                  <a:lnTo>
                    <a:pt x="0" y="736"/>
                  </a:lnTo>
                  <a:lnTo>
                    <a:pt x="0" y="801"/>
                  </a:lnTo>
                  <a:lnTo>
                    <a:pt x="4" y="861"/>
                  </a:lnTo>
                  <a:lnTo>
                    <a:pt x="11" y="913"/>
                  </a:lnTo>
                  <a:lnTo>
                    <a:pt x="15" y="935"/>
                  </a:lnTo>
                  <a:lnTo>
                    <a:pt x="19" y="953"/>
                  </a:lnTo>
                  <a:lnTo>
                    <a:pt x="30" y="981"/>
                  </a:lnTo>
                  <a:lnTo>
                    <a:pt x="48" y="1000"/>
                  </a:lnTo>
                  <a:lnTo>
                    <a:pt x="69" y="1013"/>
                  </a:lnTo>
                  <a:lnTo>
                    <a:pt x="93" y="1021"/>
                  </a:lnTo>
                  <a:lnTo>
                    <a:pt x="147" y="1028"/>
                  </a:lnTo>
                  <a:lnTo>
                    <a:pt x="203" y="1035"/>
                  </a:lnTo>
                  <a:lnTo>
                    <a:pt x="259" y="1042"/>
                  </a:lnTo>
                  <a:lnTo>
                    <a:pt x="318" y="1043"/>
                  </a:lnTo>
                  <a:lnTo>
                    <a:pt x="380" y="1039"/>
                  </a:lnTo>
                  <a:lnTo>
                    <a:pt x="447" y="1035"/>
                  </a:lnTo>
                  <a:lnTo>
                    <a:pt x="512" y="1027"/>
                  </a:lnTo>
                  <a:lnTo>
                    <a:pt x="577" y="1017"/>
                  </a:lnTo>
                  <a:lnTo>
                    <a:pt x="614" y="1011"/>
                  </a:lnTo>
                  <a:lnTo>
                    <a:pt x="654" y="1006"/>
                  </a:lnTo>
                  <a:lnTo>
                    <a:pt x="698" y="1000"/>
                  </a:lnTo>
                  <a:lnTo>
                    <a:pt x="750" y="994"/>
                  </a:lnTo>
                  <a:lnTo>
                    <a:pt x="779" y="992"/>
                  </a:lnTo>
                  <a:lnTo>
                    <a:pt x="813" y="991"/>
                  </a:lnTo>
                  <a:lnTo>
                    <a:pt x="850" y="991"/>
                  </a:lnTo>
                  <a:lnTo>
                    <a:pt x="890" y="992"/>
                  </a:lnTo>
                  <a:lnTo>
                    <a:pt x="975" y="994"/>
                  </a:lnTo>
                  <a:lnTo>
                    <a:pt x="1062" y="995"/>
                  </a:lnTo>
                  <a:lnTo>
                    <a:pt x="1146" y="993"/>
                  </a:lnTo>
                  <a:lnTo>
                    <a:pt x="1185" y="990"/>
                  </a:lnTo>
                  <a:lnTo>
                    <a:pt x="1221" y="986"/>
                  </a:lnTo>
                  <a:lnTo>
                    <a:pt x="1253" y="980"/>
                  </a:lnTo>
                  <a:lnTo>
                    <a:pt x="1282" y="971"/>
                  </a:lnTo>
                  <a:lnTo>
                    <a:pt x="1304" y="960"/>
                  </a:lnTo>
                  <a:lnTo>
                    <a:pt x="1322" y="946"/>
                  </a:lnTo>
                  <a:lnTo>
                    <a:pt x="1333" y="929"/>
                  </a:lnTo>
                  <a:lnTo>
                    <a:pt x="1341" y="908"/>
                  </a:lnTo>
                  <a:lnTo>
                    <a:pt x="1345" y="883"/>
                  </a:lnTo>
                  <a:lnTo>
                    <a:pt x="1345" y="856"/>
                  </a:lnTo>
                  <a:lnTo>
                    <a:pt x="1337" y="795"/>
                  </a:lnTo>
                  <a:lnTo>
                    <a:pt x="1318" y="729"/>
                  </a:lnTo>
                  <a:lnTo>
                    <a:pt x="1292" y="663"/>
                  </a:lnTo>
                  <a:lnTo>
                    <a:pt x="1261" y="601"/>
                  </a:lnTo>
                  <a:lnTo>
                    <a:pt x="1228" y="546"/>
                  </a:lnTo>
                  <a:lnTo>
                    <a:pt x="1212" y="524"/>
                  </a:lnTo>
                  <a:lnTo>
                    <a:pt x="1197" y="504"/>
                  </a:lnTo>
                  <a:lnTo>
                    <a:pt x="1180" y="489"/>
                  </a:lnTo>
                  <a:lnTo>
                    <a:pt x="1160" y="476"/>
                  </a:lnTo>
                  <a:lnTo>
                    <a:pt x="1113" y="460"/>
                  </a:lnTo>
                  <a:lnTo>
                    <a:pt x="1061" y="450"/>
                  </a:lnTo>
                  <a:lnTo>
                    <a:pt x="1006" y="445"/>
                  </a:lnTo>
                  <a:lnTo>
                    <a:pt x="951" y="440"/>
                  </a:lnTo>
                  <a:lnTo>
                    <a:pt x="901" y="433"/>
                  </a:lnTo>
                  <a:lnTo>
                    <a:pt x="859" y="419"/>
                  </a:lnTo>
                  <a:lnTo>
                    <a:pt x="842" y="409"/>
                  </a:lnTo>
                  <a:lnTo>
                    <a:pt x="829" y="396"/>
                  </a:lnTo>
                  <a:lnTo>
                    <a:pt x="811" y="360"/>
                  </a:lnTo>
                  <a:lnTo>
                    <a:pt x="804" y="315"/>
                  </a:lnTo>
                  <a:lnTo>
                    <a:pt x="804" y="263"/>
                  </a:lnTo>
                  <a:lnTo>
                    <a:pt x="809" y="208"/>
                  </a:lnTo>
                  <a:lnTo>
                    <a:pt x="814" y="154"/>
                  </a:lnTo>
                  <a:lnTo>
                    <a:pt x="819" y="104"/>
                  </a:lnTo>
                  <a:lnTo>
                    <a:pt x="819" y="62"/>
                  </a:lnTo>
                  <a:lnTo>
                    <a:pt x="817" y="45"/>
                  </a:lnTo>
                  <a:lnTo>
                    <a:pt x="812" y="32"/>
                  </a:lnTo>
                  <a:lnTo>
                    <a:pt x="792" y="21"/>
                  </a:lnTo>
                  <a:lnTo>
                    <a:pt x="777" y="12"/>
                  </a:lnTo>
                  <a:lnTo>
                    <a:pt x="748" y="1"/>
                  </a:lnTo>
                  <a:lnTo>
                    <a:pt x="730" y="0"/>
                  </a:lnTo>
                  <a:lnTo>
                    <a:pt x="706" y="2"/>
                  </a:lnTo>
                  <a:lnTo>
                    <a:pt x="675" y="8"/>
                  </a:lnTo>
                  <a:lnTo>
                    <a:pt x="634" y="18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42" name="对象 106503"/>
            <p:cNvGraphicFramePr>
              <a:graphicFrameLocks/>
            </p:cNvGraphicFramePr>
            <p:nvPr/>
          </p:nvGraphicFramePr>
          <p:xfrm>
            <a:off x="743" y="1360"/>
            <a:ext cx="41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78" r:id="rId4" imgW="651787" imgH="537882" progId="MS_ClipArt_Gallery.2">
                    <p:embed/>
                  </p:oleObj>
                </mc:Choice>
                <mc:Fallback>
                  <p:oleObj r:id="rId4" imgW="651787" imgH="537882" progId="MS_ClipArt_Gallery.2">
                    <p:embed/>
                    <p:pic>
                      <p:nvPicPr>
                        <p:cNvPr id="0" name="对象 1065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" y="1360"/>
                          <a:ext cx="411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43" name="直接连接符 106504"/>
            <p:cNvSpPr>
              <a:spLocks noChangeShapeType="1"/>
            </p:cNvSpPr>
            <p:nvPr/>
          </p:nvSpPr>
          <p:spPr bwMode="auto">
            <a:xfrm>
              <a:off x="1130" y="1626"/>
              <a:ext cx="1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4" name="直接连接符 106505"/>
            <p:cNvSpPr>
              <a:spLocks noChangeShapeType="1"/>
            </p:cNvSpPr>
            <p:nvPr/>
          </p:nvSpPr>
          <p:spPr bwMode="auto">
            <a:xfrm>
              <a:off x="1331" y="1616"/>
              <a:ext cx="0" cy="9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5" name="直接连接符 106506"/>
            <p:cNvSpPr>
              <a:spLocks noChangeShapeType="1"/>
            </p:cNvSpPr>
            <p:nvPr/>
          </p:nvSpPr>
          <p:spPr bwMode="auto">
            <a:xfrm flipV="1">
              <a:off x="1130" y="2086"/>
              <a:ext cx="192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6" name="直接连接符 106507"/>
            <p:cNvSpPr>
              <a:spLocks noChangeShapeType="1"/>
            </p:cNvSpPr>
            <p:nvPr/>
          </p:nvSpPr>
          <p:spPr bwMode="auto">
            <a:xfrm>
              <a:off x="1137" y="2533"/>
              <a:ext cx="18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47" name="对象 106508"/>
            <p:cNvGraphicFramePr>
              <a:graphicFrameLocks/>
            </p:cNvGraphicFramePr>
            <p:nvPr/>
          </p:nvGraphicFramePr>
          <p:xfrm>
            <a:off x="743" y="1836"/>
            <a:ext cx="41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79" r:id="rId6" imgW="651787" imgH="536300" progId="MS_ClipArt_Gallery.2">
                    <p:embed/>
                  </p:oleObj>
                </mc:Choice>
                <mc:Fallback>
                  <p:oleObj r:id="rId6" imgW="651787" imgH="536300" progId="MS_ClipArt_Gallery.2">
                    <p:embed/>
                    <p:pic>
                      <p:nvPicPr>
                        <p:cNvPr id="0" name="对象 1065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" y="1836"/>
                          <a:ext cx="411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8" name="对象 106509"/>
            <p:cNvGraphicFramePr>
              <a:graphicFrameLocks/>
            </p:cNvGraphicFramePr>
            <p:nvPr/>
          </p:nvGraphicFramePr>
          <p:xfrm>
            <a:off x="743" y="2271"/>
            <a:ext cx="41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80" r:id="rId8" imgW="651787" imgH="536300" progId="MS_ClipArt_Gallery.2">
                    <p:embed/>
                  </p:oleObj>
                </mc:Choice>
                <mc:Fallback>
                  <p:oleObj r:id="rId8" imgW="651787" imgH="536300" progId="MS_ClipArt_Gallery.2">
                    <p:embed/>
                    <p:pic>
                      <p:nvPicPr>
                        <p:cNvPr id="0" name="对象 1065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" y="2271"/>
                          <a:ext cx="411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49" name="直接连接符 106510"/>
            <p:cNvSpPr>
              <a:spLocks noChangeShapeType="1"/>
            </p:cNvSpPr>
            <p:nvPr/>
          </p:nvSpPr>
          <p:spPr bwMode="auto">
            <a:xfrm>
              <a:off x="1331" y="2228"/>
              <a:ext cx="715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750" name="组合 106524"/>
            <p:cNvGrpSpPr>
              <a:grpSpLocks/>
            </p:cNvGrpSpPr>
            <p:nvPr/>
          </p:nvGrpSpPr>
          <p:grpSpPr bwMode="auto">
            <a:xfrm>
              <a:off x="1982" y="2203"/>
              <a:ext cx="492" cy="272"/>
              <a:chOff x="1982" y="2203"/>
              <a:chExt cx="492" cy="272"/>
            </a:xfrm>
          </p:grpSpPr>
          <p:sp>
            <p:nvSpPr>
              <p:cNvPr id="112817" name="椭圆 106511"/>
              <p:cNvSpPr>
                <a:spLocks noChangeArrowheads="1"/>
              </p:cNvSpPr>
              <p:nvPr/>
            </p:nvSpPr>
            <p:spPr bwMode="auto">
              <a:xfrm>
                <a:off x="1986" y="2324"/>
                <a:ext cx="488" cy="15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18" name="直接连接符 106512"/>
              <p:cNvSpPr>
                <a:spLocks noChangeShapeType="1"/>
              </p:cNvSpPr>
              <p:nvPr/>
            </p:nvSpPr>
            <p:spPr bwMode="auto">
              <a:xfrm>
                <a:off x="1986" y="2312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19" name="直接连接符 106513"/>
              <p:cNvSpPr>
                <a:spLocks noChangeShapeType="1"/>
              </p:cNvSpPr>
              <p:nvPr/>
            </p:nvSpPr>
            <p:spPr bwMode="auto">
              <a:xfrm>
                <a:off x="2474" y="2312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20" name="矩形 106514"/>
              <p:cNvSpPr>
                <a:spLocks noChangeArrowheads="1"/>
              </p:cNvSpPr>
              <p:nvPr/>
            </p:nvSpPr>
            <p:spPr bwMode="auto">
              <a:xfrm>
                <a:off x="1986" y="2312"/>
                <a:ext cx="484" cy="9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2821" name="椭圆 106515"/>
              <p:cNvSpPr>
                <a:spLocks noChangeArrowheads="1"/>
              </p:cNvSpPr>
              <p:nvPr/>
            </p:nvSpPr>
            <p:spPr bwMode="auto">
              <a:xfrm>
                <a:off x="1982" y="2203"/>
                <a:ext cx="488" cy="17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12822" name="组合 106519"/>
              <p:cNvGrpSpPr>
                <a:grpSpLocks/>
              </p:cNvGrpSpPr>
              <p:nvPr/>
            </p:nvGrpSpPr>
            <p:grpSpPr bwMode="auto">
              <a:xfrm>
                <a:off x="2100" y="2242"/>
                <a:ext cx="241" cy="102"/>
                <a:chOff x="2100" y="2242"/>
                <a:chExt cx="241" cy="102"/>
              </a:xfrm>
            </p:grpSpPr>
            <p:sp>
              <p:nvSpPr>
                <p:cNvPr id="112827" name="直接连接符 106516"/>
                <p:cNvSpPr>
                  <a:spLocks noChangeShapeType="1"/>
                </p:cNvSpPr>
                <p:nvPr/>
              </p:nvSpPr>
              <p:spPr bwMode="auto">
                <a:xfrm flipV="1">
                  <a:off x="2100" y="2242"/>
                  <a:ext cx="86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28" name="直接连接符 106517"/>
                <p:cNvSpPr>
                  <a:spLocks noChangeShapeType="1"/>
                </p:cNvSpPr>
                <p:nvPr/>
              </p:nvSpPr>
              <p:spPr bwMode="auto">
                <a:xfrm>
                  <a:off x="2265" y="2344"/>
                  <a:ext cx="7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29" name="直接连接符 106518"/>
                <p:cNvSpPr>
                  <a:spLocks noChangeShapeType="1"/>
                </p:cNvSpPr>
                <p:nvPr/>
              </p:nvSpPr>
              <p:spPr bwMode="auto">
                <a:xfrm>
                  <a:off x="2179" y="2244"/>
                  <a:ext cx="90" cy="1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823" name="组合 106523"/>
              <p:cNvGrpSpPr>
                <a:grpSpLocks/>
              </p:cNvGrpSpPr>
              <p:nvPr/>
            </p:nvGrpSpPr>
            <p:grpSpPr bwMode="auto">
              <a:xfrm>
                <a:off x="2100" y="2239"/>
                <a:ext cx="241" cy="104"/>
                <a:chOff x="2100" y="2239"/>
                <a:chExt cx="241" cy="104"/>
              </a:xfrm>
            </p:grpSpPr>
            <p:sp>
              <p:nvSpPr>
                <p:cNvPr id="112824" name="直接连接符 106520"/>
                <p:cNvSpPr>
                  <a:spLocks noChangeShapeType="1"/>
                </p:cNvSpPr>
                <p:nvPr/>
              </p:nvSpPr>
              <p:spPr bwMode="auto">
                <a:xfrm>
                  <a:off x="2100" y="2341"/>
                  <a:ext cx="86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25" name="直接连接符 106521"/>
                <p:cNvSpPr>
                  <a:spLocks noChangeShapeType="1"/>
                </p:cNvSpPr>
                <p:nvPr/>
              </p:nvSpPr>
              <p:spPr bwMode="auto">
                <a:xfrm>
                  <a:off x="2265" y="2240"/>
                  <a:ext cx="7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26" name="直接连接符 106522"/>
                <p:cNvSpPr>
                  <a:spLocks noChangeShapeType="1"/>
                </p:cNvSpPr>
                <p:nvPr/>
              </p:nvSpPr>
              <p:spPr bwMode="auto">
                <a:xfrm flipV="1">
                  <a:off x="2179" y="2239"/>
                  <a:ext cx="90" cy="10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2751" name="矩形 106525"/>
            <p:cNvSpPr>
              <a:spLocks noChangeArrowheads="1"/>
            </p:cNvSpPr>
            <p:nvPr/>
          </p:nvSpPr>
          <p:spPr bwMode="auto">
            <a:xfrm>
              <a:off x="1101" y="1394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Arial" panose="020B0604020202020204" pitchFamily="34" charset="0"/>
                </a:rPr>
                <a:t>223.1.1.1</a:t>
              </a:r>
            </a:p>
          </p:txBody>
        </p:sp>
        <p:sp>
          <p:nvSpPr>
            <p:cNvPr id="112752" name="矩形 106526"/>
            <p:cNvSpPr>
              <a:spLocks noChangeArrowheads="1"/>
            </p:cNvSpPr>
            <p:nvPr/>
          </p:nvSpPr>
          <p:spPr bwMode="auto">
            <a:xfrm>
              <a:off x="1162" y="1908"/>
              <a:ext cx="214" cy="129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53" name="矩形 106527"/>
            <p:cNvSpPr>
              <a:spLocks noChangeArrowheads="1"/>
            </p:cNvSpPr>
            <p:nvPr/>
          </p:nvSpPr>
          <p:spPr bwMode="auto">
            <a:xfrm>
              <a:off x="1155" y="184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Arial" panose="020B0604020202020204" pitchFamily="34" charset="0"/>
                </a:rPr>
                <a:t>223.1.1.2</a:t>
              </a:r>
            </a:p>
          </p:txBody>
        </p:sp>
        <p:sp>
          <p:nvSpPr>
            <p:cNvPr id="112754" name="矩形 106528"/>
            <p:cNvSpPr>
              <a:spLocks noChangeArrowheads="1"/>
            </p:cNvSpPr>
            <p:nvPr/>
          </p:nvSpPr>
          <p:spPr bwMode="auto">
            <a:xfrm>
              <a:off x="1022" y="252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Arial" panose="020B0604020202020204" pitchFamily="34" charset="0"/>
                </a:rPr>
                <a:t>223.1.1.3</a:t>
              </a:r>
            </a:p>
          </p:txBody>
        </p:sp>
        <p:sp>
          <p:nvSpPr>
            <p:cNvPr id="112755" name="矩形 106529"/>
            <p:cNvSpPr>
              <a:spLocks noChangeArrowheads="1"/>
            </p:cNvSpPr>
            <p:nvPr/>
          </p:nvSpPr>
          <p:spPr bwMode="auto">
            <a:xfrm>
              <a:off x="1569" y="2043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Arial" panose="020B0604020202020204" pitchFamily="34" charset="0"/>
                </a:rPr>
                <a:t>223.1.1.4</a:t>
              </a:r>
            </a:p>
          </p:txBody>
        </p:sp>
        <p:sp>
          <p:nvSpPr>
            <p:cNvPr id="112756" name="直接连接符 106530"/>
            <p:cNvSpPr>
              <a:spLocks noChangeShapeType="1"/>
            </p:cNvSpPr>
            <p:nvPr/>
          </p:nvSpPr>
          <p:spPr bwMode="auto">
            <a:xfrm>
              <a:off x="2400" y="2234"/>
              <a:ext cx="70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7" name="矩形 106531"/>
            <p:cNvSpPr>
              <a:spLocks noChangeArrowheads="1"/>
            </p:cNvSpPr>
            <p:nvPr/>
          </p:nvSpPr>
          <p:spPr bwMode="auto">
            <a:xfrm>
              <a:off x="2312" y="2036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Arial" panose="020B0604020202020204" pitchFamily="34" charset="0"/>
                </a:rPr>
                <a:t>223.1.2.9</a:t>
              </a:r>
            </a:p>
          </p:txBody>
        </p:sp>
        <p:sp>
          <p:nvSpPr>
            <p:cNvPr id="112758" name="直接连接符 106532"/>
            <p:cNvSpPr>
              <a:spLocks noChangeShapeType="1"/>
            </p:cNvSpPr>
            <p:nvPr/>
          </p:nvSpPr>
          <p:spPr bwMode="auto">
            <a:xfrm>
              <a:off x="3108" y="1738"/>
              <a:ext cx="0" cy="9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59" name="对象 106533"/>
            <p:cNvGraphicFramePr>
              <a:graphicFrameLocks/>
            </p:cNvGraphicFramePr>
            <p:nvPr/>
          </p:nvGraphicFramePr>
          <p:xfrm>
            <a:off x="3231" y="1530"/>
            <a:ext cx="41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81" r:id="rId10" imgW="651787" imgH="537882" progId="MS_ClipArt_Gallery.2">
                    <p:embed/>
                  </p:oleObj>
                </mc:Choice>
                <mc:Fallback>
                  <p:oleObj r:id="rId10" imgW="651787" imgH="537882" progId="MS_ClipArt_Gallery.2">
                    <p:embed/>
                    <p:pic>
                      <p:nvPicPr>
                        <p:cNvPr id="0" name="对象 1065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1" y="1530"/>
                          <a:ext cx="411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60" name="直接连接符 106534"/>
            <p:cNvSpPr>
              <a:spLocks noChangeShapeType="1"/>
            </p:cNvSpPr>
            <p:nvPr/>
          </p:nvSpPr>
          <p:spPr bwMode="auto">
            <a:xfrm>
              <a:off x="3108" y="1742"/>
              <a:ext cx="162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61" name="对象 106535"/>
            <p:cNvGraphicFramePr>
              <a:graphicFrameLocks/>
            </p:cNvGraphicFramePr>
            <p:nvPr/>
          </p:nvGraphicFramePr>
          <p:xfrm>
            <a:off x="3234" y="2515"/>
            <a:ext cx="41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82" r:id="rId12" imgW="651787" imgH="537882" progId="MS_ClipArt_Gallery.2">
                    <p:embed/>
                  </p:oleObj>
                </mc:Choice>
                <mc:Fallback>
                  <p:oleObj r:id="rId12" imgW="651787" imgH="537882" progId="MS_ClipArt_Gallery.2">
                    <p:embed/>
                    <p:pic>
                      <p:nvPicPr>
                        <p:cNvPr id="0" name="对象 1065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4" y="2515"/>
                          <a:ext cx="411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62" name="直接连接符 106536"/>
            <p:cNvSpPr>
              <a:spLocks noChangeShapeType="1"/>
            </p:cNvSpPr>
            <p:nvPr/>
          </p:nvSpPr>
          <p:spPr bwMode="auto">
            <a:xfrm>
              <a:off x="3108" y="2649"/>
              <a:ext cx="162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3" name="矩形 106537"/>
            <p:cNvSpPr>
              <a:spLocks noChangeArrowheads="1"/>
            </p:cNvSpPr>
            <p:nvPr/>
          </p:nvSpPr>
          <p:spPr bwMode="auto">
            <a:xfrm>
              <a:off x="3070" y="2460"/>
              <a:ext cx="119" cy="129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64" name="矩形 106538"/>
            <p:cNvSpPr>
              <a:spLocks noChangeArrowheads="1"/>
            </p:cNvSpPr>
            <p:nvPr/>
          </p:nvSpPr>
          <p:spPr bwMode="auto">
            <a:xfrm>
              <a:off x="2666" y="237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Arial" panose="020B0604020202020204" pitchFamily="34" charset="0"/>
                </a:rPr>
                <a:t>223.1.2.2</a:t>
              </a:r>
            </a:p>
          </p:txBody>
        </p:sp>
        <p:sp>
          <p:nvSpPr>
            <p:cNvPr id="112765" name="矩形 106539"/>
            <p:cNvSpPr>
              <a:spLocks noChangeArrowheads="1"/>
            </p:cNvSpPr>
            <p:nvPr/>
          </p:nvSpPr>
          <p:spPr bwMode="auto">
            <a:xfrm>
              <a:off x="3166" y="1314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Arial" panose="020B0604020202020204" pitchFamily="34" charset="0"/>
                </a:rPr>
                <a:t>223.1.2.1</a:t>
              </a:r>
            </a:p>
          </p:txBody>
        </p:sp>
        <p:sp>
          <p:nvSpPr>
            <p:cNvPr id="112766" name="直接连接符 106540"/>
            <p:cNvSpPr>
              <a:spLocks noChangeShapeType="1"/>
            </p:cNvSpPr>
            <p:nvPr/>
          </p:nvSpPr>
          <p:spPr bwMode="auto">
            <a:xfrm>
              <a:off x="2236" y="2476"/>
              <a:ext cx="0" cy="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7" name="直接连接符 106541"/>
            <p:cNvSpPr>
              <a:spLocks noChangeShapeType="1"/>
            </p:cNvSpPr>
            <p:nvPr/>
          </p:nvSpPr>
          <p:spPr bwMode="auto">
            <a:xfrm flipH="1">
              <a:off x="1782" y="2989"/>
              <a:ext cx="8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8" name="直接连接符 106542"/>
            <p:cNvSpPr>
              <a:spLocks noChangeShapeType="1"/>
            </p:cNvSpPr>
            <p:nvPr/>
          </p:nvSpPr>
          <p:spPr bwMode="auto">
            <a:xfrm flipH="1" flipV="1">
              <a:off x="1778" y="2983"/>
              <a:ext cx="3" cy="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9" name="直接连接符 106543"/>
            <p:cNvSpPr>
              <a:spLocks noChangeShapeType="1"/>
            </p:cNvSpPr>
            <p:nvPr/>
          </p:nvSpPr>
          <p:spPr bwMode="auto">
            <a:xfrm flipH="1" flipV="1">
              <a:off x="2592" y="2987"/>
              <a:ext cx="2" cy="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70" name="对象 106544"/>
            <p:cNvGraphicFramePr>
              <a:graphicFrameLocks/>
            </p:cNvGraphicFramePr>
            <p:nvPr/>
          </p:nvGraphicFramePr>
          <p:xfrm>
            <a:off x="2444" y="3100"/>
            <a:ext cx="41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83" r:id="rId14" imgW="653369" imgH="537882" progId="MS_ClipArt_Gallery.2">
                    <p:embed/>
                  </p:oleObj>
                </mc:Choice>
                <mc:Fallback>
                  <p:oleObj r:id="rId14" imgW="653369" imgH="537882" progId="MS_ClipArt_Gallery.2">
                    <p:embed/>
                    <p:pic>
                      <p:nvPicPr>
                        <p:cNvPr id="0" name="对象 1065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4" y="3100"/>
                          <a:ext cx="412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71" name="对象 106545"/>
            <p:cNvGraphicFramePr>
              <a:graphicFrameLocks/>
            </p:cNvGraphicFramePr>
            <p:nvPr/>
          </p:nvGraphicFramePr>
          <p:xfrm>
            <a:off x="1575" y="3110"/>
            <a:ext cx="41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84" r:id="rId16" imgW="653369" imgH="537882" progId="MS_ClipArt_Gallery.2">
                    <p:embed/>
                  </p:oleObj>
                </mc:Choice>
                <mc:Fallback>
                  <p:oleObj r:id="rId16" imgW="653369" imgH="537882" progId="MS_ClipArt_Gallery.2">
                    <p:embed/>
                    <p:pic>
                      <p:nvPicPr>
                        <p:cNvPr id="0" name="对象 1065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5" y="3110"/>
                          <a:ext cx="412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72" name="矩形 106546"/>
            <p:cNvSpPr>
              <a:spLocks noChangeArrowheads="1"/>
            </p:cNvSpPr>
            <p:nvPr/>
          </p:nvSpPr>
          <p:spPr bwMode="auto">
            <a:xfrm>
              <a:off x="2595" y="287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Arial" panose="020B0604020202020204" pitchFamily="34" charset="0"/>
                </a:rPr>
                <a:t>223.1.3.2</a:t>
              </a:r>
            </a:p>
          </p:txBody>
        </p:sp>
        <p:sp>
          <p:nvSpPr>
            <p:cNvPr id="112773" name="矩形 106547"/>
            <p:cNvSpPr>
              <a:spLocks noChangeArrowheads="1"/>
            </p:cNvSpPr>
            <p:nvPr/>
          </p:nvSpPr>
          <p:spPr bwMode="auto">
            <a:xfrm>
              <a:off x="1092" y="2906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Arial" panose="020B0604020202020204" pitchFamily="34" charset="0"/>
                </a:rPr>
                <a:t>223.1.3.1</a:t>
              </a:r>
            </a:p>
          </p:txBody>
        </p:sp>
        <p:sp>
          <p:nvSpPr>
            <p:cNvPr id="112774" name="矩形 106548"/>
            <p:cNvSpPr>
              <a:spLocks noChangeArrowheads="1"/>
            </p:cNvSpPr>
            <p:nvPr/>
          </p:nvSpPr>
          <p:spPr bwMode="auto">
            <a:xfrm>
              <a:off x="2192" y="2571"/>
              <a:ext cx="89" cy="129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75" name="矩形 106549"/>
            <p:cNvSpPr>
              <a:spLocks noChangeArrowheads="1"/>
            </p:cNvSpPr>
            <p:nvPr/>
          </p:nvSpPr>
          <p:spPr bwMode="auto">
            <a:xfrm>
              <a:off x="1801" y="2524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Arial" panose="020B0604020202020204" pitchFamily="34" charset="0"/>
                </a:rPr>
                <a:t>223.1.3.27</a:t>
              </a:r>
            </a:p>
          </p:txBody>
        </p:sp>
        <p:grpSp>
          <p:nvGrpSpPr>
            <p:cNvPr id="112776" name="组合 106552"/>
            <p:cNvGrpSpPr>
              <a:grpSpLocks/>
            </p:cNvGrpSpPr>
            <p:nvPr/>
          </p:nvGrpSpPr>
          <p:grpSpPr bwMode="auto">
            <a:xfrm>
              <a:off x="812" y="1333"/>
              <a:ext cx="233" cy="250"/>
              <a:chOff x="812" y="1333"/>
              <a:chExt cx="233" cy="250"/>
            </a:xfrm>
          </p:grpSpPr>
          <p:sp>
            <p:nvSpPr>
              <p:cNvPr id="112815" name="矩形 106550"/>
              <p:cNvSpPr>
                <a:spLocks noChangeArrowheads="1"/>
              </p:cNvSpPr>
              <p:nvPr/>
            </p:nvSpPr>
            <p:spPr bwMode="auto">
              <a:xfrm>
                <a:off x="882" y="1388"/>
                <a:ext cx="125" cy="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16" name="矩形 106551"/>
              <p:cNvSpPr>
                <a:spLocks noChangeArrowheads="1"/>
              </p:cNvSpPr>
              <p:nvPr/>
            </p:nvSpPr>
            <p:spPr bwMode="auto">
              <a:xfrm>
                <a:off x="812" y="1333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</a:t>
                </a:r>
              </a:p>
            </p:txBody>
          </p:sp>
        </p:grpSp>
        <p:grpSp>
          <p:nvGrpSpPr>
            <p:cNvPr id="112777" name="组合 106555"/>
            <p:cNvGrpSpPr>
              <a:grpSpLocks/>
            </p:cNvGrpSpPr>
            <p:nvPr/>
          </p:nvGrpSpPr>
          <p:grpSpPr bwMode="auto">
            <a:xfrm>
              <a:off x="805" y="2216"/>
              <a:ext cx="217" cy="251"/>
              <a:chOff x="805" y="2216"/>
              <a:chExt cx="217" cy="251"/>
            </a:xfrm>
          </p:grpSpPr>
          <p:sp>
            <p:nvSpPr>
              <p:cNvPr id="112813" name="矩形 106553"/>
              <p:cNvSpPr>
                <a:spLocks noChangeArrowheads="1"/>
              </p:cNvSpPr>
              <p:nvPr/>
            </p:nvSpPr>
            <p:spPr bwMode="auto">
              <a:xfrm>
                <a:off x="875" y="2272"/>
                <a:ext cx="125" cy="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14" name="矩形 106554"/>
              <p:cNvSpPr>
                <a:spLocks noChangeArrowheads="1"/>
              </p:cNvSpPr>
              <p:nvPr/>
            </p:nvSpPr>
            <p:spPr bwMode="auto">
              <a:xfrm>
                <a:off x="805" y="2216"/>
                <a:ext cx="21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B</a:t>
                </a:r>
              </a:p>
            </p:txBody>
          </p:sp>
        </p:grpSp>
        <p:grpSp>
          <p:nvGrpSpPr>
            <p:cNvPr id="112778" name="组合 106558"/>
            <p:cNvGrpSpPr>
              <a:grpSpLocks/>
            </p:cNvGrpSpPr>
            <p:nvPr/>
          </p:nvGrpSpPr>
          <p:grpSpPr bwMode="auto">
            <a:xfrm>
              <a:off x="3300" y="2475"/>
              <a:ext cx="216" cy="250"/>
              <a:chOff x="3300" y="2475"/>
              <a:chExt cx="216" cy="250"/>
            </a:xfrm>
          </p:grpSpPr>
          <p:sp>
            <p:nvSpPr>
              <p:cNvPr id="112811" name="矩形 106556"/>
              <p:cNvSpPr>
                <a:spLocks noChangeArrowheads="1"/>
              </p:cNvSpPr>
              <p:nvPr/>
            </p:nvSpPr>
            <p:spPr bwMode="auto">
              <a:xfrm>
                <a:off x="3370" y="2530"/>
                <a:ext cx="125" cy="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12" name="矩形 106557"/>
              <p:cNvSpPr>
                <a:spLocks noChangeArrowheads="1"/>
              </p:cNvSpPr>
              <p:nvPr/>
            </p:nvSpPr>
            <p:spPr bwMode="auto">
              <a:xfrm>
                <a:off x="3300" y="2475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E</a:t>
                </a:r>
              </a:p>
            </p:txBody>
          </p:sp>
        </p:grpSp>
        <p:sp>
          <p:nvSpPr>
            <p:cNvPr id="112779" name="直接连接符 106559"/>
            <p:cNvSpPr>
              <a:spLocks noChangeShapeType="1"/>
            </p:cNvSpPr>
            <p:nvPr/>
          </p:nvSpPr>
          <p:spPr bwMode="auto">
            <a:xfrm>
              <a:off x="2858" y="1859"/>
              <a:ext cx="23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0" name="任意多边形 106560"/>
            <p:cNvSpPr>
              <a:spLocks noChangeArrowheads="1"/>
            </p:cNvSpPr>
            <p:nvPr/>
          </p:nvSpPr>
          <p:spPr bwMode="auto">
            <a:xfrm>
              <a:off x="2728" y="1769"/>
              <a:ext cx="251" cy="130"/>
            </a:xfrm>
            <a:custGeom>
              <a:avLst/>
              <a:gdLst>
                <a:gd name="T0" fmla="*/ 96 w 251"/>
                <a:gd name="T1" fmla="*/ 0 h 130"/>
                <a:gd name="T2" fmla="*/ 0 w 251"/>
                <a:gd name="T3" fmla="*/ 129 h 130"/>
                <a:gd name="T4" fmla="*/ 152 w 251"/>
                <a:gd name="T5" fmla="*/ 129 h 130"/>
                <a:gd name="T6" fmla="*/ 250 w 251"/>
                <a:gd name="T7" fmla="*/ 0 h 130"/>
                <a:gd name="T8" fmla="*/ 96 w 251"/>
                <a:gd name="T9" fmla="*/ 0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" h="130">
                  <a:moveTo>
                    <a:pt x="96" y="0"/>
                  </a:moveTo>
                  <a:lnTo>
                    <a:pt x="0" y="129"/>
                  </a:lnTo>
                  <a:lnTo>
                    <a:pt x="152" y="129"/>
                  </a:lnTo>
                  <a:lnTo>
                    <a:pt x="250" y="0"/>
                  </a:lnTo>
                  <a:lnTo>
                    <a:pt x="96" y="0"/>
                  </a:lnTo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1" name="矩形 106561"/>
            <p:cNvSpPr>
              <a:spLocks noChangeArrowheads="1"/>
            </p:cNvSpPr>
            <p:nvPr/>
          </p:nvSpPr>
          <p:spPr bwMode="auto">
            <a:xfrm>
              <a:off x="2855" y="1346"/>
              <a:ext cx="116" cy="427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82" name="矩形 106562"/>
            <p:cNvSpPr>
              <a:spLocks noChangeArrowheads="1"/>
            </p:cNvSpPr>
            <p:nvPr/>
          </p:nvSpPr>
          <p:spPr bwMode="auto">
            <a:xfrm>
              <a:off x="2728" y="1469"/>
              <a:ext cx="160" cy="427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83" name="矩形 106563"/>
            <p:cNvSpPr>
              <a:spLocks noChangeArrowheads="1"/>
            </p:cNvSpPr>
            <p:nvPr/>
          </p:nvSpPr>
          <p:spPr bwMode="auto">
            <a:xfrm>
              <a:off x="2718" y="1467"/>
              <a:ext cx="165" cy="43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84" name="任意多边形 106564"/>
            <p:cNvSpPr>
              <a:spLocks noChangeArrowheads="1"/>
            </p:cNvSpPr>
            <p:nvPr/>
          </p:nvSpPr>
          <p:spPr bwMode="auto">
            <a:xfrm>
              <a:off x="2728" y="1341"/>
              <a:ext cx="251" cy="131"/>
            </a:xfrm>
            <a:custGeom>
              <a:avLst/>
              <a:gdLst>
                <a:gd name="T0" fmla="*/ 96 w 251"/>
                <a:gd name="T1" fmla="*/ 0 h 131"/>
                <a:gd name="T2" fmla="*/ 0 w 251"/>
                <a:gd name="T3" fmla="*/ 130 h 131"/>
                <a:gd name="T4" fmla="*/ 152 w 251"/>
                <a:gd name="T5" fmla="*/ 130 h 131"/>
                <a:gd name="T6" fmla="*/ 250 w 251"/>
                <a:gd name="T7" fmla="*/ 0 h 131"/>
                <a:gd name="T8" fmla="*/ 96 w 251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" h="131">
                  <a:moveTo>
                    <a:pt x="96" y="0"/>
                  </a:moveTo>
                  <a:lnTo>
                    <a:pt x="0" y="130"/>
                  </a:lnTo>
                  <a:lnTo>
                    <a:pt x="152" y="130"/>
                  </a:lnTo>
                  <a:lnTo>
                    <a:pt x="250" y="0"/>
                  </a:lnTo>
                  <a:lnTo>
                    <a:pt x="96" y="0"/>
                  </a:lnTo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5" name="任意多边形 106565"/>
            <p:cNvSpPr>
              <a:spLocks noChangeArrowheads="1"/>
            </p:cNvSpPr>
            <p:nvPr/>
          </p:nvSpPr>
          <p:spPr bwMode="auto">
            <a:xfrm>
              <a:off x="2728" y="1341"/>
              <a:ext cx="251" cy="131"/>
            </a:xfrm>
            <a:custGeom>
              <a:avLst/>
              <a:gdLst>
                <a:gd name="T0" fmla="*/ 96 w 251"/>
                <a:gd name="T1" fmla="*/ 0 h 131"/>
                <a:gd name="T2" fmla="*/ 0 w 251"/>
                <a:gd name="T3" fmla="*/ 130 h 131"/>
                <a:gd name="T4" fmla="*/ 152 w 251"/>
                <a:gd name="T5" fmla="*/ 130 h 131"/>
                <a:gd name="T6" fmla="*/ 250 w 251"/>
                <a:gd name="T7" fmla="*/ 0 h 131"/>
                <a:gd name="T8" fmla="*/ 96 w 251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" h="131">
                  <a:moveTo>
                    <a:pt x="96" y="0"/>
                  </a:moveTo>
                  <a:lnTo>
                    <a:pt x="0" y="130"/>
                  </a:lnTo>
                  <a:lnTo>
                    <a:pt x="152" y="130"/>
                  </a:lnTo>
                  <a:lnTo>
                    <a:pt x="250" y="0"/>
                  </a:lnTo>
                  <a:lnTo>
                    <a:pt x="9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6" name="直接连接符 106566"/>
            <p:cNvSpPr>
              <a:spLocks noChangeShapeType="1"/>
            </p:cNvSpPr>
            <p:nvPr/>
          </p:nvSpPr>
          <p:spPr bwMode="auto">
            <a:xfrm>
              <a:off x="2978" y="1351"/>
              <a:ext cx="1" cy="4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7" name="直接连接符 106567"/>
            <p:cNvSpPr>
              <a:spLocks noChangeShapeType="1"/>
            </p:cNvSpPr>
            <p:nvPr/>
          </p:nvSpPr>
          <p:spPr bwMode="auto">
            <a:xfrm flipH="1">
              <a:off x="2888" y="1769"/>
              <a:ext cx="90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8" name="矩形 106568"/>
            <p:cNvSpPr>
              <a:spLocks noChangeArrowheads="1"/>
            </p:cNvSpPr>
            <p:nvPr/>
          </p:nvSpPr>
          <p:spPr bwMode="auto">
            <a:xfrm>
              <a:off x="2749" y="1524"/>
              <a:ext cx="106" cy="245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89" name="矩形 106569"/>
            <p:cNvSpPr>
              <a:spLocks noChangeArrowheads="1"/>
            </p:cNvSpPr>
            <p:nvPr/>
          </p:nvSpPr>
          <p:spPr bwMode="auto">
            <a:xfrm>
              <a:off x="2747" y="1522"/>
              <a:ext cx="110" cy="24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90" name="矩形 106570"/>
            <p:cNvSpPr>
              <a:spLocks noChangeArrowheads="1"/>
            </p:cNvSpPr>
            <p:nvPr/>
          </p:nvSpPr>
          <p:spPr bwMode="auto">
            <a:xfrm>
              <a:off x="2763" y="1598"/>
              <a:ext cx="80" cy="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91" name="矩形 106571"/>
            <p:cNvSpPr>
              <a:spLocks noChangeArrowheads="1"/>
            </p:cNvSpPr>
            <p:nvPr/>
          </p:nvSpPr>
          <p:spPr bwMode="auto">
            <a:xfrm>
              <a:off x="2237" y="1350"/>
              <a:ext cx="4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DHCP </a:t>
              </a:r>
            </a:p>
          </p:txBody>
        </p:sp>
        <p:sp>
          <p:nvSpPr>
            <p:cNvPr id="112792" name="矩形 106572"/>
            <p:cNvSpPr>
              <a:spLocks noChangeArrowheads="1"/>
            </p:cNvSpPr>
            <p:nvPr/>
          </p:nvSpPr>
          <p:spPr bwMode="auto">
            <a:xfrm>
              <a:off x="2728" y="1350"/>
              <a:ext cx="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12793" name="矩形 106573"/>
            <p:cNvSpPr>
              <a:spLocks noChangeArrowheads="1"/>
            </p:cNvSpPr>
            <p:nvPr/>
          </p:nvSpPr>
          <p:spPr bwMode="auto">
            <a:xfrm>
              <a:off x="2237" y="1539"/>
              <a:ext cx="43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FF0000"/>
                  </a:solidFill>
                  <a:latin typeface="Arial" panose="020B0604020202020204" pitchFamily="34" charset="0"/>
                </a:rPr>
                <a:t>服务器</a:t>
              </a:r>
            </a:p>
          </p:txBody>
        </p:sp>
        <p:sp>
          <p:nvSpPr>
            <p:cNvPr id="112794" name="矩形 106574"/>
            <p:cNvSpPr>
              <a:spLocks noChangeArrowheads="1"/>
            </p:cNvSpPr>
            <p:nvPr/>
          </p:nvSpPr>
          <p:spPr bwMode="auto">
            <a:xfrm>
              <a:off x="2673" y="1539"/>
              <a:ext cx="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12795" name="矩形 106575"/>
            <p:cNvSpPr>
              <a:spLocks noChangeArrowheads="1"/>
            </p:cNvSpPr>
            <p:nvPr/>
          </p:nvSpPr>
          <p:spPr bwMode="auto">
            <a:xfrm>
              <a:off x="2644" y="2651"/>
              <a:ext cx="4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12796" name="任意多边形 106576"/>
            <p:cNvSpPr>
              <a:spLocks noChangeArrowheads="1"/>
            </p:cNvSpPr>
            <p:nvPr/>
          </p:nvSpPr>
          <p:spPr bwMode="auto">
            <a:xfrm>
              <a:off x="3749" y="3356"/>
              <a:ext cx="4" cy="3"/>
            </a:xfrm>
            <a:custGeom>
              <a:avLst/>
              <a:gdLst>
                <a:gd name="T0" fmla="*/ 0 w 4"/>
                <a:gd name="T1" fmla="*/ 0 h 3"/>
                <a:gd name="T2" fmla="*/ 0 w 4"/>
                <a:gd name="T3" fmla="*/ 0 h 3"/>
                <a:gd name="T4" fmla="*/ 0 w 4"/>
                <a:gd name="T5" fmla="*/ 2 h 3"/>
                <a:gd name="T6" fmla="*/ 3 w 4"/>
                <a:gd name="T7" fmla="*/ 2 h 3"/>
                <a:gd name="T8" fmla="*/ 3 w 4"/>
                <a:gd name="T9" fmla="*/ 0 h 3"/>
                <a:gd name="T10" fmla="*/ 0 w 4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7" name="任意多边形 106577"/>
            <p:cNvSpPr>
              <a:spLocks noChangeArrowheads="1"/>
            </p:cNvSpPr>
            <p:nvPr/>
          </p:nvSpPr>
          <p:spPr bwMode="auto">
            <a:xfrm>
              <a:off x="3758" y="3351"/>
              <a:ext cx="3" cy="4"/>
            </a:xfrm>
            <a:custGeom>
              <a:avLst/>
              <a:gdLst>
                <a:gd name="T0" fmla="*/ 0 w 3"/>
                <a:gd name="T1" fmla="*/ 3 h 4"/>
                <a:gd name="T2" fmla="*/ 0 w 3"/>
                <a:gd name="T3" fmla="*/ 3 h 4"/>
                <a:gd name="T4" fmla="*/ 2 w 3"/>
                <a:gd name="T5" fmla="*/ 3 h 4"/>
                <a:gd name="T6" fmla="*/ 2 w 3"/>
                <a:gd name="T7" fmla="*/ 0 h 4"/>
                <a:gd name="T8" fmla="*/ 0 w 3"/>
                <a:gd name="T9" fmla="*/ 0 h 4"/>
                <a:gd name="T10" fmla="*/ 0 w 3"/>
                <a:gd name="T11" fmla="*/ 3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4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8" name="任意多边形 106578"/>
            <p:cNvSpPr>
              <a:spLocks noChangeArrowheads="1"/>
            </p:cNvSpPr>
            <p:nvPr/>
          </p:nvSpPr>
          <p:spPr bwMode="auto">
            <a:xfrm>
              <a:off x="3770" y="3349"/>
              <a:ext cx="3" cy="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0 w 3"/>
                <a:gd name="T5" fmla="*/ 2 h 3"/>
                <a:gd name="T6" fmla="*/ 0 w 3"/>
                <a:gd name="T7" fmla="*/ 0 h 3"/>
                <a:gd name="T8" fmla="*/ 2 w 3"/>
                <a:gd name="T9" fmla="*/ 0 h 3"/>
                <a:gd name="T10" fmla="*/ 0 w 3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9" name="任意多边形 106579"/>
            <p:cNvSpPr>
              <a:spLocks noChangeArrowheads="1"/>
            </p:cNvSpPr>
            <p:nvPr/>
          </p:nvSpPr>
          <p:spPr bwMode="auto">
            <a:xfrm>
              <a:off x="3766" y="3358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0" name="任意多边形 106580"/>
            <p:cNvSpPr>
              <a:spLocks noChangeArrowheads="1"/>
            </p:cNvSpPr>
            <p:nvPr/>
          </p:nvSpPr>
          <p:spPr bwMode="auto">
            <a:xfrm>
              <a:off x="3756" y="3362"/>
              <a:ext cx="1" cy="3"/>
            </a:xfrm>
            <a:custGeom>
              <a:avLst/>
              <a:gdLst>
                <a:gd name="T0" fmla="*/ 0 w 1"/>
                <a:gd name="T1" fmla="*/ 2 h 3"/>
                <a:gd name="T2" fmla="*/ 0 w 1"/>
                <a:gd name="T3" fmla="*/ 2 h 3"/>
                <a:gd name="T4" fmla="*/ 0 w 1"/>
                <a:gd name="T5" fmla="*/ 0 h 3"/>
                <a:gd name="T6" fmla="*/ 0 w 1"/>
                <a:gd name="T7" fmla="*/ 2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3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1" name="任意多边形 106581"/>
            <p:cNvSpPr>
              <a:spLocks noChangeArrowheads="1"/>
            </p:cNvSpPr>
            <p:nvPr/>
          </p:nvSpPr>
          <p:spPr bwMode="auto">
            <a:xfrm>
              <a:off x="3692" y="3269"/>
              <a:ext cx="3" cy="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2 h 3"/>
                <a:gd name="T4" fmla="*/ 2 w 3"/>
                <a:gd name="T5" fmla="*/ 2 h 3"/>
                <a:gd name="T6" fmla="*/ 2 w 3"/>
                <a:gd name="T7" fmla="*/ 0 h 3"/>
                <a:gd name="T8" fmla="*/ 0 w 3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2" name="任意多边形 106582"/>
            <p:cNvSpPr>
              <a:spLocks noChangeArrowheads="1"/>
            </p:cNvSpPr>
            <p:nvPr/>
          </p:nvSpPr>
          <p:spPr bwMode="auto">
            <a:xfrm>
              <a:off x="3702" y="3265"/>
              <a:ext cx="3" cy="5"/>
            </a:xfrm>
            <a:custGeom>
              <a:avLst/>
              <a:gdLst>
                <a:gd name="T0" fmla="*/ 0 w 3"/>
                <a:gd name="T1" fmla="*/ 4 h 5"/>
                <a:gd name="T2" fmla="*/ 0 w 3"/>
                <a:gd name="T3" fmla="*/ 4 h 5"/>
                <a:gd name="T4" fmla="*/ 2 w 3"/>
                <a:gd name="T5" fmla="*/ 4 h 5"/>
                <a:gd name="T6" fmla="*/ 2 w 3"/>
                <a:gd name="T7" fmla="*/ 0 h 5"/>
                <a:gd name="T8" fmla="*/ 0 w 3"/>
                <a:gd name="T9" fmla="*/ 0 h 5"/>
                <a:gd name="T10" fmla="*/ 0 w 3"/>
                <a:gd name="T11" fmla="*/ 4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5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3" name="任意多边形 106583"/>
            <p:cNvSpPr>
              <a:spLocks noChangeArrowheads="1"/>
            </p:cNvSpPr>
            <p:nvPr/>
          </p:nvSpPr>
          <p:spPr bwMode="auto">
            <a:xfrm>
              <a:off x="3711" y="3263"/>
              <a:ext cx="3" cy="3"/>
            </a:xfrm>
            <a:custGeom>
              <a:avLst/>
              <a:gdLst>
                <a:gd name="T0" fmla="*/ 0 w 3"/>
                <a:gd name="T1" fmla="*/ 2 h 3"/>
                <a:gd name="T2" fmla="*/ 0 w 3"/>
                <a:gd name="T3" fmla="*/ 2 h 3"/>
                <a:gd name="T4" fmla="*/ 2 w 3"/>
                <a:gd name="T5" fmla="*/ 2 h 3"/>
                <a:gd name="T6" fmla="*/ 2 w 3"/>
                <a:gd name="T7" fmla="*/ 0 h 3"/>
                <a:gd name="T8" fmla="*/ 0 w 3"/>
                <a:gd name="T9" fmla="*/ 0 h 3"/>
                <a:gd name="T10" fmla="*/ 0 w 3"/>
                <a:gd name="T11" fmla="*/ 2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4" name="任意多边形 106584"/>
            <p:cNvSpPr>
              <a:spLocks noChangeArrowheads="1"/>
            </p:cNvSpPr>
            <p:nvPr/>
          </p:nvSpPr>
          <p:spPr bwMode="auto">
            <a:xfrm>
              <a:off x="3713" y="3269"/>
              <a:ext cx="7" cy="3"/>
            </a:xfrm>
            <a:custGeom>
              <a:avLst/>
              <a:gdLst>
                <a:gd name="T0" fmla="*/ 0 w 7"/>
                <a:gd name="T1" fmla="*/ 2 h 3"/>
                <a:gd name="T2" fmla="*/ 0 w 7"/>
                <a:gd name="T3" fmla="*/ 2 h 3"/>
                <a:gd name="T4" fmla="*/ 4 w 7"/>
                <a:gd name="T5" fmla="*/ 2 h 3"/>
                <a:gd name="T6" fmla="*/ 6 w 7"/>
                <a:gd name="T7" fmla="*/ 2 h 3"/>
                <a:gd name="T8" fmla="*/ 6 w 7"/>
                <a:gd name="T9" fmla="*/ 0 h 3"/>
                <a:gd name="T10" fmla="*/ 4 w 7"/>
                <a:gd name="T11" fmla="*/ 0 h 3"/>
                <a:gd name="T12" fmla="*/ 0 w 7"/>
                <a:gd name="T13" fmla="*/ 0 h 3"/>
                <a:gd name="T14" fmla="*/ 0 w 7"/>
                <a:gd name="T15" fmla="*/ 2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5" name="任意多边形 106585"/>
            <p:cNvSpPr>
              <a:spLocks noChangeArrowheads="1"/>
            </p:cNvSpPr>
            <p:nvPr/>
          </p:nvSpPr>
          <p:spPr bwMode="auto">
            <a:xfrm>
              <a:off x="3704" y="3273"/>
              <a:ext cx="4" cy="1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3 w 4"/>
                <a:gd name="T5" fmla="*/ 0 h 1"/>
                <a:gd name="T6" fmla="*/ 0 w 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806" name="组合 106588"/>
            <p:cNvGrpSpPr>
              <a:grpSpLocks/>
            </p:cNvGrpSpPr>
            <p:nvPr/>
          </p:nvGrpSpPr>
          <p:grpSpPr bwMode="auto">
            <a:xfrm>
              <a:off x="3837" y="1924"/>
              <a:ext cx="475" cy="489"/>
              <a:chOff x="3837" y="1924"/>
              <a:chExt cx="475" cy="489"/>
            </a:xfrm>
          </p:grpSpPr>
          <p:graphicFrame>
            <p:nvGraphicFramePr>
              <p:cNvPr id="112809" name="对象 106586"/>
              <p:cNvGraphicFramePr>
                <a:graphicFrameLocks/>
              </p:cNvGraphicFramePr>
              <p:nvPr/>
            </p:nvGraphicFramePr>
            <p:xfrm>
              <a:off x="3837" y="1924"/>
              <a:ext cx="443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485" r:id="rId18" imgW="702411" imgH="685009" progId="MS_ClipArt_Gallery.2">
                      <p:embed/>
                    </p:oleObj>
                  </mc:Choice>
                  <mc:Fallback>
                    <p:oleObj r:id="rId18" imgW="702411" imgH="685009" progId="MS_ClipArt_Gallery.2">
                      <p:embed/>
                      <p:pic>
                        <p:nvPicPr>
                          <p:cNvPr id="0" name="对象 10658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7" y="1924"/>
                            <a:ext cx="443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810" name="对象 106587"/>
              <p:cNvGraphicFramePr>
                <a:graphicFrameLocks/>
              </p:cNvGraphicFramePr>
              <p:nvPr/>
            </p:nvGraphicFramePr>
            <p:xfrm>
              <a:off x="3906" y="2050"/>
              <a:ext cx="406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486" r:id="rId20" imgW="643877" imgH="575851" progId="MS_ClipArt_Gallery.2">
                      <p:embed/>
                    </p:oleObj>
                  </mc:Choice>
                  <mc:Fallback>
                    <p:oleObj r:id="rId20" imgW="643877" imgH="575851" progId="MS_ClipArt_Gallery.2">
                      <p:embed/>
                      <p:pic>
                        <p:nvPicPr>
                          <p:cNvPr id="0" name="对象 10658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6" y="2050"/>
                            <a:ext cx="406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807" name="矩形 106589"/>
            <p:cNvSpPr>
              <a:spLocks noChangeArrowheads="1"/>
            </p:cNvSpPr>
            <p:nvPr/>
          </p:nvSpPr>
          <p:spPr bwMode="auto">
            <a:xfrm>
              <a:off x="3968" y="2403"/>
              <a:ext cx="1068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000000"/>
                  </a:solidFill>
                  <a:latin typeface="Arial" panose="020B0604020202020204" pitchFamily="34" charset="0"/>
                </a:rPr>
                <a:t>刚到达的 </a:t>
              </a:r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DHCP </a:t>
              </a:r>
            </a:p>
            <a:p>
              <a:r>
                <a:rPr lang="zh-CN" altLang="en-US" b="1">
                  <a:solidFill>
                    <a:srgbClr val="FF0000"/>
                  </a:solidFill>
                  <a:latin typeface="Arial" panose="020B0604020202020204" pitchFamily="34" charset="0"/>
                </a:rPr>
                <a:t>客户机</a:t>
              </a:r>
              <a:r>
                <a:rPr lang="zh-CN" altLang="en-US" b="1">
                  <a:solidFill>
                    <a:srgbClr val="000000"/>
                  </a:solidFill>
                  <a:latin typeface="Arial" panose="020B0604020202020204" pitchFamily="34" charset="0"/>
                </a:rPr>
                <a:t>需要这个</a:t>
              </a:r>
            </a:p>
            <a:p>
              <a:r>
                <a:rPr lang="zh-CN" altLang="en-US" b="1">
                  <a:solidFill>
                    <a:srgbClr val="000000"/>
                  </a:solidFill>
                  <a:latin typeface="Arial" panose="020B0604020202020204" pitchFamily="34" charset="0"/>
                </a:rPr>
                <a:t>网络的地址</a:t>
              </a:r>
            </a:p>
          </p:txBody>
        </p:sp>
        <p:sp>
          <p:nvSpPr>
            <p:cNvPr id="112808" name="任意多边形 106590"/>
            <p:cNvSpPr>
              <a:spLocks noChangeArrowheads="1"/>
            </p:cNvSpPr>
            <p:nvPr/>
          </p:nvSpPr>
          <p:spPr bwMode="auto">
            <a:xfrm>
              <a:off x="3485" y="2164"/>
              <a:ext cx="399" cy="18"/>
            </a:xfrm>
            <a:custGeom>
              <a:avLst/>
              <a:gdLst>
                <a:gd name="T0" fmla="*/ 391 w 399"/>
                <a:gd name="T1" fmla="*/ 17 h 18"/>
                <a:gd name="T2" fmla="*/ 7 w 399"/>
                <a:gd name="T3" fmla="*/ 17 h 18"/>
                <a:gd name="T4" fmla="*/ 4 w 399"/>
                <a:gd name="T5" fmla="*/ 14 h 18"/>
                <a:gd name="T6" fmla="*/ 2 w 399"/>
                <a:gd name="T7" fmla="*/ 14 h 18"/>
                <a:gd name="T8" fmla="*/ 0 w 399"/>
                <a:gd name="T9" fmla="*/ 12 h 18"/>
                <a:gd name="T10" fmla="*/ 0 w 399"/>
                <a:gd name="T11" fmla="*/ 7 h 18"/>
                <a:gd name="T12" fmla="*/ 0 w 399"/>
                <a:gd name="T13" fmla="*/ 5 h 18"/>
                <a:gd name="T14" fmla="*/ 2 w 399"/>
                <a:gd name="T15" fmla="*/ 2 h 18"/>
                <a:gd name="T16" fmla="*/ 4 w 399"/>
                <a:gd name="T17" fmla="*/ 2 h 18"/>
                <a:gd name="T18" fmla="*/ 7 w 399"/>
                <a:gd name="T19" fmla="*/ 0 h 18"/>
                <a:gd name="T20" fmla="*/ 391 w 399"/>
                <a:gd name="T21" fmla="*/ 0 h 18"/>
                <a:gd name="T22" fmla="*/ 394 w 399"/>
                <a:gd name="T23" fmla="*/ 2 h 18"/>
                <a:gd name="T24" fmla="*/ 396 w 399"/>
                <a:gd name="T25" fmla="*/ 2 h 18"/>
                <a:gd name="T26" fmla="*/ 398 w 399"/>
                <a:gd name="T27" fmla="*/ 5 h 18"/>
                <a:gd name="T28" fmla="*/ 398 w 399"/>
                <a:gd name="T29" fmla="*/ 7 h 18"/>
                <a:gd name="T30" fmla="*/ 398 w 399"/>
                <a:gd name="T31" fmla="*/ 12 h 18"/>
                <a:gd name="T32" fmla="*/ 396 w 399"/>
                <a:gd name="T33" fmla="*/ 14 h 18"/>
                <a:gd name="T34" fmla="*/ 394 w 399"/>
                <a:gd name="T35" fmla="*/ 14 h 18"/>
                <a:gd name="T36" fmla="*/ 391 w 399"/>
                <a:gd name="T37" fmla="*/ 17 h 1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99" h="18">
                  <a:moveTo>
                    <a:pt x="391" y="17"/>
                  </a:moveTo>
                  <a:lnTo>
                    <a:pt x="7" y="17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lnTo>
                    <a:pt x="391" y="0"/>
                  </a:lnTo>
                  <a:lnTo>
                    <a:pt x="394" y="2"/>
                  </a:lnTo>
                  <a:lnTo>
                    <a:pt x="396" y="2"/>
                  </a:lnTo>
                  <a:lnTo>
                    <a:pt x="398" y="5"/>
                  </a:lnTo>
                  <a:lnTo>
                    <a:pt x="398" y="7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1" y="17"/>
                  </a:lnTo>
                </a:path>
              </a:pathLst>
            </a:custGeom>
            <a:solidFill>
              <a:srgbClr val="FF0000"/>
            </a:solidFill>
            <a:ln w="127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645" name="组合 106684"/>
          <p:cNvGrpSpPr>
            <a:grpSpLocks/>
          </p:cNvGrpSpPr>
          <p:nvPr/>
        </p:nvGrpSpPr>
        <p:grpSpPr bwMode="auto">
          <a:xfrm>
            <a:off x="1111250" y="2085975"/>
            <a:ext cx="6883400" cy="3521075"/>
            <a:chOff x="700" y="1314"/>
            <a:chExt cx="4336" cy="2218"/>
          </a:xfrm>
        </p:grpSpPr>
        <p:sp>
          <p:nvSpPr>
            <p:cNvPr id="112648" name="任意多边形 106593"/>
            <p:cNvSpPr>
              <a:spLocks noChangeArrowheads="1"/>
            </p:cNvSpPr>
            <p:nvPr/>
          </p:nvSpPr>
          <p:spPr bwMode="auto">
            <a:xfrm>
              <a:off x="700" y="1325"/>
              <a:ext cx="1319" cy="1392"/>
            </a:xfrm>
            <a:custGeom>
              <a:avLst/>
              <a:gdLst>
                <a:gd name="T0" fmla="*/ 1298 w 1319"/>
                <a:gd name="T1" fmla="*/ 795 h 1392"/>
                <a:gd name="T2" fmla="*/ 1257 w 1319"/>
                <a:gd name="T3" fmla="*/ 767 h 1392"/>
                <a:gd name="T4" fmla="*/ 1191 w 1319"/>
                <a:gd name="T5" fmla="*/ 753 h 1392"/>
                <a:gd name="T6" fmla="*/ 1064 w 1319"/>
                <a:gd name="T7" fmla="*/ 751 h 1392"/>
                <a:gd name="T8" fmla="*/ 886 w 1319"/>
                <a:gd name="T9" fmla="*/ 752 h 1392"/>
                <a:gd name="T10" fmla="*/ 812 w 1319"/>
                <a:gd name="T11" fmla="*/ 743 h 1392"/>
                <a:gd name="T12" fmla="*/ 759 w 1319"/>
                <a:gd name="T13" fmla="*/ 720 h 1392"/>
                <a:gd name="T14" fmla="*/ 727 w 1319"/>
                <a:gd name="T15" fmla="*/ 661 h 1392"/>
                <a:gd name="T16" fmla="*/ 707 w 1319"/>
                <a:gd name="T17" fmla="*/ 583 h 1392"/>
                <a:gd name="T18" fmla="*/ 692 w 1319"/>
                <a:gd name="T19" fmla="*/ 395 h 1392"/>
                <a:gd name="T20" fmla="*/ 686 w 1319"/>
                <a:gd name="T21" fmla="*/ 209 h 1392"/>
                <a:gd name="T22" fmla="*/ 676 w 1319"/>
                <a:gd name="T23" fmla="*/ 133 h 1392"/>
                <a:gd name="T24" fmla="*/ 656 w 1319"/>
                <a:gd name="T25" fmla="*/ 77 h 1392"/>
                <a:gd name="T26" fmla="*/ 628 w 1319"/>
                <a:gd name="T27" fmla="*/ 41 h 1392"/>
                <a:gd name="T28" fmla="*/ 558 w 1319"/>
                <a:gd name="T29" fmla="*/ 8 h 1392"/>
                <a:gd name="T30" fmla="*/ 477 w 1319"/>
                <a:gd name="T31" fmla="*/ 8 h 1392"/>
                <a:gd name="T32" fmla="*/ 395 w 1319"/>
                <a:gd name="T33" fmla="*/ 18 h 1392"/>
                <a:gd name="T34" fmla="*/ 318 w 1319"/>
                <a:gd name="T35" fmla="*/ 16 h 1392"/>
                <a:gd name="T36" fmla="*/ 234 w 1319"/>
                <a:gd name="T37" fmla="*/ 4 h 1392"/>
                <a:gd name="T38" fmla="*/ 152 w 1319"/>
                <a:gd name="T39" fmla="*/ 0 h 1392"/>
                <a:gd name="T40" fmla="*/ 85 w 1319"/>
                <a:gd name="T41" fmla="*/ 25 h 1392"/>
                <a:gd name="T42" fmla="*/ 51 w 1319"/>
                <a:gd name="T43" fmla="*/ 73 h 1392"/>
                <a:gd name="T44" fmla="*/ 39 w 1319"/>
                <a:gd name="T45" fmla="*/ 125 h 1392"/>
                <a:gd name="T46" fmla="*/ 30 w 1319"/>
                <a:gd name="T47" fmla="*/ 226 h 1392"/>
                <a:gd name="T48" fmla="*/ 30 w 1319"/>
                <a:gd name="T49" fmla="*/ 380 h 1392"/>
                <a:gd name="T50" fmla="*/ 34 w 1319"/>
                <a:gd name="T51" fmla="*/ 522 h 1392"/>
                <a:gd name="T52" fmla="*/ 34 w 1319"/>
                <a:gd name="T53" fmla="*/ 577 h 1392"/>
                <a:gd name="T54" fmla="*/ 33 w 1319"/>
                <a:gd name="T55" fmla="*/ 656 h 1392"/>
                <a:gd name="T56" fmla="*/ 32 w 1319"/>
                <a:gd name="T57" fmla="*/ 713 h 1392"/>
                <a:gd name="T58" fmla="*/ 32 w 1319"/>
                <a:gd name="T59" fmla="*/ 785 h 1392"/>
                <a:gd name="T60" fmla="*/ 23 w 1319"/>
                <a:gd name="T61" fmla="*/ 921 h 1392"/>
                <a:gd name="T62" fmla="*/ 9 w 1319"/>
                <a:gd name="T63" fmla="*/ 1078 h 1392"/>
                <a:gd name="T64" fmla="*/ 0 w 1319"/>
                <a:gd name="T65" fmla="*/ 1180 h 1392"/>
                <a:gd name="T66" fmla="*/ 8 w 1319"/>
                <a:gd name="T67" fmla="*/ 1223 h 1392"/>
                <a:gd name="T68" fmla="*/ 27 w 1319"/>
                <a:gd name="T69" fmla="*/ 1277 h 1392"/>
                <a:gd name="T70" fmla="*/ 50 w 1319"/>
                <a:gd name="T71" fmla="*/ 1307 h 1392"/>
                <a:gd name="T72" fmla="*/ 95 w 1319"/>
                <a:gd name="T73" fmla="*/ 1332 h 1392"/>
                <a:gd name="T74" fmla="*/ 152 w 1319"/>
                <a:gd name="T75" fmla="*/ 1346 h 1392"/>
                <a:gd name="T76" fmla="*/ 209 w 1319"/>
                <a:gd name="T77" fmla="*/ 1358 h 1392"/>
                <a:gd name="T78" fmla="*/ 314 w 1319"/>
                <a:gd name="T79" fmla="*/ 1375 h 1392"/>
                <a:gd name="T80" fmla="*/ 469 w 1319"/>
                <a:gd name="T81" fmla="*/ 1390 h 1392"/>
                <a:gd name="T82" fmla="*/ 573 w 1319"/>
                <a:gd name="T83" fmla="*/ 1389 h 1392"/>
                <a:gd name="T84" fmla="*/ 628 w 1319"/>
                <a:gd name="T85" fmla="*/ 1377 h 1392"/>
                <a:gd name="T86" fmla="*/ 666 w 1319"/>
                <a:gd name="T87" fmla="*/ 1356 h 1392"/>
                <a:gd name="T88" fmla="*/ 688 w 1319"/>
                <a:gd name="T89" fmla="*/ 1321 h 1392"/>
                <a:gd name="T90" fmla="*/ 696 w 1319"/>
                <a:gd name="T91" fmla="*/ 1249 h 1392"/>
                <a:gd name="T92" fmla="*/ 693 w 1319"/>
                <a:gd name="T93" fmla="*/ 1139 h 1392"/>
                <a:gd name="T94" fmla="*/ 703 w 1319"/>
                <a:gd name="T95" fmla="*/ 1065 h 1392"/>
                <a:gd name="T96" fmla="*/ 724 w 1319"/>
                <a:gd name="T97" fmla="*/ 1028 h 1392"/>
                <a:gd name="T98" fmla="*/ 764 w 1319"/>
                <a:gd name="T99" fmla="*/ 1004 h 1392"/>
                <a:gd name="T100" fmla="*/ 823 w 1319"/>
                <a:gd name="T101" fmla="*/ 993 h 1392"/>
                <a:gd name="T102" fmla="*/ 934 w 1319"/>
                <a:gd name="T103" fmla="*/ 991 h 1392"/>
                <a:gd name="T104" fmla="*/ 1097 w 1319"/>
                <a:gd name="T105" fmla="*/ 1002 h 1392"/>
                <a:gd name="T106" fmla="*/ 1205 w 1319"/>
                <a:gd name="T107" fmla="*/ 1006 h 1392"/>
                <a:gd name="T108" fmla="*/ 1260 w 1319"/>
                <a:gd name="T109" fmla="*/ 1003 h 1392"/>
                <a:gd name="T110" fmla="*/ 1293 w 1319"/>
                <a:gd name="T111" fmla="*/ 979 h 1392"/>
                <a:gd name="T112" fmla="*/ 1316 w 1319"/>
                <a:gd name="T113" fmla="*/ 934 h 1392"/>
                <a:gd name="T114" fmla="*/ 1318 w 1319"/>
                <a:gd name="T115" fmla="*/ 892 h 1392"/>
                <a:gd name="T116" fmla="*/ 1307 w 1319"/>
                <a:gd name="T117" fmla="*/ 817 h 139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19" h="1392">
                  <a:moveTo>
                    <a:pt x="1307" y="817"/>
                  </a:moveTo>
                  <a:lnTo>
                    <a:pt x="1298" y="795"/>
                  </a:lnTo>
                  <a:lnTo>
                    <a:pt x="1281" y="778"/>
                  </a:lnTo>
                  <a:lnTo>
                    <a:pt x="1257" y="767"/>
                  </a:lnTo>
                  <a:lnTo>
                    <a:pt x="1226" y="758"/>
                  </a:lnTo>
                  <a:lnTo>
                    <a:pt x="1191" y="753"/>
                  </a:lnTo>
                  <a:lnTo>
                    <a:pt x="1152" y="751"/>
                  </a:lnTo>
                  <a:lnTo>
                    <a:pt x="1064" y="751"/>
                  </a:lnTo>
                  <a:lnTo>
                    <a:pt x="973" y="752"/>
                  </a:lnTo>
                  <a:lnTo>
                    <a:pt x="886" y="752"/>
                  </a:lnTo>
                  <a:lnTo>
                    <a:pt x="847" y="748"/>
                  </a:lnTo>
                  <a:lnTo>
                    <a:pt x="812" y="743"/>
                  </a:lnTo>
                  <a:lnTo>
                    <a:pt x="783" y="733"/>
                  </a:lnTo>
                  <a:lnTo>
                    <a:pt x="759" y="720"/>
                  </a:lnTo>
                  <a:lnTo>
                    <a:pt x="741" y="693"/>
                  </a:lnTo>
                  <a:lnTo>
                    <a:pt x="727" y="661"/>
                  </a:lnTo>
                  <a:lnTo>
                    <a:pt x="716" y="624"/>
                  </a:lnTo>
                  <a:lnTo>
                    <a:pt x="707" y="583"/>
                  </a:lnTo>
                  <a:lnTo>
                    <a:pt x="697" y="493"/>
                  </a:lnTo>
                  <a:lnTo>
                    <a:pt x="692" y="395"/>
                  </a:lnTo>
                  <a:lnTo>
                    <a:pt x="690" y="299"/>
                  </a:lnTo>
                  <a:lnTo>
                    <a:pt x="686" y="209"/>
                  </a:lnTo>
                  <a:lnTo>
                    <a:pt x="682" y="169"/>
                  </a:lnTo>
                  <a:lnTo>
                    <a:pt x="676" y="133"/>
                  </a:lnTo>
                  <a:lnTo>
                    <a:pt x="668" y="102"/>
                  </a:lnTo>
                  <a:lnTo>
                    <a:pt x="656" y="77"/>
                  </a:lnTo>
                  <a:lnTo>
                    <a:pt x="643" y="57"/>
                  </a:lnTo>
                  <a:lnTo>
                    <a:pt x="628" y="41"/>
                  </a:lnTo>
                  <a:lnTo>
                    <a:pt x="596" y="19"/>
                  </a:lnTo>
                  <a:lnTo>
                    <a:pt x="558" y="8"/>
                  </a:lnTo>
                  <a:lnTo>
                    <a:pt x="519" y="6"/>
                  </a:lnTo>
                  <a:lnTo>
                    <a:pt x="477" y="8"/>
                  </a:lnTo>
                  <a:lnTo>
                    <a:pt x="436" y="13"/>
                  </a:lnTo>
                  <a:lnTo>
                    <a:pt x="395" y="18"/>
                  </a:lnTo>
                  <a:lnTo>
                    <a:pt x="357" y="19"/>
                  </a:lnTo>
                  <a:lnTo>
                    <a:pt x="318" y="16"/>
                  </a:lnTo>
                  <a:lnTo>
                    <a:pt x="277" y="10"/>
                  </a:lnTo>
                  <a:lnTo>
                    <a:pt x="234" y="4"/>
                  </a:lnTo>
                  <a:lnTo>
                    <a:pt x="192" y="0"/>
                  </a:lnTo>
                  <a:lnTo>
                    <a:pt x="152" y="0"/>
                  </a:lnTo>
                  <a:lnTo>
                    <a:pt x="116" y="8"/>
                  </a:lnTo>
                  <a:lnTo>
                    <a:pt x="85" y="25"/>
                  </a:lnTo>
                  <a:lnTo>
                    <a:pt x="61" y="53"/>
                  </a:lnTo>
                  <a:lnTo>
                    <a:pt x="51" y="73"/>
                  </a:lnTo>
                  <a:lnTo>
                    <a:pt x="44" y="97"/>
                  </a:lnTo>
                  <a:lnTo>
                    <a:pt x="39" y="125"/>
                  </a:lnTo>
                  <a:lnTo>
                    <a:pt x="34" y="157"/>
                  </a:lnTo>
                  <a:lnTo>
                    <a:pt x="30" y="226"/>
                  </a:lnTo>
                  <a:lnTo>
                    <a:pt x="29" y="303"/>
                  </a:lnTo>
                  <a:lnTo>
                    <a:pt x="30" y="380"/>
                  </a:lnTo>
                  <a:lnTo>
                    <a:pt x="33" y="455"/>
                  </a:lnTo>
                  <a:lnTo>
                    <a:pt x="34" y="522"/>
                  </a:lnTo>
                  <a:lnTo>
                    <a:pt x="35" y="551"/>
                  </a:lnTo>
                  <a:lnTo>
                    <a:pt x="34" y="577"/>
                  </a:lnTo>
                  <a:lnTo>
                    <a:pt x="33" y="620"/>
                  </a:lnTo>
                  <a:lnTo>
                    <a:pt x="33" y="656"/>
                  </a:lnTo>
                  <a:lnTo>
                    <a:pt x="32" y="687"/>
                  </a:lnTo>
                  <a:lnTo>
                    <a:pt x="32" y="713"/>
                  </a:lnTo>
                  <a:lnTo>
                    <a:pt x="32" y="761"/>
                  </a:lnTo>
                  <a:lnTo>
                    <a:pt x="32" y="785"/>
                  </a:lnTo>
                  <a:lnTo>
                    <a:pt x="31" y="812"/>
                  </a:lnTo>
                  <a:lnTo>
                    <a:pt x="23" y="921"/>
                  </a:lnTo>
                  <a:lnTo>
                    <a:pt x="15" y="1026"/>
                  </a:lnTo>
                  <a:lnTo>
                    <a:pt x="9" y="1078"/>
                  </a:lnTo>
                  <a:lnTo>
                    <a:pt x="3" y="1130"/>
                  </a:lnTo>
                  <a:lnTo>
                    <a:pt x="0" y="1180"/>
                  </a:lnTo>
                  <a:lnTo>
                    <a:pt x="3" y="1202"/>
                  </a:lnTo>
                  <a:lnTo>
                    <a:pt x="8" y="1223"/>
                  </a:lnTo>
                  <a:lnTo>
                    <a:pt x="20" y="1260"/>
                  </a:lnTo>
                  <a:lnTo>
                    <a:pt x="27" y="1277"/>
                  </a:lnTo>
                  <a:lnTo>
                    <a:pt x="36" y="1293"/>
                  </a:lnTo>
                  <a:lnTo>
                    <a:pt x="50" y="1307"/>
                  </a:lnTo>
                  <a:lnTo>
                    <a:pt x="68" y="1321"/>
                  </a:lnTo>
                  <a:lnTo>
                    <a:pt x="95" y="1332"/>
                  </a:lnTo>
                  <a:lnTo>
                    <a:pt x="130" y="1342"/>
                  </a:lnTo>
                  <a:lnTo>
                    <a:pt x="152" y="1346"/>
                  </a:lnTo>
                  <a:lnTo>
                    <a:pt x="178" y="1352"/>
                  </a:lnTo>
                  <a:lnTo>
                    <a:pt x="209" y="1358"/>
                  </a:lnTo>
                  <a:lnTo>
                    <a:pt x="242" y="1364"/>
                  </a:lnTo>
                  <a:lnTo>
                    <a:pt x="314" y="1375"/>
                  </a:lnTo>
                  <a:lnTo>
                    <a:pt x="391" y="1384"/>
                  </a:lnTo>
                  <a:lnTo>
                    <a:pt x="469" y="1390"/>
                  </a:lnTo>
                  <a:lnTo>
                    <a:pt x="541" y="1391"/>
                  </a:lnTo>
                  <a:lnTo>
                    <a:pt x="573" y="1389"/>
                  </a:lnTo>
                  <a:lnTo>
                    <a:pt x="603" y="1384"/>
                  </a:lnTo>
                  <a:lnTo>
                    <a:pt x="628" y="1377"/>
                  </a:lnTo>
                  <a:lnTo>
                    <a:pt x="650" y="1369"/>
                  </a:lnTo>
                  <a:lnTo>
                    <a:pt x="666" y="1356"/>
                  </a:lnTo>
                  <a:lnTo>
                    <a:pt x="679" y="1341"/>
                  </a:lnTo>
                  <a:lnTo>
                    <a:pt x="688" y="1321"/>
                  </a:lnTo>
                  <a:lnTo>
                    <a:pt x="693" y="1299"/>
                  </a:lnTo>
                  <a:lnTo>
                    <a:pt x="696" y="1249"/>
                  </a:lnTo>
                  <a:lnTo>
                    <a:pt x="695" y="1194"/>
                  </a:lnTo>
                  <a:lnTo>
                    <a:pt x="693" y="1139"/>
                  </a:lnTo>
                  <a:lnTo>
                    <a:pt x="697" y="1088"/>
                  </a:lnTo>
                  <a:lnTo>
                    <a:pt x="703" y="1065"/>
                  </a:lnTo>
                  <a:lnTo>
                    <a:pt x="712" y="1044"/>
                  </a:lnTo>
                  <a:lnTo>
                    <a:pt x="724" y="1028"/>
                  </a:lnTo>
                  <a:lnTo>
                    <a:pt x="742" y="1014"/>
                  </a:lnTo>
                  <a:lnTo>
                    <a:pt x="764" y="1004"/>
                  </a:lnTo>
                  <a:lnTo>
                    <a:pt x="792" y="997"/>
                  </a:lnTo>
                  <a:lnTo>
                    <a:pt x="823" y="993"/>
                  </a:lnTo>
                  <a:lnTo>
                    <a:pt x="857" y="991"/>
                  </a:lnTo>
                  <a:lnTo>
                    <a:pt x="934" y="991"/>
                  </a:lnTo>
                  <a:lnTo>
                    <a:pt x="1016" y="995"/>
                  </a:lnTo>
                  <a:lnTo>
                    <a:pt x="1097" y="1002"/>
                  </a:lnTo>
                  <a:lnTo>
                    <a:pt x="1171" y="1006"/>
                  </a:lnTo>
                  <a:lnTo>
                    <a:pt x="1205" y="1006"/>
                  </a:lnTo>
                  <a:lnTo>
                    <a:pt x="1235" y="1006"/>
                  </a:lnTo>
                  <a:lnTo>
                    <a:pt x="1260" y="1003"/>
                  </a:lnTo>
                  <a:lnTo>
                    <a:pt x="1281" y="998"/>
                  </a:lnTo>
                  <a:lnTo>
                    <a:pt x="1293" y="979"/>
                  </a:lnTo>
                  <a:lnTo>
                    <a:pt x="1303" y="963"/>
                  </a:lnTo>
                  <a:lnTo>
                    <a:pt x="1316" y="934"/>
                  </a:lnTo>
                  <a:lnTo>
                    <a:pt x="1318" y="916"/>
                  </a:lnTo>
                  <a:lnTo>
                    <a:pt x="1318" y="892"/>
                  </a:lnTo>
                  <a:lnTo>
                    <a:pt x="1314" y="860"/>
                  </a:lnTo>
                  <a:lnTo>
                    <a:pt x="1307" y="817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49" name="任意多边形 106594"/>
            <p:cNvSpPr>
              <a:spLocks noChangeArrowheads="1"/>
            </p:cNvSpPr>
            <p:nvPr/>
          </p:nvSpPr>
          <p:spPr bwMode="auto">
            <a:xfrm>
              <a:off x="2441" y="1509"/>
              <a:ext cx="1280" cy="1376"/>
            </a:xfrm>
            <a:custGeom>
              <a:avLst/>
              <a:gdLst>
                <a:gd name="T0" fmla="*/ 24 w 1280"/>
                <a:gd name="T1" fmla="*/ 806 h 1376"/>
                <a:gd name="T2" fmla="*/ 66 w 1280"/>
                <a:gd name="T3" fmla="*/ 833 h 1376"/>
                <a:gd name="T4" fmla="*/ 132 w 1280"/>
                <a:gd name="T5" fmla="*/ 845 h 1376"/>
                <a:gd name="T6" fmla="*/ 259 w 1280"/>
                <a:gd name="T7" fmla="*/ 843 h 1376"/>
                <a:gd name="T8" fmla="*/ 437 w 1280"/>
                <a:gd name="T9" fmla="*/ 837 h 1376"/>
                <a:gd name="T10" fmla="*/ 511 w 1280"/>
                <a:gd name="T11" fmla="*/ 844 h 1376"/>
                <a:gd name="T12" fmla="*/ 564 w 1280"/>
                <a:gd name="T13" fmla="*/ 865 h 1376"/>
                <a:gd name="T14" fmla="*/ 596 w 1280"/>
                <a:gd name="T15" fmla="*/ 902 h 1376"/>
                <a:gd name="T16" fmla="*/ 613 w 1280"/>
                <a:gd name="T17" fmla="*/ 949 h 1376"/>
                <a:gd name="T18" fmla="*/ 623 w 1280"/>
                <a:gd name="T19" fmla="*/ 1063 h 1376"/>
                <a:gd name="T20" fmla="*/ 627 w 1280"/>
                <a:gd name="T21" fmla="*/ 1179 h 1376"/>
                <a:gd name="T22" fmla="*/ 647 w 1280"/>
                <a:gd name="T23" fmla="*/ 1248 h 1376"/>
                <a:gd name="T24" fmla="*/ 693 w 1280"/>
                <a:gd name="T25" fmla="*/ 1295 h 1376"/>
                <a:gd name="T26" fmla="*/ 782 w 1280"/>
                <a:gd name="T27" fmla="*/ 1339 h 1376"/>
                <a:gd name="T28" fmla="*/ 885 w 1280"/>
                <a:gd name="T29" fmla="*/ 1365 h 1376"/>
                <a:gd name="T30" fmla="*/ 982 w 1280"/>
                <a:gd name="T31" fmla="*/ 1375 h 1376"/>
                <a:gd name="T32" fmla="*/ 1063 w 1280"/>
                <a:gd name="T33" fmla="*/ 1370 h 1376"/>
                <a:gd name="T34" fmla="*/ 1139 w 1280"/>
                <a:gd name="T35" fmla="*/ 1345 h 1376"/>
                <a:gd name="T36" fmla="*/ 1206 w 1280"/>
                <a:gd name="T37" fmla="*/ 1306 h 1376"/>
                <a:gd name="T38" fmla="*/ 1256 w 1280"/>
                <a:gd name="T39" fmla="*/ 1260 h 1376"/>
                <a:gd name="T40" fmla="*/ 1279 w 1280"/>
                <a:gd name="T41" fmla="*/ 1210 h 1376"/>
                <a:gd name="T42" fmla="*/ 1273 w 1280"/>
                <a:gd name="T43" fmla="*/ 1152 h 1376"/>
                <a:gd name="T44" fmla="*/ 1239 w 1280"/>
                <a:gd name="T45" fmla="*/ 1056 h 1376"/>
                <a:gd name="T46" fmla="*/ 1222 w 1280"/>
                <a:gd name="T47" fmla="*/ 994 h 1376"/>
                <a:gd name="T48" fmla="*/ 1214 w 1280"/>
                <a:gd name="T49" fmla="*/ 884 h 1376"/>
                <a:gd name="T50" fmla="*/ 1209 w 1280"/>
                <a:gd name="T51" fmla="*/ 766 h 1376"/>
                <a:gd name="T52" fmla="*/ 1203 w 1280"/>
                <a:gd name="T53" fmla="*/ 694 h 1376"/>
                <a:gd name="T54" fmla="*/ 1193 w 1280"/>
                <a:gd name="T55" fmla="*/ 533 h 1376"/>
                <a:gd name="T56" fmla="*/ 1193 w 1280"/>
                <a:gd name="T57" fmla="*/ 461 h 1376"/>
                <a:gd name="T58" fmla="*/ 1202 w 1280"/>
                <a:gd name="T59" fmla="*/ 396 h 1376"/>
                <a:gd name="T60" fmla="*/ 1232 w 1280"/>
                <a:gd name="T61" fmla="*/ 281 h 1376"/>
                <a:gd name="T62" fmla="*/ 1239 w 1280"/>
                <a:gd name="T63" fmla="*/ 226 h 1376"/>
                <a:gd name="T64" fmla="*/ 1245 w 1280"/>
                <a:gd name="T65" fmla="*/ 166 h 1376"/>
                <a:gd name="T66" fmla="*/ 1251 w 1280"/>
                <a:gd name="T67" fmla="*/ 104 h 1376"/>
                <a:gd name="T68" fmla="*/ 1241 w 1280"/>
                <a:gd name="T69" fmla="*/ 52 h 1376"/>
                <a:gd name="T70" fmla="*/ 1195 w 1280"/>
                <a:gd name="T71" fmla="*/ 19 h 1376"/>
                <a:gd name="T72" fmla="*/ 1152 w 1280"/>
                <a:gd name="T73" fmla="*/ 10 h 1376"/>
                <a:gd name="T74" fmla="*/ 1094 w 1280"/>
                <a:gd name="T75" fmla="*/ 3 h 1376"/>
                <a:gd name="T76" fmla="*/ 951 w 1280"/>
                <a:gd name="T77" fmla="*/ 1 h 1376"/>
                <a:gd name="T78" fmla="*/ 805 w 1280"/>
                <a:gd name="T79" fmla="*/ 22 h 1376"/>
                <a:gd name="T80" fmla="*/ 743 w 1280"/>
                <a:gd name="T81" fmla="*/ 43 h 1376"/>
                <a:gd name="T82" fmla="*/ 696 w 1280"/>
                <a:gd name="T83" fmla="*/ 73 h 1376"/>
                <a:gd name="T84" fmla="*/ 665 w 1280"/>
                <a:gd name="T85" fmla="*/ 117 h 1376"/>
                <a:gd name="T86" fmla="*/ 649 w 1280"/>
                <a:gd name="T87" fmla="*/ 177 h 1376"/>
                <a:gd name="T88" fmla="*/ 637 w 1280"/>
                <a:gd name="T89" fmla="*/ 322 h 1376"/>
                <a:gd name="T90" fmla="*/ 625 w 1280"/>
                <a:gd name="T91" fmla="*/ 467 h 1376"/>
                <a:gd name="T92" fmla="*/ 607 w 1280"/>
                <a:gd name="T93" fmla="*/ 526 h 1376"/>
                <a:gd name="T94" fmla="*/ 574 w 1280"/>
                <a:gd name="T95" fmla="*/ 569 h 1376"/>
                <a:gd name="T96" fmla="*/ 523 w 1280"/>
                <a:gd name="T97" fmla="*/ 594 h 1376"/>
                <a:gd name="T98" fmla="*/ 457 w 1280"/>
                <a:gd name="T99" fmla="*/ 606 h 1376"/>
                <a:gd name="T100" fmla="*/ 299 w 1280"/>
                <a:gd name="T101" fmla="*/ 605 h 1376"/>
                <a:gd name="T102" fmla="*/ 144 w 1280"/>
                <a:gd name="T103" fmla="*/ 594 h 1376"/>
                <a:gd name="T104" fmla="*/ 81 w 1280"/>
                <a:gd name="T105" fmla="*/ 594 h 1376"/>
                <a:gd name="T106" fmla="*/ 36 w 1280"/>
                <a:gd name="T107" fmla="*/ 602 h 1376"/>
                <a:gd name="T108" fmla="*/ 15 w 1280"/>
                <a:gd name="T109" fmla="*/ 638 h 1376"/>
                <a:gd name="T110" fmla="*/ 0 w 1280"/>
                <a:gd name="T111" fmla="*/ 685 h 1376"/>
                <a:gd name="T112" fmla="*/ 6 w 1280"/>
                <a:gd name="T113" fmla="*/ 742 h 137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280" h="1376">
                  <a:moveTo>
                    <a:pt x="14" y="784"/>
                  </a:moveTo>
                  <a:lnTo>
                    <a:pt x="24" y="806"/>
                  </a:lnTo>
                  <a:lnTo>
                    <a:pt x="41" y="822"/>
                  </a:lnTo>
                  <a:lnTo>
                    <a:pt x="66" y="833"/>
                  </a:lnTo>
                  <a:lnTo>
                    <a:pt x="96" y="841"/>
                  </a:lnTo>
                  <a:lnTo>
                    <a:pt x="132" y="845"/>
                  </a:lnTo>
                  <a:lnTo>
                    <a:pt x="172" y="846"/>
                  </a:lnTo>
                  <a:lnTo>
                    <a:pt x="259" y="843"/>
                  </a:lnTo>
                  <a:lnTo>
                    <a:pt x="350" y="839"/>
                  </a:lnTo>
                  <a:lnTo>
                    <a:pt x="437" y="837"/>
                  </a:lnTo>
                  <a:lnTo>
                    <a:pt x="476" y="839"/>
                  </a:lnTo>
                  <a:lnTo>
                    <a:pt x="511" y="844"/>
                  </a:lnTo>
                  <a:lnTo>
                    <a:pt x="541" y="852"/>
                  </a:lnTo>
                  <a:lnTo>
                    <a:pt x="564" y="865"/>
                  </a:lnTo>
                  <a:lnTo>
                    <a:pt x="582" y="882"/>
                  </a:lnTo>
                  <a:lnTo>
                    <a:pt x="596" y="902"/>
                  </a:lnTo>
                  <a:lnTo>
                    <a:pt x="606" y="925"/>
                  </a:lnTo>
                  <a:lnTo>
                    <a:pt x="613" y="949"/>
                  </a:lnTo>
                  <a:lnTo>
                    <a:pt x="621" y="1005"/>
                  </a:lnTo>
                  <a:lnTo>
                    <a:pt x="623" y="1063"/>
                  </a:lnTo>
                  <a:lnTo>
                    <a:pt x="624" y="1123"/>
                  </a:lnTo>
                  <a:lnTo>
                    <a:pt x="627" y="1179"/>
                  </a:lnTo>
                  <a:lnTo>
                    <a:pt x="637" y="1227"/>
                  </a:lnTo>
                  <a:lnTo>
                    <a:pt x="647" y="1248"/>
                  </a:lnTo>
                  <a:lnTo>
                    <a:pt x="659" y="1266"/>
                  </a:lnTo>
                  <a:lnTo>
                    <a:pt x="693" y="1295"/>
                  </a:lnTo>
                  <a:lnTo>
                    <a:pt x="735" y="1319"/>
                  </a:lnTo>
                  <a:lnTo>
                    <a:pt x="782" y="1339"/>
                  </a:lnTo>
                  <a:lnTo>
                    <a:pt x="833" y="1354"/>
                  </a:lnTo>
                  <a:lnTo>
                    <a:pt x="885" y="1365"/>
                  </a:lnTo>
                  <a:lnTo>
                    <a:pt x="935" y="1371"/>
                  </a:lnTo>
                  <a:lnTo>
                    <a:pt x="982" y="1375"/>
                  </a:lnTo>
                  <a:lnTo>
                    <a:pt x="1024" y="1375"/>
                  </a:lnTo>
                  <a:lnTo>
                    <a:pt x="1063" y="1370"/>
                  </a:lnTo>
                  <a:lnTo>
                    <a:pt x="1102" y="1360"/>
                  </a:lnTo>
                  <a:lnTo>
                    <a:pt x="1139" y="1345"/>
                  </a:lnTo>
                  <a:lnTo>
                    <a:pt x="1174" y="1327"/>
                  </a:lnTo>
                  <a:lnTo>
                    <a:pt x="1206" y="1306"/>
                  </a:lnTo>
                  <a:lnTo>
                    <a:pt x="1234" y="1283"/>
                  </a:lnTo>
                  <a:lnTo>
                    <a:pt x="1256" y="1260"/>
                  </a:lnTo>
                  <a:lnTo>
                    <a:pt x="1272" y="1236"/>
                  </a:lnTo>
                  <a:lnTo>
                    <a:pt x="1279" y="1210"/>
                  </a:lnTo>
                  <a:lnTo>
                    <a:pt x="1279" y="1182"/>
                  </a:lnTo>
                  <a:lnTo>
                    <a:pt x="1273" y="1152"/>
                  </a:lnTo>
                  <a:lnTo>
                    <a:pt x="1263" y="1120"/>
                  </a:lnTo>
                  <a:lnTo>
                    <a:pt x="1239" y="1056"/>
                  </a:lnTo>
                  <a:lnTo>
                    <a:pt x="1228" y="1024"/>
                  </a:lnTo>
                  <a:lnTo>
                    <a:pt x="1222" y="994"/>
                  </a:lnTo>
                  <a:lnTo>
                    <a:pt x="1217" y="938"/>
                  </a:lnTo>
                  <a:lnTo>
                    <a:pt x="1214" y="884"/>
                  </a:lnTo>
                  <a:lnTo>
                    <a:pt x="1212" y="828"/>
                  </a:lnTo>
                  <a:lnTo>
                    <a:pt x="1209" y="766"/>
                  </a:lnTo>
                  <a:lnTo>
                    <a:pt x="1207" y="731"/>
                  </a:lnTo>
                  <a:lnTo>
                    <a:pt x="1203" y="694"/>
                  </a:lnTo>
                  <a:lnTo>
                    <a:pt x="1197" y="614"/>
                  </a:lnTo>
                  <a:lnTo>
                    <a:pt x="1193" y="533"/>
                  </a:lnTo>
                  <a:lnTo>
                    <a:pt x="1192" y="496"/>
                  </a:lnTo>
                  <a:lnTo>
                    <a:pt x="1193" y="461"/>
                  </a:lnTo>
                  <a:lnTo>
                    <a:pt x="1196" y="428"/>
                  </a:lnTo>
                  <a:lnTo>
                    <a:pt x="1202" y="396"/>
                  </a:lnTo>
                  <a:lnTo>
                    <a:pt x="1217" y="337"/>
                  </a:lnTo>
                  <a:lnTo>
                    <a:pt x="1232" y="281"/>
                  </a:lnTo>
                  <a:lnTo>
                    <a:pt x="1237" y="254"/>
                  </a:lnTo>
                  <a:lnTo>
                    <a:pt x="1239" y="226"/>
                  </a:lnTo>
                  <a:lnTo>
                    <a:pt x="1240" y="197"/>
                  </a:lnTo>
                  <a:lnTo>
                    <a:pt x="1245" y="166"/>
                  </a:lnTo>
                  <a:lnTo>
                    <a:pt x="1249" y="135"/>
                  </a:lnTo>
                  <a:lnTo>
                    <a:pt x="1251" y="104"/>
                  </a:lnTo>
                  <a:lnTo>
                    <a:pt x="1249" y="76"/>
                  </a:lnTo>
                  <a:lnTo>
                    <a:pt x="1241" y="52"/>
                  </a:lnTo>
                  <a:lnTo>
                    <a:pt x="1223" y="32"/>
                  </a:lnTo>
                  <a:lnTo>
                    <a:pt x="1195" y="19"/>
                  </a:lnTo>
                  <a:lnTo>
                    <a:pt x="1176" y="14"/>
                  </a:lnTo>
                  <a:lnTo>
                    <a:pt x="1152" y="10"/>
                  </a:lnTo>
                  <a:lnTo>
                    <a:pt x="1124" y="6"/>
                  </a:lnTo>
                  <a:lnTo>
                    <a:pt x="1094" y="3"/>
                  </a:lnTo>
                  <a:lnTo>
                    <a:pt x="1025" y="0"/>
                  </a:lnTo>
                  <a:lnTo>
                    <a:pt x="951" y="1"/>
                  </a:lnTo>
                  <a:lnTo>
                    <a:pt x="875" y="9"/>
                  </a:lnTo>
                  <a:lnTo>
                    <a:pt x="805" y="22"/>
                  </a:lnTo>
                  <a:lnTo>
                    <a:pt x="772" y="32"/>
                  </a:lnTo>
                  <a:lnTo>
                    <a:pt x="743" y="43"/>
                  </a:lnTo>
                  <a:lnTo>
                    <a:pt x="717" y="57"/>
                  </a:lnTo>
                  <a:lnTo>
                    <a:pt x="696" y="73"/>
                  </a:lnTo>
                  <a:lnTo>
                    <a:pt x="678" y="93"/>
                  </a:lnTo>
                  <a:lnTo>
                    <a:pt x="665" y="117"/>
                  </a:lnTo>
                  <a:lnTo>
                    <a:pt x="655" y="145"/>
                  </a:lnTo>
                  <a:lnTo>
                    <a:pt x="649" y="177"/>
                  </a:lnTo>
                  <a:lnTo>
                    <a:pt x="641" y="247"/>
                  </a:lnTo>
                  <a:lnTo>
                    <a:pt x="637" y="322"/>
                  </a:lnTo>
                  <a:lnTo>
                    <a:pt x="633" y="397"/>
                  </a:lnTo>
                  <a:lnTo>
                    <a:pt x="625" y="467"/>
                  </a:lnTo>
                  <a:lnTo>
                    <a:pt x="617" y="499"/>
                  </a:lnTo>
                  <a:lnTo>
                    <a:pt x="607" y="526"/>
                  </a:lnTo>
                  <a:lnTo>
                    <a:pt x="593" y="550"/>
                  </a:lnTo>
                  <a:lnTo>
                    <a:pt x="574" y="569"/>
                  </a:lnTo>
                  <a:lnTo>
                    <a:pt x="551" y="584"/>
                  </a:lnTo>
                  <a:lnTo>
                    <a:pt x="523" y="594"/>
                  </a:lnTo>
                  <a:lnTo>
                    <a:pt x="491" y="602"/>
                  </a:lnTo>
                  <a:lnTo>
                    <a:pt x="457" y="606"/>
                  </a:lnTo>
                  <a:lnTo>
                    <a:pt x="380" y="609"/>
                  </a:lnTo>
                  <a:lnTo>
                    <a:pt x="299" y="605"/>
                  </a:lnTo>
                  <a:lnTo>
                    <a:pt x="218" y="599"/>
                  </a:lnTo>
                  <a:lnTo>
                    <a:pt x="144" y="594"/>
                  </a:lnTo>
                  <a:lnTo>
                    <a:pt x="111" y="593"/>
                  </a:lnTo>
                  <a:lnTo>
                    <a:pt x="81" y="594"/>
                  </a:lnTo>
                  <a:lnTo>
                    <a:pt x="56" y="596"/>
                  </a:lnTo>
                  <a:lnTo>
                    <a:pt x="36" y="602"/>
                  </a:lnTo>
                  <a:lnTo>
                    <a:pt x="25" y="622"/>
                  </a:lnTo>
                  <a:lnTo>
                    <a:pt x="15" y="638"/>
                  </a:lnTo>
                  <a:lnTo>
                    <a:pt x="3" y="667"/>
                  </a:lnTo>
                  <a:lnTo>
                    <a:pt x="0" y="685"/>
                  </a:lnTo>
                  <a:lnTo>
                    <a:pt x="2" y="709"/>
                  </a:lnTo>
                  <a:lnTo>
                    <a:pt x="6" y="742"/>
                  </a:lnTo>
                  <a:lnTo>
                    <a:pt x="14" y="78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0" name="任意多边形 106595"/>
            <p:cNvSpPr>
              <a:spLocks noChangeArrowheads="1"/>
            </p:cNvSpPr>
            <p:nvPr/>
          </p:nvSpPr>
          <p:spPr bwMode="auto">
            <a:xfrm>
              <a:off x="1548" y="2488"/>
              <a:ext cx="1346" cy="1044"/>
            </a:xfrm>
            <a:custGeom>
              <a:avLst/>
              <a:gdLst>
                <a:gd name="T0" fmla="*/ 614 w 1346"/>
                <a:gd name="T1" fmla="*/ 27 h 1044"/>
                <a:gd name="T2" fmla="*/ 588 w 1346"/>
                <a:gd name="T3" fmla="*/ 54 h 1044"/>
                <a:gd name="T4" fmla="*/ 578 w 1346"/>
                <a:gd name="T5" fmla="*/ 120 h 1044"/>
                <a:gd name="T6" fmla="*/ 586 w 1346"/>
                <a:gd name="T7" fmla="*/ 236 h 1044"/>
                <a:gd name="T8" fmla="*/ 583 w 1346"/>
                <a:gd name="T9" fmla="*/ 333 h 1044"/>
                <a:gd name="T10" fmla="*/ 567 w 1346"/>
                <a:gd name="T11" fmla="*/ 398 h 1044"/>
                <a:gd name="T12" fmla="*/ 532 w 1346"/>
                <a:gd name="T13" fmla="*/ 443 h 1044"/>
                <a:gd name="T14" fmla="*/ 480 w 1346"/>
                <a:gd name="T15" fmla="*/ 462 h 1044"/>
                <a:gd name="T16" fmla="*/ 380 w 1346"/>
                <a:gd name="T17" fmla="*/ 471 h 1044"/>
                <a:gd name="T18" fmla="*/ 233 w 1346"/>
                <a:gd name="T19" fmla="*/ 474 h 1044"/>
                <a:gd name="T20" fmla="*/ 135 w 1346"/>
                <a:gd name="T21" fmla="*/ 484 h 1044"/>
                <a:gd name="T22" fmla="*/ 84 w 1346"/>
                <a:gd name="T23" fmla="*/ 504 h 1044"/>
                <a:gd name="T24" fmla="*/ 50 w 1346"/>
                <a:gd name="T25" fmla="*/ 536 h 1044"/>
                <a:gd name="T26" fmla="*/ 17 w 1346"/>
                <a:gd name="T27" fmla="*/ 610 h 1044"/>
                <a:gd name="T28" fmla="*/ 0 w 1346"/>
                <a:gd name="T29" fmla="*/ 736 h 1044"/>
                <a:gd name="T30" fmla="*/ 4 w 1346"/>
                <a:gd name="T31" fmla="*/ 861 h 1044"/>
                <a:gd name="T32" fmla="*/ 15 w 1346"/>
                <a:gd name="T33" fmla="*/ 935 h 1044"/>
                <a:gd name="T34" fmla="*/ 30 w 1346"/>
                <a:gd name="T35" fmla="*/ 981 h 1044"/>
                <a:gd name="T36" fmla="*/ 69 w 1346"/>
                <a:gd name="T37" fmla="*/ 1013 h 1044"/>
                <a:gd name="T38" fmla="*/ 147 w 1346"/>
                <a:gd name="T39" fmla="*/ 1028 h 1044"/>
                <a:gd name="T40" fmla="*/ 259 w 1346"/>
                <a:gd name="T41" fmla="*/ 1042 h 1044"/>
                <a:gd name="T42" fmla="*/ 380 w 1346"/>
                <a:gd name="T43" fmla="*/ 1039 h 1044"/>
                <a:gd name="T44" fmla="*/ 512 w 1346"/>
                <a:gd name="T45" fmla="*/ 1027 h 1044"/>
                <a:gd name="T46" fmla="*/ 614 w 1346"/>
                <a:gd name="T47" fmla="*/ 1011 h 1044"/>
                <a:gd name="T48" fmla="*/ 698 w 1346"/>
                <a:gd name="T49" fmla="*/ 1000 h 1044"/>
                <a:gd name="T50" fmla="*/ 779 w 1346"/>
                <a:gd name="T51" fmla="*/ 992 h 1044"/>
                <a:gd name="T52" fmla="*/ 850 w 1346"/>
                <a:gd name="T53" fmla="*/ 991 h 1044"/>
                <a:gd name="T54" fmla="*/ 975 w 1346"/>
                <a:gd name="T55" fmla="*/ 994 h 1044"/>
                <a:gd name="T56" fmla="*/ 1146 w 1346"/>
                <a:gd name="T57" fmla="*/ 993 h 1044"/>
                <a:gd name="T58" fmla="*/ 1221 w 1346"/>
                <a:gd name="T59" fmla="*/ 986 h 1044"/>
                <a:gd name="T60" fmla="*/ 1282 w 1346"/>
                <a:gd name="T61" fmla="*/ 971 h 1044"/>
                <a:gd name="T62" fmla="*/ 1322 w 1346"/>
                <a:gd name="T63" fmla="*/ 946 h 1044"/>
                <a:gd name="T64" fmla="*/ 1341 w 1346"/>
                <a:gd name="T65" fmla="*/ 908 h 1044"/>
                <a:gd name="T66" fmla="*/ 1345 w 1346"/>
                <a:gd name="T67" fmla="*/ 856 h 1044"/>
                <a:gd name="T68" fmla="*/ 1318 w 1346"/>
                <a:gd name="T69" fmla="*/ 729 h 1044"/>
                <a:gd name="T70" fmla="*/ 1261 w 1346"/>
                <a:gd name="T71" fmla="*/ 601 h 1044"/>
                <a:gd name="T72" fmla="*/ 1212 w 1346"/>
                <a:gd name="T73" fmla="*/ 524 h 1044"/>
                <a:gd name="T74" fmla="*/ 1180 w 1346"/>
                <a:gd name="T75" fmla="*/ 489 h 1044"/>
                <a:gd name="T76" fmla="*/ 1113 w 1346"/>
                <a:gd name="T77" fmla="*/ 460 h 1044"/>
                <a:gd name="T78" fmla="*/ 1006 w 1346"/>
                <a:gd name="T79" fmla="*/ 445 h 1044"/>
                <a:gd name="T80" fmla="*/ 901 w 1346"/>
                <a:gd name="T81" fmla="*/ 433 h 1044"/>
                <a:gd name="T82" fmla="*/ 842 w 1346"/>
                <a:gd name="T83" fmla="*/ 409 h 1044"/>
                <a:gd name="T84" fmla="*/ 811 w 1346"/>
                <a:gd name="T85" fmla="*/ 360 h 1044"/>
                <a:gd name="T86" fmla="*/ 804 w 1346"/>
                <a:gd name="T87" fmla="*/ 263 h 1044"/>
                <a:gd name="T88" fmla="*/ 814 w 1346"/>
                <a:gd name="T89" fmla="*/ 154 h 1044"/>
                <a:gd name="T90" fmla="*/ 819 w 1346"/>
                <a:gd name="T91" fmla="*/ 62 h 1044"/>
                <a:gd name="T92" fmla="*/ 812 w 1346"/>
                <a:gd name="T93" fmla="*/ 32 h 1044"/>
                <a:gd name="T94" fmla="*/ 777 w 1346"/>
                <a:gd name="T95" fmla="*/ 12 h 1044"/>
                <a:gd name="T96" fmla="*/ 730 w 1346"/>
                <a:gd name="T97" fmla="*/ 0 h 1044"/>
                <a:gd name="T98" fmla="*/ 675 w 1346"/>
                <a:gd name="T99" fmla="*/ 8 h 104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346" h="1044">
                  <a:moveTo>
                    <a:pt x="634" y="18"/>
                  </a:moveTo>
                  <a:lnTo>
                    <a:pt x="614" y="27"/>
                  </a:lnTo>
                  <a:lnTo>
                    <a:pt x="598" y="38"/>
                  </a:lnTo>
                  <a:lnTo>
                    <a:pt x="588" y="54"/>
                  </a:lnTo>
                  <a:lnTo>
                    <a:pt x="582" y="74"/>
                  </a:lnTo>
                  <a:lnTo>
                    <a:pt x="578" y="120"/>
                  </a:lnTo>
                  <a:lnTo>
                    <a:pt x="581" y="174"/>
                  </a:lnTo>
                  <a:lnTo>
                    <a:pt x="586" y="236"/>
                  </a:lnTo>
                  <a:lnTo>
                    <a:pt x="587" y="300"/>
                  </a:lnTo>
                  <a:lnTo>
                    <a:pt x="583" y="333"/>
                  </a:lnTo>
                  <a:lnTo>
                    <a:pt x="577" y="366"/>
                  </a:lnTo>
                  <a:lnTo>
                    <a:pt x="567" y="398"/>
                  </a:lnTo>
                  <a:lnTo>
                    <a:pt x="552" y="430"/>
                  </a:lnTo>
                  <a:lnTo>
                    <a:pt x="532" y="443"/>
                  </a:lnTo>
                  <a:lnTo>
                    <a:pt x="508" y="454"/>
                  </a:lnTo>
                  <a:lnTo>
                    <a:pt x="480" y="462"/>
                  </a:lnTo>
                  <a:lnTo>
                    <a:pt x="449" y="467"/>
                  </a:lnTo>
                  <a:lnTo>
                    <a:pt x="380" y="471"/>
                  </a:lnTo>
                  <a:lnTo>
                    <a:pt x="307" y="472"/>
                  </a:lnTo>
                  <a:lnTo>
                    <a:pt x="233" y="474"/>
                  </a:lnTo>
                  <a:lnTo>
                    <a:pt x="165" y="479"/>
                  </a:lnTo>
                  <a:lnTo>
                    <a:pt x="135" y="484"/>
                  </a:lnTo>
                  <a:lnTo>
                    <a:pt x="108" y="492"/>
                  </a:lnTo>
                  <a:lnTo>
                    <a:pt x="84" y="504"/>
                  </a:lnTo>
                  <a:lnTo>
                    <a:pt x="65" y="518"/>
                  </a:lnTo>
                  <a:lnTo>
                    <a:pt x="50" y="536"/>
                  </a:lnTo>
                  <a:lnTo>
                    <a:pt x="37" y="558"/>
                  </a:lnTo>
                  <a:lnTo>
                    <a:pt x="17" y="610"/>
                  </a:lnTo>
                  <a:lnTo>
                    <a:pt x="5" y="671"/>
                  </a:lnTo>
                  <a:lnTo>
                    <a:pt x="0" y="736"/>
                  </a:lnTo>
                  <a:lnTo>
                    <a:pt x="0" y="801"/>
                  </a:lnTo>
                  <a:lnTo>
                    <a:pt x="4" y="861"/>
                  </a:lnTo>
                  <a:lnTo>
                    <a:pt x="11" y="913"/>
                  </a:lnTo>
                  <a:lnTo>
                    <a:pt x="15" y="935"/>
                  </a:lnTo>
                  <a:lnTo>
                    <a:pt x="19" y="953"/>
                  </a:lnTo>
                  <a:lnTo>
                    <a:pt x="30" y="981"/>
                  </a:lnTo>
                  <a:lnTo>
                    <a:pt x="48" y="1000"/>
                  </a:lnTo>
                  <a:lnTo>
                    <a:pt x="69" y="1013"/>
                  </a:lnTo>
                  <a:lnTo>
                    <a:pt x="93" y="1021"/>
                  </a:lnTo>
                  <a:lnTo>
                    <a:pt x="147" y="1028"/>
                  </a:lnTo>
                  <a:lnTo>
                    <a:pt x="203" y="1035"/>
                  </a:lnTo>
                  <a:lnTo>
                    <a:pt x="259" y="1042"/>
                  </a:lnTo>
                  <a:lnTo>
                    <a:pt x="318" y="1043"/>
                  </a:lnTo>
                  <a:lnTo>
                    <a:pt x="380" y="1039"/>
                  </a:lnTo>
                  <a:lnTo>
                    <a:pt x="447" y="1035"/>
                  </a:lnTo>
                  <a:lnTo>
                    <a:pt x="512" y="1027"/>
                  </a:lnTo>
                  <a:lnTo>
                    <a:pt x="577" y="1017"/>
                  </a:lnTo>
                  <a:lnTo>
                    <a:pt x="614" y="1011"/>
                  </a:lnTo>
                  <a:lnTo>
                    <a:pt x="654" y="1006"/>
                  </a:lnTo>
                  <a:lnTo>
                    <a:pt x="698" y="1000"/>
                  </a:lnTo>
                  <a:lnTo>
                    <a:pt x="750" y="994"/>
                  </a:lnTo>
                  <a:lnTo>
                    <a:pt x="779" y="992"/>
                  </a:lnTo>
                  <a:lnTo>
                    <a:pt x="813" y="991"/>
                  </a:lnTo>
                  <a:lnTo>
                    <a:pt x="850" y="991"/>
                  </a:lnTo>
                  <a:lnTo>
                    <a:pt x="890" y="992"/>
                  </a:lnTo>
                  <a:lnTo>
                    <a:pt x="975" y="994"/>
                  </a:lnTo>
                  <a:lnTo>
                    <a:pt x="1062" y="995"/>
                  </a:lnTo>
                  <a:lnTo>
                    <a:pt x="1146" y="993"/>
                  </a:lnTo>
                  <a:lnTo>
                    <a:pt x="1185" y="990"/>
                  </a:lnTo>
                  <a:lnTo>
                    <a:pt x="1221" y="986"/>
                  </a:lnTo>
                  <a:lnTo>
                    <a:pt x="1253" y="980"/>
                  </a:lnTo>
                  <a:lnTo>
                    <a:pt x="1282" y="971"/>
                  </a:lnTo>
                  <a:lnTo>
                    <a:pt x="1304" y="960"/>
                  </a:lnTo>
                  <a:lnTo>
                    <a:pt x="1322" y="946"/>
                  </a:lnTo>
                  <a:lnTo>
                    <a:pt x="1333" y="929"/>
                  </a:lnTo>
                  <a:lnTo>
                    <a:pt x="1341" y="908"/>
                  </a:lnTo>
                  <a:lnTo>
                    <a:pt x="1345" y="883"/>
                  </a:lnTo>
                  <a:lnTo>
                    <a:pt x="1345" y="856"/>
                  </a:lnTo>
                  <a:lnTo>
                    <a:pt x="1337" y="795"/>
                  </a:lnTo>
                  <a:lnTo>
                    <a:pt x="1318" y="729"/>
                  </a:lnTo>
                  <a:lnTo>
                    <a:pt x="1292" y="663"/>
                  </a:lnTo>
                  <a:lnTo>
                    <a:pt x="1261" y="601"/>
                  </a:lnTo>
                  <a:lnTo>
                    <a:pt x="1228" y="546"/>
                  </a:lnTo>
                  <a:lnTo>
                    <a:pt x="1212" y="524"/>
                  </a:lnTo>
                  <a:lnTo>
                    <a:pt x="1197" y="504"/>
                  </a:lnTo>
                  <a:lnTo>
                    <a:pt x="1180" y="489"/>
                  </a:lnTo>
                  <a:lnTo>
                    <a:pt x="1160" y="476"/>
                  </a:lnTo>
                  <a:lnTo>
                    <a:pt x="1113" y="460"/>
                  </a:lnTo>
                  <a:lnTo>
                    <a:pt x="1061" y="450"/>
                  </a:lnTo>
                  <a:lnTo>
                    <a:pt x="1006" y="445"/>
                  </a:lnTo>
                  <a:lnTo>
                    <a:pt x="951" y="440"/>
                  </a:lnTo>
                  <a:lnTo>
                    <a:pt x="901" y="433"/>
                  </a:lnTo>
                  <a:lnTo>
                    <a:pt x="859" y="419"/>
                  </a:lnTo>
                  <a:lnTo>
                    <a:pt x="842" y="409"/>
                  </a:lnTo>
                  <a:lnTo>
                    <a:pt x="829" y="396"/>
                  </a:lnTo>
                  <a:lnTo>
                    <a:pt x="811" y="360"/>
                  </a:lnTo>
                  <a:lnTo>
                    <a:pt x="804" y="315"/>
                  </a:lnTo>
                  <a:lnTo>
                    <a:pt x="804" y="263"/>
                  </a:lnTo>
                  <a:lnTo>
                    <a:pt x="809" y="208"/>
                  </a:lnTo>
                  <a:lnTo>
                    <a:pt x="814" y="154"/>
                  </a:lnTo>
                  <a:lnTo>
                    <a:pt x="819" y="104"/>
                  </a:lnTo>
                  <a:lnTo>
                    <a:pt x="819" y="62"/>
                  </a:lnTo>
                  <a:lnTo>
                    <a:pt x="817" y="45"/>
                  </a:lnTo>
                  <a:lnTo>
                    <a:pt x="812" y="32"/>
                  </a:lnTo>
                  <a:lnTo>
                    <a:pt x="792" y="21"/>
                  </a:lnTo>
                  <a:lnTo>
                    <a:pt x="777" y="12"/>
                  </a:lnTo>
                  <a:lnTo>
                    <a:pt x="748" y="1"/>
                  </a:lnTo>
                  <a:lnTo>
                    <a:pt x="730" y="0"/>
                  </a:lnTo>
                  <a:lnTo>
                    <a:pt x="706" y="2"/>
                  </a:lnTo>
                  <a:lnTo>
                    <a:pt x="675" y="8"/>
                  </a:lnTo>
                  <a:lnTo>
                    <a:pt x="634" y="18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651" name="对象 106596"/>
            <p:cNvGraphicFramePr>
              <a:graphicFrameLocks/>
            </p:cNvGraphicFramePr>
            <p:nvPr/>
          </p:nvGraphicFramePr>
          <p:xfrm>
            <a:off x="743" y="1360"/>
            <a:ext cx="41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87" r:id="rId22" imgW="651787" imgH="537882" progId="MS_ClipArt_Gallery.2">
                    <p:embed/>
                  </p:oleObj>
                </mc:Choice>
                <mc:Fallback>
                  <p:oleObj r:id="rId22" imgW="651787" imgH="537882" progId="MS_ClipArt_Gallery.2">
                    <p:embed/>
                    <p:pic>
                      <p:nvPicPr>
                        <p:cNvPr id="0" name="对象 1065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" y="1360"/>
                          <a:ext cx="411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52" name="直接连接符 106597"/>
            <p:cNvSpPr>
              <a:spLocks noChangeShapeType="1"/>
            </p:cNvSpPr>
            <p:nvPr/>
          </p:nvSpPr>
          <p:spPr bwMode="auto">
            <a:xfrm>
              <a:off x="1130" y="1626"/>
              <a:ext cx="1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3" name="直接连接符 106598"/>
            <p:cNvSpPr>
              <a:spLocks noChangeShapeType="1"/>
            </p:cNvSpPr>
            <p:nvPr/>
          </p:nvSpPr>
          <p:spPr bwMode="auto">
            <a:xfrm>
              <a:off x="1331" y="1616"/>
              <a:ext cx="0" cy="9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4" name="直接连接符 106599"/>
            <p:cNvSpPr>
              <a:spLocks noChangeShapeType="1"/>
            </p:cNvSpPr>
            <p:nvPr/>
          </p:nvSpPr>
          <p:spPr bwMode="auto">
            <a:xfrm flipV="1">
              <a:off x="1130" y="2086"/>
              <a:ext cx="192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5" name="直接连接符 106600"/>
            <p:cNvSpPr>
              <a:spLocks noChangeShapeType="1"/>
            </p:cNvSpPr>
            <p:nvPr/>
          </p:nvSpPr>
          <p:spPr bwMode="auto">
            <a:xfrm>
              <a:off x="1137" y="2533"/>
              <a:ext cx="18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656" name="对象 106601"/>
            <p:cNvGraphicFramePr>
              <a:graphicFrameLocks/>
            </p:cNvGraphicFramePr>
            <p:nvPr/>
          </p:nvGraphicFramePr>
          <p:xfrm>
            <a:off x="743" y="1836"/>
            <a:ext cx="41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88" r:id="rId24" imgW="651787" imgH="536300" progId="MS_ClipArt_Gallery.2">
                    <p:embed/>
                  </p:oleObj>
                </mc:Choice>
                <mc:Fallback>
                  <p:oleObj r:id="rId24" imgW="651787" imgH="536300" progId="MS_ClipArt_Gallery.2">
                    <p:embed/>
                    <p:pic>
                      <p:nvPicPr>
                        <p:cNvPr id="0" name="对象 1066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" y="1836"/>
                          <a:ext cx="411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57" name="对象 106602"/>
            <p:cNvGraphicFramePr>
              <a:graphicFrameLocks/>
            </p:cNvGraphicFramePr>
            <p:nvPr/>
          </p:nvGraphicFramePr>
          <p:xfrm>
            <a:off x="743" y="2271"/>
            <a:ext cx="41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89" r:id="rId26" imgW="651787" imgH="536300" progId="MS_ClipArt_Gallery.2">
                    <p:embed/>
                  </p:oleObj>
                </mc:Choice>
                <mc:Fallback>
                  <p:oleObj r:id="rId26" imgW="651787" imgH="536300" progId="MS_ClipArt_Gallery.2">
                    <p:embed/>
                    <p:pic>
                      <p:nvPicPr>
                        <p:cNvPr id="0" name="对象 1066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" y="2271"/>
                          <a:ext cx="411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58" name="直接连接符 106603"/>
            <p:cNvSpPr>
              <a:spLocks noChangeShapeType="1"/>
            </p:cNvSpPr>
            <p:nvPr/>
          </p:nvSpPr>
          <p:spPr bwMode="auto">
            <a:xfrm>
              <a:off x="1331" y="2228"/>
              <a:ext cx="715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659" name="组合 106617"/>
            <p:cNvGrpSpPr>
              <a:grpSpLocks/>
            </p:cNvGrpSpPr>
            <p:nvPr/>
          </p:nvGrpSpPr>
          <p:grpSpPr bwMode="auto">
            <a:xfrm>
              <a:off x="1982" y="2203"/>
              <a:ext cx="492" cy="272"/>
              <a:chOff x="1982" y="2203"/>
              <a:chExt cx="492" cy="272"/>
            </a:xfrm>
          </p:grpSpPr>
          <p:sp>
            <p:nvSpPr>
              <p:cNvPr id="112726" name="椭圆 106604"/>
              <p:cNvSpPr>
                <a:spLocks noChangeArrowheads="1"/>
              </p:cNvSpPr>
              <p:nvPr/>
            </p:nvSpPr>
            <p:spPr bwMode="auto">
              <a:xfrm>
                <a:off x="1986" y="2324"/>
                <a:ext cx="488" cy="15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727" name="直接连接符 106605"/>
              <p:cNvSpPr>
                <a:spLocks noChangeShapeType="1"/>
              </p:cNvSpPr>
              <p:nvPr/>
            </p:nvSpPr>
            <p:spPr bwMode="auto">
              <a:xfrm>
                <a:off x="1986" y="2312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8" name="直接连接符 106606"/>
              <p:cNvSpPr>
                <a:spLocks noChangeShapeType="1"/>
              </p:cNvSpPr>
              <p:nvPr/>
            </p:nvSpPr>
            <p:spPr bwMode="auto">
              <a:xfrm>
                <a:off x="2474" y="2312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9" name="矩形 106607"/>
              <p:cNvSpPr>
                <a:spLocks noChangeArrowheads="1"/>
              </p:cNvSpPr>
              <p:nvPr/>
            </p:nvSpPr>
            <p:spPr bwMode="auto">
              <a:xfrm>
                <a:off x="1986" y="2312"/>
                <a:ext cx="484" cy="9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2730" name="椭圆 106608"/>
              <p:cNvSpPr>
                <a:spLocks noChangeArrowheads="1"/>
              </p:cNvSpPr>
              <p:nvPr/>
            </p:nvSpPr>
            <p:spPr bwMode="auto">
              <a:xfrm>
                <a:off x="1982" y="2203"/>
                <a:ext cx="488" cy="17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12731" name="组合 106612"/>
              <p:cNvGrpSpPr>
                <a:grpSpLocks/>
              </p:cNvGrpSpPr>
              <p:nvPr/>
            </p:nvGrpSpPr>
            <p:grpSpPr bwMode="auto">
              <a:xfrm>
                <a:off x="2100" y="2242"/>
                <a:ext cx="241" cy="102"/>
                <a:chOff x="2100" y="2242"/>
                <a:chExt cx="241" cy="102"/>
              </a:xfrm>
            </p:grpSpPr>
            <p:sp>
              <p:nvSpPr>
                <p:cNvPr id="112736" name="直接连接符 106609"/>
                <p:cNvSpPr>
                  <a:spLocks noChangeShapeType="1"/>
                </p:cNvSpPr>
                <p:nvPr/>
              </p:nvSpPr>
              <p:spPr bwMode="auto">
                <a:xfrm flipV="1">
                  <a:off x="2100" y="2242"/>
                  <a:ext cx="86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737" name="直接连接符 106610"/>
                <p:cNvSpPr>
                  <a:spLocks noChangeShapeType="1"/>
                </p:cNvSpPr>
                <p:nvPr/>
              </p:nvSpPr>
              <p:spPr bwMode="auto">
                <a:xfrm>
                  <a:off x="2265" y="2344"/>
                  <a:ext cx="7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738" name="直接连接符 106611"/>
                <p:cNvSpPr>
                  <a:spLocks noChangeShapeType="1"/>
                </p:cNvSpPr>
                <p:nvPr/>
              </p:nvSpPr>
              <p:spPr bwMode="auto">
                <a:xfrm>
                  <a:off x="2179" y="2244"/>
                  <a:ext cx="90" cy="1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732" name="组合 106616"/>
              <p:cNvGrpSpPr>
                <a:grpSpLocks/>
              </p:cNvGrpSpPr>
              <p:nvPr/>
            </p:nvGrpSpPr>
            <p:grpSpPr bwMode="auto">
              <a:xfrm>
                <a:off x="2100" y="2239"/>
                <a:ext cx="241" cy="104"/>
                <a:chOff x="2100" y="2239"/>
                <a:chExt cx="241" cy="104"/>
              </a:xfrm>
            </p:grpSpPr>
            <p:sp>
              <p:nvSpPr>
                <p:cNvPr id="112733" name="直接连接符 106613"/>
                <p:cNvSpPr>
                  <a:spLocks noChangeShapeType="1"/>
                </p:cNvSpPr>
                <p:nvPr/>
              </p:nvSpPr>
              <p:spPr bwMode="auto">
                <a:xfrm>
                  <a:off x="2100" y="2341"/>
                  <a:ext cx="86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734" name="直接连接符 106614"/>
                <p:cNvSpPr>
                  <a:spLocks noChangeShapeType="1"/>
                </p:cNvSpPr>
                <p:nvPr/>
              </p:nvSpPr>
              <p:spPr bwMode="auto">
                <a:xfrm>
                  <a:off x="2265" y="2240"/>
                  <a:ext cx="7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735" name="直接连接符 106615"/>
                <p:cNvSpPr>
                  <a:spLocks noChangeShapeType="1"/>
                </p:cNvSpPr>
                <p:nvPr/>
              </p:nvSpPr>
              <p:spPr bwMode="auto">
                <a:xfrm flipV="1">
                  <a:off x="2179" y="2239"/>
                  <a:ext cx="90" cy="10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2660" name="矩形 106618"/>
            <p:cNvSpPr>
              <a:spLocks noChangeArrowheads="1"/>
            </p:cNvSpPr>
            <p:nvPr/>
          </p:nvSpPr>
          <p:spPr bwMode="auto">
            <a:xfrm>
              <a:off x="1101" y="1394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Arial" panose="020B0604020202020204" pitchFamily="34" charset="0"/>
                </a:rPr>
                <a:t>223.1.1.1</a:t>
              </a:r>
            </a:p>
          </p:txBody>
        </p:sp>
        <p:sp>
          <p:nvSpPr>
            <p:cNvPr id="112661" name="矩形 106619"/>
            <p:cNvSpPr>
              <a:spLocks noChangeArrowheads="1"/>
            </p:cNvSpPr>
            <p:nvPr/>
          </p:nvSpPr>
          <p:spPr bwMode="auto">
            <a:xfrm>
              <a:off x="1162" y="1908"/>
              <a:ext cx="214" cy="129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662" name="矩形 106620"/>
            <p:cNvSpPr>
              <a:spLocks noChangeArrowheads="1"/>
            </p:cNvSpPr>
            <p:nvPr/>
          </p:nvSpPr>
          <p:spPr bwMode="auto">
            <a:xfrm>
              <a:off x="1155" y="184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Arial" panose="020B0604020202020204" pitchFamily="34" charset="0"/>
                </a:rPr>
                <a:t>223.1.1.2</a:t>
              </a:r>
            </a:p>
          </p:txBody>
        </p:sp>
        <p:sp>
          <p:nvSpPr>
            <p:cNvPr id="112663" name="矩形 106621"/>
            <p:cNvSpPr>
              <a:spLocks noChangeArrowheads="1"/>
            </p:cNvSpPr>
            <p:nvPr/>
          </p:nvSpPr>
          <p:spPr bwMode="auto">
            <a:xfrm>
              <a:off x="1022" y="252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Arial" panose="020B0604020202020204" pitchFamily="34" charset="0"/>
                </a:rPr>
                <a:t>223.1.1.3</a:t>
              </a:r>
            </a:p>
          </p:txBody>
        </p:sp>
        <p:sp>
          <p:nvSpPr>
            <p:cNvPr id="112664" name="矩形 106622"/>
            <p:cNvSpPr>
              <a:spLocks noChangeArrowheads="1"/>
            </p:cNvSpPr>
            <p:nvPr/>
          </p:nvSpPr>
          <p:spPr bwMode="auto">
            <a:xfrm>
              <a:off x="1569" y="2043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Arial" panose="020B0604020202020204" pitchFamily="34" charset="0"/>
                </a:rPr>
                <a:t>223.1.1.4</a:t>
              </a:r>
            </a:p>
          </p:txBody>
        </p:sp>
        <p:sp>
          <p:nvSpPr>
            <p:cNvPr id="112665" name="直接连接符 106623"/>
            <p:cNvSpPr>
              <a:spLocks noChangeShapeType="1"/>
            </p:cNvSpPr>
            <p:nvPr/>
          </p:nvSpPr>
          <p:spPr bwMode="auto">
            <a:xfrm>
              <a:off x="2400" y="2234"/>
              <a:ext cx="70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6" name="矩形 106624"/>
            <p:cNvSpPr>
              <a:spLocks noChangeArrowheads="1"/>
            </p:cNvSpPr>
            <p:nvPr/>
          </p:nvSpPr>
          <p:spPr bwMode="auto">
            <a:xfrm>
              <a:off x="2312" y="2036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Arial" panose="020B0604020202020204" pitchFamily="34" charset="0"/>
                </a:rPr>
                <a:t>223.1.2.9</a:t>
              </a:r>
            </a:p>
          </p:txBody>
        </p:sp>
        <p:sp>
          <p:nvSpPr>
            <p:cNvPr id="112667" name="直接连接符 106625"/>
            <p:cNvSpPr>
              <a:spLocks noChangeShapeType="1"/>
            </p:cNvSpPr>
            <p:nvPr/>
          </p:nvSpPr>
          <p:spPr bwMode="auto">
            <a:xfrm>
              <a:off x="3108" y="1738"/>
              <a:ext cx="0" cy="9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668" name="对象 106626"/>
            <p:cNvGraphicFramePr>
              <a:graphicFrameLocks/>
            </p:cNvGraphicFramePr>
            <p:nvPr/>
          </p:nvGraphicFramePr>
          <p:xfrm>
            <a:off x="3231" y="1530"/>
            <a:ext cx="41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90" r:id="rId28" imgW="651787" imgH="537882" progId="MS_ClipArt_Gallery.2">
                    <p:embed/>
                  </p:oleObj>
                </mc:Choice>
                <mc:Fallback>
                  <p:oleObj r:id="rId28" imgW="651787" imgH="537882" progId="MS_ClipArt_Gallery.2">
                    <p:embed/>
                    <p:pic>
                      <p:nvPicPr>
                        <p:cNvPr id="0" name="对象 1066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1" y="1530"/>
                          <a:ext cx="411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69" name="直接连接符 106627"/>
            <p:cNvSpPr>
              <a:spLocks noChangeShapeType="1"/>
            </p:cNvSpPr>
            <p:nvPr/>
          </p:nvSpPr>
          <p:spPr bwMode="auto">
            <a:xfrm>
              <a:off x="3108" y="1742"/>
              <a:ext cx="162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670" name="对象 106628"/>
            <p:cNvGraphicFramePr>
              <a:graphicFrameLocks/>
            </p:cNvGraphicFramePr>
            <p:nvPr/>
          </p:nvGraphicFramePr>
          <p:xfrm>
            <a:off x="3234" y="2515"/>
            <a:ext cx="41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91" r:id="rId30" imgW="651787" imgH="537882" progId="MS_ClipArt_Gallery.2">
                    <p:embed/>
                  </p:oleObj>
                </mc:Choice>
                <mc:Fallback>
                  <p:oleObj r:id="rId30" imgW="651787" imgH="537882" progId="MS_ClipArt_Gallery.2">
                    <p:embed/>
                    <p:pic>
                      <p:nvPicPr>
                        <p:cNvPr id="0" name="对象 1066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4" y="2515"/>
                          <a:ext cx="411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71" name="直接连接符 106629"/>
            <p:cNvSpPr>
              <a:spLocks noChangeShapeType="1"/>
            </p:cNvSpPr>
            <p:nvPr/>
          </p:nvSpPr>
          <p:spPr bwMode="auto">
            <a:xfrm>
              <a:off x="3108" y="2649"/>
              <a:ext cx="162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72" name="矩形 106630"/>
            <p:cNvSpPr>
              <a:spLocks noChangeArrowheads="1"/>
            </p:cNvSpPr>
            <p:nvPr/>
          </p:nvSpPr>
          <p:spPr bwMode="auto">
            <a:xfrm>
              <a:off x="3070" y="2460"/>
              <a:ext cx="119" cy="129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673" name="矩形 106631"/>
            <p:cNvSpPr>
              <a:spLocks noChangeArrowheads="1"/>
            </p:cNvSpPr>
            <p:nvPr/>
          </p:nvSpPr>
          <p:spPr bwMode="auto">
            <a:xfrm>
              <a:off x="2666" y="237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Arial" panose="020B0604020202020204" pitchFamily="34" charset="0"/>
                </a:rPr>
                <a:t>223.1.2.2</a:t>
              </a:r>
            </a:p>
          </p:txBody>
        </p:sp>
        <p:sp>
          <p:nvSpPr>
            <p:cNvPr id="112674" name="矩形 106632"/>
            <p:cNvSpPr>
              <a:spLocks noChangeArrowheads="1"/>
            </p:cNvSpPr>
            <p:nvPr/>
          </p:nvSpPr>
          <p:spPr bwMode="auto">
            <a:xfrm>
              <a:off x="3166" y="1314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Arial" panose="020B0604020202020204" pitchFamily="34" charset="0"/>
                </a:rPr>
                <a:t>223.1.2.1</a:t>
              </a:r>
            </a:p>
          </p:txBody>
        </p:sp>
        <p:sp>
          <p:nvSpPr>
            <p:cNvPr id="112675" name="直接连接符 106633"/>
            <p:cNvSpPr>
              <a:spLocks noChangeShapeType="1"/>
            </p:cNvSpPr>
            <p:nvPr/>
          </p:nvSpPr>
          <p:spPr bwMode="auto">
            <a:xfrm>
              <a:off x="2236" y="2476"/>
              <a:ext cx="0" cy="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76" name="直接连接符 106634"/>
            <p:cNvSpPr>
              <a:spLocks noChangeShapeType="1"/>
            </p:cNvSpPr>
            <p:nvPr/>
          </p:nvSpPr>
          <p:spPr bwMode="auto">
            <a:xfrm flipH="1">
              <a:off x="1782" y="2989"/>
              <a:ext cx="8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77" name="直接连接符 106635"/>
            <p:cNvSpPr>
              <a:spLocks noChangeShapeType="1"/>
            </p:cNvSpPr>
            <p:nvPr/>
          </p:nvSpPr>
          <p:spPr bwMode="auto">
            <a:xfrm flipH="1" flipV="1">
              <a:off x="1778" y="2983"/>
              <a:ext cx="3" cy="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78" name="直接连接符 106636"/>
            <p:cNvSpPr>
              <a:spLocks noChangeShapeType="1"/>
            </p:cNvSpPr>
            <p:nvPr/>
          </p:nvSpPr>
          <p:spPr bwMode="auto">
            <a:xfrm flipH="1" flipV="1">
              <a:off x="2592" y="2987"/>
              <a:ext cx="2" cy="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679" name="对象 106637"/>
            <p:cNvGraphicFramePr>
              <a:graphicFrameLocks/>
            </p:cNvGraphicFramePr>
            <p:nvPr/>
          </p:nvGraphicFramePr>
          <p:xfrm>
            <a:off x="2444" y="3100"/>
            <a:ext cx="41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92" r:id="rId32" imgW="653369" imgH="537882" progId="MS_ClipArt_Gallery.2">
                    <p:embed/>
                  </p:oleObj>
                </mc:Choice>
                <mc:Fallback>
                  <p:oleObj r:id="rId32" imgW="653369" imgH="537882" progId="MS_ClipArt_Gallery.2">
                    <p:embed/>
                    <p:pic>
                      <p:nvPicPr>
                        <p:cNvPr id="0" name="对象 1066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4" y="3100"/>
                          <a:ext cx="412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0" name="对象 106638"/>
            <p:cNvGraphicFramePr>
              <a:graphicFrameLocks/>
            </p:cNvGraphicFramePr>
            <p:nvPr/>
          </p:nvGraphicFramePr>
          <p:xfrm>
            <a:off x="1575" y="3110"/>
            <a:ext cx="41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93" r:id="rId34" imgW="653369" imgH="537882" progId="MS_ClipArt_Gallery.2">
                    <p:embed/>
                  </p:oleObj>
                </mc:Choice>
                <mc:Fallback>
                  <p:oleObj r:id="rId34" imgW="653369" imgH="537882" progId="MS_ClipArt_Gallery.2">
                    <p:embed/>
                    <p:pic>
                      <p:nvPicPr>
                        <p:cNvPr id="0" name="对象 1066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5" y="3110"/>
                          <a:ext cx="412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81" name="矩形 106639"/>
            <p:cNvSpPr>
              <a:spLocks noChangeArrowheads="1"/>
            </p:cNvSpPr>
            <p:nvPr/>
          </p:nvSpPr>
          <p:spPr bwMode="auto">
            <a:xfrm>
              <a:off x="2595" y="287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Arial" panose="020B0604020202020204" pitchFamily="34" charset="0"/>
                </a:rPr>
                <a:t>223.1.3.2</a:t>
              </a:r>
            </a:p>
          </p:txBody>
        </p:sp>
        <p:sp>
          <p:nvSpPr>
            <p:cNvPr id="112682" name="矩形 106640"/>
            <p:cNvSpPr>
              <a:spLocks noChangeArrowheads="1"/>
            </p:cNvSpPr>
            <p:nvPr/>
          </p:nvSpPr>
          <p:spPr bwMode="auto">
            <a:xfrm>
              <a:off x="1092" y="2906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Arial" panose="020B0604020202020204" pitchFamily="34" charset="0"/>
                </a:rPr>
                <a:t>223.1.3.1</a:t>
              </a:r>
            </a:p>
          </p:txBody>
        </p:sp>
        <p:sp>
          <p:nvSpPr>
            <p:cNvPr id="112683" name="矩形 106641"/>
            <p:cNvSpPr>
              <a:spLocks noChangeArrowheads="1"/>
            </p:cNvSpPr>
            <p:nvPr/>
          </p:nvSpPr>
          <p:spPr bwMode="auto">
            <a:xfrm>
              <a:off x="2192" y="2571"/>
              <a:ext cx="89" cy="129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684" name="矩形 106642"/>
            <p:cNvSpPr>
              <a:spLocks noChangeArrowheads="1"/>
            </p:cNvSpPr>
            <p:nvPr/>
          </p:nvSpPr>
          <p:spPr bwMode="auto">
            <a:xfrm>
              <a:off x="1801" y="2524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Arial" panose="020B0604020202020204" pitchFamily="34" charset="0"/>
                </a:rPr>
                <a:t>223.1.3.27</a:t>
              </a:r>
            </a:p>
          </p:txBody>
        </p:sp>
        <p:grpSp>
          <p:nvGrpSpPr>
            <p:cNvPr id="112685" name="组合 106645"/>
            <p:cNvGrpSpPr>
              <a:grpSpLocks/>
            </p:cNvGrpSpPr>
            <p:nvPr/>
          </p:nvGrpSpPr>
          <p:grpSpPr bwMode="auto">
            <a:xfrm>
              <a:off x="812" y="1333"/>
              <a:ext cx="233" cy="250"/>
              <a:chOff x="812" y="1333"/>
              <a:chExt cx="233" cy="250"/>
            </a:xfrm>
          </p:grpSpPr>
          <p:sp>
            <p:nvSpPr>
              <p:cNvPr id="112724" name="矩形 106643"/>
              <p:cNvSpPr>
                <a:spLocks noChangeArrowheads="1"/>
              </p:cNvSpPr>
              <p:nvPr/>
            </p:nvSpPr>
            <p:spPr bwMode="auto">
              <a:xfrm>
                <a:off x="882" y="1388"/>
                <a:ext cx="125" cy="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725" name="矩形 106644"/>
              <p:cNvSpPr>
                <a:spLocks noChangeArrowheads="1"/>
              </p:cNvSpPr>
              <p:nvPr/>
            </p:nvSpPr>
            <p:spPr bwMode="auto">
              <a:xfrm>
                <a:off x="812" y="1333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</a:t>
                </a:r>
              </a:p>
            </p:txBody>
          </p:sp>
        </p:grpSp>
        <p:grpSp>
          <p:nvGrpSpPr>
            <p:cNvPr id="112686" name="组合 106648"/>
            <p:cNvGrpSpPr>
              <a:grpSpLocks/>
            </p:cNvGrpSpPr>
            <p:nvPr/>
          </p:nvGrpSpPr>
          <p:grpSpPr bwMode="auto">
            <a:xfrm>
              <a:off x="805" y="2216"/>
              <a:ext cx="217" cy="251"/>
              <a:chOff x="805" y="2216"/>
              <a:chExt cx="217" cy="251"/>
            </a:xfrm>
          </p:grpSpPr>
          <p:sp>
            <p:nvSpPr>
              <p:cNvPr id="112722" name="矩形 106646"/>
              <p:cNvSpPr>
                <a:spLocks noChangeArrowheads="1"/>
              </p:cNvSpPr>
              <p:nvPr/>
            </p:nvSpPr>
            <p:spPr bwMode="auto">
              <a:xfrm>
                <a:off x="875" y="2272"/>
                <a:ext cx="125" cy="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723" name="矩形 106647"/>
              <p:cNvSpPr>
                <a:spLocks noChangeArrowheads="1"/>
              </p:cNvSpPr>
              <p:nvPr/>
            </p:nvSpPr>
            <p:spPr bwMode="auto">
              <a:xfrm>
                <a:off x="805" y="2216"/>
                <a:ext cx="21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B</a:t>
                </a:r>
              </a:p>
            </p:txBody>
          </p:sp>
        </p:grpSp>
        <p:grpSp>
          <p:nvGrpSpPr>
            <p:cNvPr id="112687" name="组合 106651"/>
            <p:cNvGrpSpPr>
              <a:grpSpLocks/>
            </p:cNvGrpSpPr>
            <p:nvPr/>
          </p:nvGrpSpPr>
          <p:grpSpPr bwMode="auto">
            <a:xfrm>
              <a:off x="3300" y="2475"/>
              <a:ext cx="216" cy="250"/>
              <a:chOff x="3300" y="2475"/>
              <a:chExt cx="216" cy="250"/>
            </a:xfrm>
          </p:grpSpPr>
          <p:sp>
            <p:nvSpPr>
              <p:cNvPr id="112720" name="矩形 106649"/>
              <p:cNvSpPr>
                <a:spLocks noChangeArrowheads="1"/>
              </p:cNvSpPr>
              <p:nvPr/>
            </p:nvSpPr>
            <p:spPr bwMode="auto">
              <a:xfrm>
                <a:off x="3370" y="2530"/>
                <a:ext cx="125" cy="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721" name="矩形 106650"/>
              <p:cNvSpPr>
                <a:spLocks noChangeArrowheads="1"/>
              </p:cNvSpPr>
              <p:nvPr/>
            </p:nvSpPr>
            <p:spPr bwMode="auto">
              <a:xfrm>
                <a:off x="3300" y="2475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E</a:t>
                </a:r>
              </a:p>
            </p:txBody>
          </p:sp>
        </p:grpSp>
        <p:sp>
          <p:nvSpPr>
            <p:cNvPr id="112688" name="直接连接符 106652"/>
            <p:cNvSpPr>
              <a:spLocks noChangeShapeType="1"/>
            </p:cNvSpPr>
            <p:nvPr/>
          </p:nvSpPr>
          <p:spPr bwMode="auto">
            <a:xfrm>
              <a:off x="2858" y="1859"/>
              <a:ext cx="23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89" name="任意多边形 106653"/>
            <p:cNvSpPr>
              <a:spLocks noChangeArrowheads="1"/>
            </p:cNvSpPr>
            <p:nvPr/>
          </p:nvSpPr>
          <p:spPr bwMode="auto">
            <a:xfrm>
              <a:off x="2728" y="1769"/>
              <a:ext cx="251" cy="130"/>
            </a:xfrm>
            <a:custGeom>
              <a:avLst/>
              <a:gdLst>
                <a:gd name="T0" fmla="*/ 96 w 251"/>
                <a:gd name="T1" fmla="*/ 0 h 130"/>
                <a:gd name="T2" fmla="*/ 0 w 251"/>
                <a:gd name="T3" fmla="*/ 129 h 130"/>
                <a:gd name="T4" fmla="*/ 152 w 251"/>
                <a:gd name="T5" fmla="*/ 129 h 130"/>
                <a:gd name="T6" fmla="*/ 250 w 251"/>
                <a:gd name="T7" fmla="*/ 0 h 130"/>
                <a:gd name="T8" fmla="*/ 96 w 251"/>
                <a:gd name="T9" fmla="*/ 0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" h="130">
                  <a:moveTo>
                    <a:pt x="96" y="0"/>
                  </a:moveTo>
                  <a:lnTo>
                    <a:pt x="0" y="129"/>
                  </a:lnTo>
                  <a:lnTo>
                    <a:pt x="152" y="129"/>
                  </a:lnTo>
                  <a:lnTo>
                    <a:pt x="250" y="0"/>
                  </a:lnTo>
                  <a:lnTo>
                    <a:pt x="96" y="0"/>
                  </a:lnTo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90" name="矩形 106654"/>
            <p:cNvSpPr>
              <a:spLocks noChangeArrowheads="1"/>
            </p:cNvSpPr>
            <p:nvPr/>
          </p:nvSpPr>
          <p:spPr bwMode="auto">
            <a:xfrm>
              <a:off x="2855" y="1346"/>
              <a:ext cx="116" cy="427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691" name="矩形 106655"/>
            <p:cNvSpPr>
              <a:spLocks noChangeArrowheads="1"/>
            </p:cNvSpPr>
            <p:nvPr/>
          </p:nvSpPr>
          <p:spPr bwMode="auto">
            <a:xfrm>
              <a:off x="2728" y="1469"/>
              <a:ext cx="160" cy="427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692" name="矩形 106656"/>
            <p:cNvSpPr>
              <a:spLocks noChangeArrowheads="1"/>
            </p:cNvSpPr>
            <p:nvPr/>
          </p:nvSpPr>
          <p:spPr bwMode="auto">
            <a:xfrm>
              <a:off x="2718" y="1467"/>
              <a:ext cx="165" cy="43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693" name="任意多边形 106657"/>
            <p:cNvSpPr>
              <a:spLocks noChangeArrowheads="1"/>
            </p:cNvSpPr>
            <p:nvPr/>
          </p:nvSpPr>
          <p:spPr bwMode="auto">
            <a:xfrm>
              <a:off x="2728" y="1341"/>
              <a:ext cx="251" cy="131"/>
            </a:xfrm>
            <a:custGeom>
              <a:avLst/>
              <a:gdLst>
                <a:gd name="T0" fmla="*/ 96 w 251"/>
                <a:gd name="T1" fmla="*/ 0 h 131"/>
                <a:gd name="T2" fmla="*/ 0 w 251"/>
                <a:gd name="T3" fmla="*/ 130 h 131"/>
                <a:gd name="T4" fmla="*/ 152 w 251"/>
                <a:gd name="T5" fmla="*/ 130 h 131"/>
                <a:gd name="T6" fmla="*/ 250 w 251"/>
                <a:gd name="T7" fmla="*/ 0 h 131"/>
                <a:gd name="T8" fmla="*/ 96 w 251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" h="131">
                  <a:moveTo>
                    <a:pt x="96" y="0"/>
                  </a:moveTo>
                  <a:lnTo>
                    <a:pt x="0" y="130"/>
                  </a:lnTo>
                  <a:lnTo>
                    <a:pt x="152" y="130"/>
                  </a:lnTo>
                  <a:lnTo>
                    <a:pt x="250" y="0"/>
                  </a:lnTo>
                  <a:lnTo>
                    <a:pt x="96" y="0"/>
                  </a:lnTo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94" name="任意多边形 106658"/>
            <p:cNvSpPr>
              <a:spLocks noChangeArrowheads="1"/>
            </p:cNvSpPr>
            <p:nvPr/>
          </p:nvSpPr>
          <p:spPr bwMode="auto">
            <a:xfrm>
              <a:off x="2728" y="1341"/>
              <a:ext cx="251" cy="131"/>
            </a:xfrm>
            <a:custGeom>
              <a:avLst/>
              <a:gdLst>
                <a:gd name="T0" fmla="*/ 96 w 251"/>
                <a:gd name="T1" fmla="*/ 0 h 131"/>
                <a:gd name="T2" fmla="*/ 0 w 251"/>
                <a:gd name="T3" fmla="*/ 130 h 131"/>
                <a:gd name="T4" fmla="*/ 152 w 251"/>
                <a:gd name="T5" fmla="*/ 130 h 131"/>
                <a:gd name="T6" fmla="*/ 250 w 251"/>
                <a:gd name="T7" fmla="*/ 0 h 131"/>
                <a:gd name="T8" fmla="*/ 96 w 251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" h="131">
                  <a:moveTo>
                    <a:pt x="96" y="0"/>
                  </a:moveTo>
                  <a:lnTo>
                    <a:pt x="0" y="130"/>
                  </a:lnTo>
                  <a:lnTo>
                    <a:pt x="152" y="130"/>
                  </a:lnTo>
                  <a:lnTo>
                    <a:pt x="250" y="0"/>
                  </a:lnTo>
                  <a:lnTo>
                    <a:pt x="9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95" name="直接连接符 106659"/>
            <p:cNvSpPr>
              <a:spLocks noChangeShapeType="1"/>
            </p:cNvSpPr>
            <p:nvPr/>
          </p:nvSpPr>
          <p:spPr bwMode="auto">
            <a:xfrm>
              <a:off x="2978" y="1351"/>
              <a:ext cx="1" cy="4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96" name="直接连接符 106660"/>
            <p:cNvSpPr>
              <a:spLocks noChangeShapeType="1"/>
            </p:cNvSpPr>
            <p:nvPr/>
          </p:nvSpPr>
          <p:spPr bwMode="auto">
            <a:xfrm flipH="1">
              <a:off x="2888" y="1769"/>
              <a:ext cx="90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97" name="矩形 106661"/>
            <p:cNvSpPr>
              <a:spLocks noChangeArrowheads="1"/>
            </p:cNvSpPr>
            <p:nvPr/>
          </p:nvSpPr>
          <p:spPr bwMode="auto">
            <a:xfrm>
              <a:off x="2749" y="1524"/>
              <a:ext cx="106" cy="245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698" name="矩形 106662"/>
            <p:cNvSpPr>
              <a:spLocks noChangeArrowheads="1"/>
            </p:cNvSpPr>
            <p:nvPr/>
          </p:nvSpPr>
          <p:spPr bwMode="auto">
            <a:xfrm>
              <a:off x="2747" y="1522"/>
              <a:ext cx="110" cy="24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699" name="矩形 106663"/>
            <p:cNvSpPr>
              <a:spLocks noChangeArrowheads="1"/>
            </p:cNvSpPr>
            <p:nvPr/>
          </p:nvSpPr>
          <p:spPr bwMode="auto">
            <a:xfrm>
              <a:off x="2763" y="1598"/>
              <a:ext cx="80" cy="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00" name="矩形 106664"/>
            <p:cNvSpPr>
              <a:spLocks noChangeArrowheads="1"/>
            </p:cNvSpPr>
            <p:nvPr/>
          </p:nvSpPr>
          <p:spPr bwMode="auto">
            <a:xfrm>
              <a:off x="2237" y="1350"/>
              <a:ext cx="4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DHCP </a:t>
              </a:r>
            </a:p>
          </p:txBody>
        </p:sp>
        <p:sp>
          <p:nvSpPr>
            <p:cNvPr id="112701" name="矩形 106665"/>
            <p:cNvSpPr>
              <a:spLocks noChangeArrowheads="1"/>
            </p:cNvSpPr>
            <p:nvPr/>
          </p:nvSpPr>
          <p:spPr bwMode="auto">
            <a:xfrm>
              <a:off x="2728" y="1350"/>
              <a:ext cx="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12702" name="矩形 106666"/>
            <p:cNvSpPr>
              <a:spLocks noChangeArrowheads="1"/>
            </p:cNvSpPr>
            <p:nvPr/>
          </p:nvSpPr>
          <p:spPr bwMode="auto">
            <a:xfrm>
              <a:off x="2237" y="1539"/>
              <a:ext cx="43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FF0000"/>
                  </a:solidFill>
                  <a:latin typeface="Arial" panose="020B0604020202020204" pitchFamily="34" charset="0"/>
                </a:rPr>
                <a:t>服务器</a:t>
              </a:r>
            </a:p>
          </p:txBody>
        </p:sp>
        <p:sp>
          <p:nvSpPr>
            <p:cNvPr id="112703" name="矩形 106667"/>
            <p:cNvSpPr>
              <a:spLocks noChangeArrowheads="1"/>
            </p:cNvSpPr>
            <p:nvPr/>
          </p:nvSpPr>
          <p:spPr bwMode="auto">
            <a:xfrm>
              <a:off x="2673" y="1539"/>
              <a:ext cx="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12704" name="矩形 106668"/>
            <p:cNvSpPr>
              <a:spLocks noChangeArrowheads="1"/>
            </p:cNvSpPr>
            <p:nvPr/>
          </p:nvSpPr>
          <p:spPr bwMode="auto">
            <a:xfrm>
              <a:off x="2644" y="2651"/>
              <a:ext cx="4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12705" name="任意多边形 106669"/>
            <p:cNvSpPr>
              <a:spLocks noChangeArrowheads="1"/>
            </p:cNvSpPr>
            <p:nvPr/>
          </p:nvSpPr>
          <p:spPr bwMode="auto">
            <a:xfrm>
              <a:off x="3749" y="3356"/>
              <a:ext cx="4" cy="3"/>
            </a:xfrm>
            <a:custGeom>
              <a:avLst/>
              <a:gdLst>
                <a:gd name="T0" fmla="*/ 0 w 4"/>
                <a:gd name="T1" fmla="*/ 0 h 3"/>
                <a:gd name="T2" fmla="*/ 0 w 4"/>
                <a:gd name="T3" fmla="*/ 0 h 3"/>
                <a:gd name="T4" fmla="*/ 0 w 4"/>
                <a:gd name="T5" fmla="*/ 2 h 3"/>
                <a:gd name="T6" fmla="*/ 3 w 4"/>
                <a:gd name="T7" fmla="*/ 2 h 3"/>
                <a:gd name="T8" fmla="*/ 3 w 4"/>
                <a:gd name="T9" fmla="*/ 0 h 3"/>
                <a:gd name="T10" fmla="*/ 0 w 4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6" name="任意多边形 106670"/>
            <p:cNvSpPr>
              <a:spLocks noChangeArrowheads="1"/>
            </p:cNvSpPr>
            <p:nvPr/>
          </p:nvSpPr>
          <p:spPr bwMode="auto">
            <a:xfrm>
              <a:off x="3758" y="3351"/>
              <a:ext cx="3" cy="4"/>
            </a:xfrm>
            <a:custGeom>
              <a:avLst/>
              <a:gdLst>
                <a:gd name="T0" fmla="*/ 0 w 3"/>
                <a:gd name="T1" fmla="*/ 3 h 4"/>
                <a:gd name="T2" fmla="*/ 0 w 3"/>
                <a:gd name="T3" fmla="*/ 3 h 4"/>
                <a:gd name="T4" fmla="*/ 2 w 3"/>
                <a:gd name="T5" fmla="*/ 3 h 4"/>
                <a:gd name="T6" fmla="*/ 2 w 3"/>
                <a:gd name="T7" fmla="*/ 0 h 4"/>
                <a:gd name="T8" fmla="*/ 0 w 3"/>
                <a:gd name="T9" fmla="*/ 0 h 4"/>
                <a:gd name="T10" fmla="*/ 0 w 3"/>
                <a:gd name="T11" fmla="*/ 3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4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7" name="任意多边形 106671"/>
            <p:cNvSpPr>
              <a:spLocks noChangeArrowheads="1"/>
            </p:cNvSpPr>
            <p:nvPr/>
          </p:nvSpPr>
          <p:spPr bwMode="auto">
            <a:xfrm>
              <a:off x="3770" y="3349"/>
              <a:ext cx="3" cy="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0 w 3"/>
                <a:gd name="T5" fmla="*/ 2 h 3"/>
                <a:gd name="T6" fmla="*/ 0 w 3"/>
                <a:gd name="T7" fmla="*/ 0 h 3"/>
                <a:gd name="T8" fmla="*/ 2 w 3"/>
                <a:gd name="T9" fmla="*/ 0 h 3"/>
                <a:gd name="T10" fmla="*/ 0 w 3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8" name="任意多边形 106672"/>
            <p:cNvSpPr>
              <a:spLocks noChangeArrowheads="1"/>
            </p:cNvSpPr>
            <p:nvPr/>
          </p:nvSpPr>
          <p:spPr bwMode="auto">
            <a:xfrm>
              <a:off x="3766" y="3358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9" name="任意多边形 106673"/>
            <p:cNvSpPr>
              <a:spLocks noChangeArrowheads="1"/>
            </p:cNvSpPr>
            <p:nvPr/>
          </p:nvSpPr>
          <p:spPr bwMode="auto">
            <a:xfrm>
              <a:off x="3756" y="3362"/>
              <a:ext cx="1" cy="3"/>
            </a:xfrm>
            <a:custGeom>
              <a:avLst/>
              <a:gdLst>
                <a:gd name="T0" fmla="*/ 0 w 1"/>
                <a:gd name="T1" fmla="*/ 2 h 3"/>
                <a:gd name="T2" fmla="*/ 0 w 1"/>
                <a:gd name="T3" fmla="*/ 2 h 3"/>
                <a:gd name="T4" fmla="*/ 0 w 1"/>
                <a:gd name="T5" fmla="*/ 0 h 3"/>
                <a:gd name="T6" fmla="*/ 0 w 1"/>
                <a:gd name="T7" fmla="*/ 2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3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0" name="任意多边形 106674"/>
            <p:cNvSpPr>
              <a:spLocks noChangeArrowheads="1"/>
            </p:cNvSpPr>
            <p:nvPr/>
          </p:nvSpPr>
          <p:spPr bwMode="auto">
            <a:xfrm>
              <a:off x="3692" y="3269"/>
              <a:ext cx="3" cy="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2 h 3"/>
                <a:gd name="T4" fmla="*/ 2 w 3"/>
                <a:gd name="T5" fmla="*/ 2 h 3"/>
                <a:gd name="T6" fmla="*/ 2 w 3"/>
                <a:gd name="T7" fmla="*/ 0 h 3"/>
                <a:gd name="T8" fmla="*/ 0 w 3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1" name="任意多边形 106675"/>
            <p:cNvSpPr>
              <a:spLocks noChangeArrowheads="1"/>
            </p:cNvSpPr>
            <p:nvPr/>
          </p:nvSpPr>
          <p:spPr bwMode="auto">
            <a:xfrm>
              <a:off x="3702" y="3265"/>
              <a:ext cx="3" cy="5"/>
            </a:xfrm>
            <a:custGeom>
              <a:avLst/>
              <a:gdLst>
                <a:gd name="T0" fmla="*/ 0 w 3"/>
                <a:gd name="T1" fmla="*/ 4 h 5"/>
                <a:gd name="T2" fmla="*/ 0 w 3"/>
                <a:gd name="T3" fmla="*/ 4 h 5"/>
                <a:gd name="T4" fmla="*/ 2 w 3"/>
                <a:gd name="T5" fmla="*/ 4 h 5"/>
                <a:gd name="T6" fmla="*/ 2 w 3"/>
                <a:gd name="T7" fmla="*/ 0 h 5"/>
                <a:gd name="T8" fmla="*/ 0 w 3"/>
                <a:gd name="T9" fmla="*/ 0 h 5"/>
                <a:gd name="T10" fmla="*/ 0 w 3"/>
                <a:gd name="T11" fmla="*/ 4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5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2" name="任意多边形 106676"/>
            <p:cNvSpPr>
              <a:spLocks noChangeArrowheads="1"/>
            </p:cNvSpPr>
            <p:nvPr/>
          </p:nvSpPr>
          <p:spPr bwMode="auto">
            <a:xfrm>
              <a:off x="3711" y="3263"/>
              <a:ext cx="3" cy="3"/>
            </a:xfrm>
            <a:custGeom>
              <a:avLst/>
              <a:gdLst>
                <a:gd name="T0" fmla="*/ 0 w 3"/>
                <a:gd name="T1" fmla="*/ 2 h 3"/>
                <a:gd name="T2" fmla="*/ 0 w 3"/>
                <a:gd name="T3" fmla="*/ 2 h 3"/>
                <a:gd name="T4" fmla="*/ 2 w 3"/>
                <a:gd name="T5" fmla="*/ 2 h 3"/>
                <a:gd name="T6" fmla="*/ 2 w 3"/>
                <a:gd name="T7" fmla="*/ 0 h 3"/>
                <a:gd name="T8" fmla="*/ 0 w 3"/>
                <a:gd name="T9" fmla="*/ 0 h 3"/>
                <a:gd name="T10" fmla="*/ 0 w 3"/>
                <a:gd name="T11" fmla="*/ 2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3" name="任意多边形 106677"/>
            <p:cNvSpPr>
              <a:spLocks noChangeArrowheads="1"/>
            </p:cNvSpPr>
            <p:nvPr/>
          </p:nvSpPr>
          <p:spPr bwMode="auto">
            <a:xfrm>
              <a:off x="3713" y="3269"/>
              <a:ext cx="7" cy="3"/>
            </a:xfrm>
            <a:custGeom>
              <a:avLst/>
              <a:gdLst>
                <a:gd name="T0" fmla="*/ 0 w 7"/>
                <a:gd name="T1" fmla="*/ 2 h 3"/>
                <a:gd name="T2" fmla="*/ 0 w 7"/>
                <a:gd name="T3" fmla="*/ 2 h 3"/>
                <a:gd name="T4" fmla="*/ 4 w 7"/>
                <a:gd name="T5" fmla="*/ 2 h 3"/>
                <a:gd name="T6" fmla="*/ 6 w 7"/>
                <a:gd name="T7" fmla="*/ 2 h 3"/>
                <a:gd name="T8" fmla="*/ 6 w 7"/>
                <a:gd name="T9" fmla="*/ 0 h 3"/>
                <a:gd name="T10" fmla="*/ 4 w 7"/>
                <a:gd name="T11" fmla="*/ 0 h 3"/>
                <a:gd name="T12" fmla="*/ 0 w 7"/>
                <a:gd name="T13" fmla="*/ 0 h 3"/>
                <a:gd name="T14" fmla="*/ 0 w 7"/>
                <a:gd name="T15" fmla="*/ 2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4" name="任意多边形 106678"/>
            <p:cNvSpPr>
              <a:spLocks noChangeArrowheads="1"/>
            </p:cNvSpPr>
            <p:nvPr/>
          </p:nvSpPr>
          <p:spPr bwMode="auto">
            <a:xfrm>
              <a:off x="3704" y="3273"/>
              <a:ext cx="4" cy="1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3 w 4"/>
                <a:gd name="T5" fmla="*/ 0 h 1"/>
                <a:gd name="T6" fmla="*/ 0 w 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715" name="组合 106681"/>
            <p:cNvGrpSpPr>
              <a:grpSpLocks/>
            </p:cNvGrpSpPr>
            <p:nvPr/>
          </p:nvGrpSpPr>
          <p:grpSpPr bwMode="auto">
            <a:xfrm>
              <a:off x="3837" y="1924"/>
              <a:ext cx="475" cy="489"/>
              <a:chOff x="3837" y="1924"/>
              <a:chExt cx="475" cy="489"/>
            </a:xfrm>
          </p:grpSpPr>
          <p:graphicFrame>
            <p:nvGraphicFramePr>
              <p:cNvPr id="112718" name="对象 106679"/>
              <p:cNvGraphicFramePr>
                <a:graphicFrameLocks/>
              </p:cNvGraphicFramePr>
              <p:nvPr/>
            </p:nvGraphicFramePr>
            <p:xfrm>
              <a:off x="3837" y="1924"/>
              <a:ext cx="443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494" r:id="rId36" imgW="702411" imgH="685009" progId="MS_ClipArt_Gallery.2">
                      <p:embed/>
                    </p:oleObj>
                  </mc:Choice>
                  <mc:Fallback>
                    <p:oleObj r:id="rId36" imgW="702411" imgH="685009" progId="MS_ClipArt_Gallery.2">
                      <p:embed/>
                      <p:pic>
                        <p:nvPicPr>
                          <p:cNvPr id="0" name="对象 10667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7" y="1924"/>
                            <a:ext cx="443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19" name="对象 106680"/>
              <p:cNvGraphicFramePr>
                <a:graphicFrameLocks/>
              </p:cNvGraphicFramePr>
              <p:nvPr/>
            </p:nvGraphicFramePr>
            <p:xfrm>
              <a:off x="3906" y="2050"/>
              <a:ext cx="406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495" r:id="rId38" imgW="643877" imgH="575851" progId="MS_ClipArt_Gallery.2">
                      <p:embed/>
                    </p:oleObj>
                  </mc:Choice>
                  <mc:Fallback>
                    <p:oleObj r:id="rId38" imgW="643877" imgH="575851" progId="MS_ClipArt_Gallery.2">
                      <p:embed/>
                      <p:pic>
                        <p:nvPicPr>
                          <p:cNvPr id="0" name="对象 10668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6" y="2050"/>
                            <a:ext cx="406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716" name="矩形 106682"/>
            <p:cNvSpPr>
              <a:spLocks noChangeArrowheads="1"/>
            </p:cNvSpPr>
            <p:nvPr/>
          </p:nvSpPr>
          <p:spPr bwMode="auto">
            <a:xfrm>
              <a:off x="3968" y="2403"/>
              <a:ext cx="1068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000000"/>
                  </a:solidFill>
                  <a:latin typeface="Arial" panose="020B0604020202020204" pitchFamily="34" charset="0"/>
                </a:rPr>
                <a:t>刚到达的 </a:t>
              </a:r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DHCP </a:t>
              </a:r>
            </a:p>
            <a:p>
              <a:r>
                <a:rPr lang="zh-CN" altLang="en-US" b="1">
                  <a:solidFill>
                    <a:srgbClr val="FF0000"/>
                  </a:solidFill>
                  <a:latin typeface="Arial" panose="020B0604020202020204" pitchFamily="34" charset="0"/>
                </a:rPr>
                <a:t>客户机</a:t>
              </a:r>
              <a:r>
                <a:rPr lang="zh-CN" altLang="en-US" b="1">
                  <a:solidFill>
                    <a:srgbClr val="000000"/>
                  </a:solidFill>
                  <a:latin typeface="Arial" panose="020B0604020202020204" pitchFamily="34" charset="0"/>
                </a:rPr>
                <a:t>需要这个</a:t>
              </a:r>
            </a:p>
            <a:p>
              <a:r>
                <a:rPr lang="zh-CN" altLang="en-US" b="1">
                  <a:solidFill>
                    <a:srgbClr val="000000"/>
                  </a:solidFill>
                  <a:latin typeface="Arial" panose="020B0604020202020204" pitchFamily="34" charset="0"/>
                </a:rPr>
                <a:t>网络的地址</a:t>
              </a:r>
            </a:p>
          </p:txBody>
        </p:sp>
        <p:sp>
          <p:nvSpPr>
            <p:cNvPr id="112717" name="任意多边形 106683"/>
            <p:cNvSpPr>
              <a:spLocks noChangeArrowheads="1"/>
            </p:cNvSpPr>
            <p:nvPr/>
          </p:nvSpPr>
          <p:spPr bwMode="auto">
            <a:xfrm>
              <a:off x="3485" y="2164"/>
              <a:ext cx="399" cy="18"/>
            </a:xfrm>
            <a:custGeom>
              <a:avLst/>
              <a:gdLst>
                <a:gd name="T0" fmla="*/ 391 w 399"/>
                <a:gd name="T1" fmla="*/ 17 h 18"/>
                <a:gd name="T2" fmla="*/ 7 w 399"/>
                <a:gd name="T3" fmla="*/ 17 h 18"/>
                <a:gd name="T4" fmla="*/ 4 w 399"/>
                <a:gd name="T5" fmla="*/ 14 h 18"/>
                <a:gd name="T6" fmla="*/ 2 w 399"/>
                <a:gd name="T7" fmla="*/ 14 h 18"/>
                <a:gd name="T8" fmla="*/ 0 w 399"/>
                <a:gd name="T9" fmla="*/ 12 h 18"/>
                <a:gd name="T10" fmla="*/ 0 w 399"/>
                <a:gd name="T11" fmla="*/ 7 h 18"/>
                <a:gd name="T12" fmla="*/ 0 w 399"/>
                <a:gd name="T13" fmla="*/ 5 h 18"/>
                <a:gd name="T14" fmla="*/ 2 w 399"/>
                <a:gd name="T15" fmla="*/ 2 h 18"/>
                <a:gd name="T16" fmla="*/ 4 w 399"/>
                <a:gd name="T17" fmla="*/ 2 h 18"/>
                <a:gd name="T18" fmla="*/ 7 w 399"/>
                <a:gd name="T19" fmla="*/ 0 h 18"/>
                <a:gd name="T20" fmla="*/ 391 w 399"/>
                <a:gd name="T21" fmla="*/ 0 h 18"/>
                <a:gd name="T22" fmla="*/ 394 w 399"/>
                <a:gd name="T23" fmla="*/ 2 h 18"/>
                <a:gd name="T24" fmla="*/ 396 w 399"/>
                <a:gd name="T25" fmla="*/ 2 h 18"/>
                <a:gd name="T26" fmla="*/ 398 w 399"/>
                <a:gd name="T27" fmla="*/ 5 h 18"/>
                <a:gd name="T28" fmla="*/ 398 w 399"/>
                <a:gd name="T29" fmla="*/ 7 h 18"/>
                <a:gd name="T30" fmla="*/ 398 w 399"/>
                <a:gd name="T31" fmla="*/ 12 h 18"/>
                <a:gd name="T32" fmla="*/ 396 w 399"/>
                <a:gd name="T33" fmla="*/ 14 h 18"/>
                <a:gd name="T34" fmla="*/ 394 w 399"/>
                <a:gd name="T35" fmla="*/ 14 h 18"/>
                <a:gd name="T36" fmla="*/ 391 w 399"/>
                <a:gd name="T37" fmla="*/ 17 h 1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99" h="18">
                  <a:moveTo>
                    <a:pt x="391" y="17"/>
                  </a:moveTo>
                  <a:lnTo>
                    <a:pt x="7" y="17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lnTo>
                    <a:pt x="391" y="0"/>
                  </a:lnTo>
                  <a:lnTo>
                    <a:pt x="394" y="2"/>
                  </a:lnTo>
                  <a:lnTo>
                    <a:pt x="396" y="2"/>
                  </a:lnTo>
                  <a:lnTo>
                    <a:pt x="398" y="5"/>
                  </a:lnTo>
                  <a:lnTo>
                    <a:pt x="398" y="7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1" y="17"/>
                  </a:lnTo>
                </a:path>
              </a:pathLst>
            </a:custGeom>
            <a:solidFill>
              <a:srgbClr val="FF0000"/>
            </a:solidFill>
            <a:ln w="127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46" name="矩形 106685"/>
          <p:cNvSpPr>
            <a:spLocks noChangeArrowheads="1"/>
          </p:cNvSpPr>
          <p:nvPr/>
        </p:nvSpPr>
        <p:spPr bwMode="auto">
          <a:xfrm>
            <a:off x="3314700" y="1751013"/>
            <a:ext cx="1193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Comic Sans MS" panose="030F0702030302020204" pitchFamily="66" charset="0"/>
              </a:rPr>
              <a:t>223.1.2.5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08545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020763"/>
          </a:xfrm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DHCP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客户服务器协议</a:t>
            </a:r>
          </a:p>
        </p:txBody>
      </p:sp>
      <p:grpSp>
        <p:nvGrpSpPr>
          <p:cNvPr id="114691" name="组合 108549"/>
          <p:cNvGrpSpPr>
            <a:grpSpLocks/>
          </p:cNvGrpSpPr>
          <p:nvPr/>
        </p:nvGrpSpPr>
        <p:grpSpPr bwMode="auto">
          <a:xfrm>
            <a:off x="6938963" y="1514475"/>
            <a:ext cx="473075" cy="504825"/>
            <a:chOff x="4371" y="1157"/>
            <a:chExt cx="298" cy="318"/>
          </a:xfrm>
        </p:grpSpPr>
        <p:graphicFrame>
          <p:nvGraphicFramePr>
            <p:cNvPr id="114720" name="对象 108547"/>
            <p:cNvGraphicFramePr>
              <a:graphicFrameLocks/>
            </p:cNvGraphicFramePr>
            <p:nvPr/>
          </p:nvGraphicFramePr>
          <p:xfrm>
            <a:off x="4371" y="1157"/>
            <a:ext cx="27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94" r:id="rId4" imgW="441380" imgH="446126" progId="">
                    <p:embed/>
                  </p:oleObj>
                </mc:Choice>
                <mc:Fallback>
                  <p:oleObj r:id="rId4" imgW="441380" imgH="446126" progId="">
                    <p:embed/>
                    <p:pic>
                      <p:nvPicPr>
                        <p:cNvPr id="0" name="对象 1085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1" y="1157"/>
                          <a:ext cx="27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21" name="对象 108548"/>
            <p:cNvGraphicFramePr>
              <a:graphicFrameLocks/>
            </p:cNvGraphicFramePr>
            <p:nvPr/>
          </p:nvGraphicFramePr>
          <p:xfrm>
            <a:off x="4414" y="1238"/>
            <a:ext cx="25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95" r:id="rId6" imgW="404294" imgH="375867" progId="">
                    <p:embed/>
                  </p:oleObj>
                </mc:Choice>
                <mc:Fallback>
                  <p:oleObj r:id="rId6" imgW="404294" imgH="375867" progId="">
                    <p:embed/>
                    <p:pic>
                      <p:nvPicPr>
                        <p:cNvPr id="0" name="对象 1085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4" y="1238"/>
                          <a:ext cx="25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692" name="矩形 108550"/>
          <p:cNvSpPr>
            <a:spLocks noChangeArrowheads="1"/>
          </p:cNvSpPr>
          <p:nvPr/>
        </p:nvSpPr>
        <p:spPr bwMode="auto">
          <a:xfrm>
            <a:off x="1271588" y="981075"/>
            <a:ext cx="2605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Comic Sans MS" panose="030F0702030302020204" pitchFamily="66" charset="0"/>
              </a:rPr>
              <a:t>DHCP </a:t>
            </a:r>
            <a:r>
              <a:rPr lang="zh-CN" altLang="en-US" sz="1600" b="1">
                <a:latin typeface="Comic Sans MS" panose="030F0702030302020204" pitchFamily="66" charset="0"/>
              </a:rPr>
              <a:t>服务器</a:t>
            </a:r>
            <a:r>
              <a:rPr lang="en-US" altLang="zh-CN" sz="1600" b="1">
                <a:latin typeface="Comic Sans MS" panose="030F0702030302020204" pitchFamily="66" charset="0"/>
              </a:rPr>
              <a:t>: 223.1.2.5</a:t>
            </a:r>
          </a:p>
        </p:txBody>
      </p:sp>
      <p:sp>
        <p:nvSpPr>
          <p:cNvPr id="114693" name="矩形 108551"/>
          <p:cNvSpPr>
            <a:spLocks noChangeArrowheads="1"/>
          </p:cNvSpPr>
          <p:nvPr/>
        </p:nvSpPr>
        <p:spPr bwMode="auto">
          <a:xfrm>
            <a:off x="6605588" y="942975"/>
            <a:ext cx="1200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>
                <a:latin typeface="Comic Sans MS" panose="030F0702030302020204" pitchFamily="66" charset="0"/>
              </a:rPr>
              <a:t>来到的客户</a:t>
            </a:r>
          </a:p>
        </p:txBody>
      </p:sp>
      <p:sp>
        <p:nvSpPr>
          <p:cNvPr id="114694" name="直接连接符 108552"/>
          <p:cNvSpPr>
            <a:spLocks noChangeShapeType="1"/>
          </p:cNvSpPr>
          <p:nvPr/>
        </p:nvSpPr>
        <p:spPr bwMode="auto">
          <a:xfrm flipH="1">
            <a:off x="2562225" y="1982788"/>
            <a:ext cx="4395788" cy="536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95" name="直接连接符 108553"/>
          <p:cNvSpPr>
            <a:spLocks noChangeShapeType="1"/>
          </p:cNvSpPr>
          <p:nvPr/>
        </p:nvSpPr>
        <p:spPr bwMode="auto">
          <a:xfrm>
            <a:off x="2528888" y="1938338"/>
            <a:ext cx="0" cy="3760787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96" name="直接连接符 108554"/>
          <p:cNvSpPr>
            <a:spLocks noChangeShapeType="1"/>
          </p:cNvSpPr>
          <p:nvPr/>
        </p:nvSpPr>
        <p:spPr bwMode="auto">
          <a:xfrm>
            <a:off x="7054850" y="2014538"/>
            <a:ext cx="0" cy="3762375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97" name="直接连接符 108555"/>
          <p:cNvSpPr>
            <a:spLocks noChangeShapeType="1"/>
          </p:cNvSpPr>
          <p:nvPr/>
        </p:nvSpPr>
        <p:spPr bwMode="auto">
          <a:xfrm>
            <a:off x="2109788" y="2706688"/>
            <a:ext cx="0" cy="1906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98" name="矩形 108556"/>
          <p:cNvSpPr>
            <a:spLocks noChangeArrowheads="1"/>
          </p:cNvSpPr>
          <p:nvPr/>
        </p:nvSpPr>
        <p:spPr bwMode="auto">
          <a:xfrm>
            <a:off x="1851025" y="4581525"/>
            <a:ext cx="560388" cy="393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>
                <a:latin typeface="Comic Sans MS" panose="030F0702030302020204" pitchFamily="66" charset="0"/>
              </a:rPr>
              <a:t>time</a:t>
            </a:r>
          </a:p>
        </p:txBody>
      </p:sp>
      <p:grpSp>
        <p:nvGrpSpPr>
          <p:cNvPr id="114699" name="组合 108565"/>
          <p:cNvGrpSpPr>
            <a:grpSpLocks/>
          </p:cNvGrpSpPr>
          <p:nvPr/>
        </p:nvGrpSpPr>
        <p:grpSpPr bwMode="auto">
          <a:xfrm>
            <a:off x="2466975" y="1506538"/>
            <a:ext cx="182563" cy="398462"/>
            <a:chOff x="1554" y="1152"/>
            <a:chExt cx="115" cy="251"/>
          </a:xfrm>
        </p:grpSpPr>
        <p:sp>
          <p:nvSpPr>
            <p:cNvPr id="114712" name="平行四边形 108557"/>
            <p:cNvSpPr>
              <a:spLocks noChangeArrowheads="1"/>
            </p:cNvSpPr>
            <p:nvPr/>
          </p:nvSpPr>
          <p:spPr bwMode="auto">
            <a:xfrm>
              <a:off x="1554" y="1345"/>
              <a:ext cx="115" cy="58"/>
            </a:xfrm>
            <a:prstGeom prst="parallelogram">
              <a:avLst>
                <a:gd name="adj" fmla="val 76364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713" name="矩形 108558"/>
            <p:cNvSpPr>
              <a:spLocks noChangeArrowheads="1"/>
            </p:cNvSpPr>
            <p:nvPr/>
          </p:nvSpPr>
          <p:spPr bwMode="auto">
            <a:xfrm>
              <a:off x="1612" y="1153"/>
              <a:ext cx="53" cy="193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714" name="矩形 108559"/>
            <p:cNvSpPr>
              <a:spLocks noChangeArrowheads="1"/>
            </p:cNvSpPr>
            <p:nvPr/>
          </p:nvSpPr>
          <p:spPr bwMode="auto">
            <a:xfrm>
              <a:off x="1556" y="1209"/>
              <a:ext cx="71" cy="191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715" name="平行四边形 108560"/>
            <p:cNvSpPr>
              <a:spLocks noChangeArrowheads="1"/>
            </p:cNvSpPr>
            <p:nvPr/>
          </p:nvSpPr>
          <p:spPr bwMode="auto">
            <a:xfrm>
              <a:off x="1555" y="1152"/>
              <a:ext cx="113" cy="56"/>
            </a:xfrm>
            <a:prstGeom prst="parallelogram">
              <a:avLst>
                <a:gd name="adj" fmla="val 77716"/>
              </a:avLst>
            </a:prstGeom>
            <a:solidFill>
              <a:srgbClr val="33CC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716" name="直接连接符 108561"/>
            <p:cNvSpPr>
              <a:spLocks noChangeShapeType="1"/>
            </p:cNvSpPr>
            <p:nvPr/>
          </p:nvSpPr>
          <p:spPr bwMode="auto">
            <a:xfrm>
              <a:off x="1669" y="1155"/>
              <a:ext cx="0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17" name="直接连接符 108562"/>
            <p:cNvSpPr>
              <a:spLocks noChangeShapeType="1"/>
            </p:cNvSpPr>
            <p:nvPr/>
          </p:nvSpPr>
          <p:spPr bwMode="auto">
            <a:xfrm flipH="1">
              <a:off x="1628" y="1345"/>
              <a:ext cx="4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18" name="矩形 108563"/>
            <p:cNvSpPr>
              <a:spLocks noChangeArrowheads="1"/>
            </p:cNvSpPr>
            <p:nvPr/>
          </p:nvSpPr>
          <p:spPr bwMode="auto">
            <a:xfrm>
              <a:off x="1565" y="1234"/>
              <a:ext cx="46" cy="110"/>
            </a:xfrm>
            <a:prstGeom prst="rect">
              <a:avLst/>
            </a:prstGeom>
            <a:solidFill>
              <a:srgbClr val="3333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719" name="矩形 108564"/>
            <p:cNvSpPr>
              <a:spLocks noChangeArrowheads="1"/>
            </p:cNvSpPr>
            <p:nvPr/>
          </p:nvSpPr>
          <p:spPr bwMode="auto">
            <a:xfrm>
              <a:off x="1571" y="1267"/>
              <a:ext cx="37" cy="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14700" name="组合 108568"/>
          <p:cNvGrpSpPr>
            <a:grpSpLocks/>
          </p:cNvGrpSpPr>
          <p:nvPr/>
        </p:nvGrpSpPr>
        <p:grpSpPr bwMode="auto">
          <a:xfrm>
            <a:off x="4090988" y="1117600"/>
            <a:ext cx="2671762" cy="1114425"/>
            <a:chOff x="2577" y="907"/>
            <a:chExt cx="1683" cy="702"/>
          </a:xfrm>
        </p:grpSpPr>
        <p:sp>
          <p:nvSpPr>
            <p:cNvPr id="114710" name="矩形 108566"/>
            <p:cNvSpPr>
              <a:spLocks noChangeArrowheads="1"/>
            </p:cNvSpPr>
            <p:nvPr/>
          </p:nvSpPr>
          <p:spPr bwMode="auto">
            <a:xfrm>
              <a:off x="2577" y="907"/>
              <a:ext cx="933" cy="2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>
                  <a:latin typeface="Arial" panose="020B0604020202020204" pitchFamily="34" charset="0"/>
                </a:rPr>
                <a:t>DHCP discover</a:t>
              </a:r>
            </a:p>
          </p:txBody>
        </p:sp>
        <p:sp>
          <p:nvSpPr>
            <p:cNvPr id="114711" name="矩形 108567"/>
            <p:cNvSpPr>
              <a:spLocks noChangeArrowheads="1"/>
            </p:cNvSpPr>
            <p:nvPr/>
          </p:nvSpPr>
          <p:spPr bwMode="auto">
            <a:xfrm>
              <a:off x="2646" y="1101"/>
              <a:ext cx="1614" cy="50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>
                  <a:latin typeface="Arial" panose="020B0604020202020204" pitchFamily="34" charset="0"/>
                </a:rPr>
                <a:t>src : 0.0.0.0, 68     </a:t>
              </a:r>
            </a:p>
            <a:p>
              <a:r>
                <a:rPr lang="en-US" altLang="zh-CN" sz="1200" b="1">
                  <a:latin typeface="Arial" panose="020B0604020202020204" pitchFamily="34" charset="0"/>
                </a:rPr>
                <a:t>dest.: 255.255.255.255,67</a:t>
              </a:r>
            </a:p>
            <a:p>
              <a:r>
                <a:rPr lang="en-US" altLang="zh-CN" sz="1200" b="1">
                  <a:latin typeface="Arial" panose="020B0604020202020204" pitchFamily="34" charset="0"/>
                </a:rPr>
                <a:t>yiaddr:    0.0.0.0</a:t>
              </a:r>
            </a:p>
            <a:p>
              <a:r>
                <a:rPr lang="en-US" altLang="zh-CN" sz="1200" b="1">
                  <a:latin typeface="Arial" panose="020B0604020202020204" pitchFamily="34" charset="0"/>
                </a:rPr>
                <a:t>transaction ID: 654</a:t>
              </a:r>
            </a:p>
          </p:txBody>
        </p:sp>
      </p:grpSp>
      <p:sp>
        <p:nvSpPr>
          <p:cNvPr id="114701" name="直接连接符 108569"/>
          <p:cNvSpPr>
            <a:spLocks noChangeShapeType="1"/>
          </p:cNvSpPr>
          <p:nvPr/>
        </p:nvSpPr>
        <p:spPr bwMode="auto">
          <a:xfrm>
            <a:off x="2605088" y="2968625"/>
            <a:ext cx="4395787" cy="5381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02" name="矩形 108570"/>
          <p:cNvSpPr>
            <a:spLocks noChangeArrowheads="1"/>
          </p:cNvSpPr>
          <p:nvPr/>
        </p:nvSpPr>
        <p:spPr bwMode="auto">
          <a:xfrm>
            <a:off x="4264025" y="2354263"/>
            <a:ext cx="1379538" cy="330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>
                <a:latin typeface="Arial" panose="020B0604020202020204" pitchFamily="34" charset="0"/>
              </a:rPr>
              <a:t>DHCP offer</a:t>
            </a:r>
          </a:p>
        </p:txBody>
      </p:sp>
      <p:sp>
        <p:nvSpPr>
          <p:cNvPr id="114703" name="矩形 108571"/>
          <p:cNvSpPr>
            <a:spLocks noChangeArrowheads="1"/>
          </p:cNvSpPr>
          <p:nvPr/>
        </p:nvSpPr>
        <p:spPr bwMode="auto">
          <a:xfrm>
            <a:off x="4362450" y="2608263"/>
            <a:ext cx="2420938" cy="962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>
                <a:latin typeface="Arial" panose="020B0604020202020204" pitchFamily="34" charset="0"/>
              </a:rPr>
              <a:t>src: 223.1.2.5, 67      </a:t>
            </a:r>
          </a:p>
          <a:p>
            <a:r>
              <a:rPr lang="en-US" altLang="zh-CN" sz="1200" b="1">
                <a:latin typeface="Arial" panose="020B0604020202020204" pitchFamily="34" charset="0"/>
              </a:rPr>
              <a:t>dest:  255.255.255.255, 68</a:t>
            </a:r>
          </a:p>
          <a:p>
            <a:r>
              <a:rPr lang="en-US" altLang="zh-CN" sz="1200" b="1">
                <a:latin typeface="Arial" panose="020B0604020202020204" pitchFamily="34" charset="0"/>
              </a:rPr>
              <a:t>yiaddrr: 223.1.2.4</a:t>
            </a:r>
          </a:p>
          <a:p>
            <a:r>
              <a:rPr lang="en-US" altLang="zh-CN" sz="1200" b="1">
                <a:latin typeface="Arial" panose="020B0604020202020204" pitchFamily="34" charset="0"/>
              </a:rPr>
              <a:t>transaction ID: 654</a:t>
            </a:r>
          </a:p>
          <a:p>
            <a:r>
              <a:rPr lang="en-US" altLang="zh-CN" sz="1200" b="1">
                <a:latin typeface="Arial" panose="020B0604020202020204" pitchFamily="34" charset="0"/>
              </a:rPr>
              <a:t>Lifetime: 3600 secs</a:t>
            </a:r>
          </a:p>
        </p:txBody>
      </p:sp>
      <p:sp>
        <p:nvSpPr>
          <p:cNvPr id="114704" name="直接连接符 108572"/>
          <p:cNvSpPr>
            <a:spLocks noChangeShapeType="1"/>
          </p:cNvSpPr>
          <p:nvPr/>
        </p:nvSpPr>
        <p:spPr bwMode="auto">
          <a:xfrm flipH="1">
            <a:off x="2497138" y="4197350"/>
            <a:ext cx="4395787" cy="536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05" name="矩形 108573"/>
          <p:cNvSpPr>
            <a:spLocks noChangeArrowheads="1"/>
          </p:cNvSpPr>
          <p:nvPr/>
        </p:nvSpPr>
        <p:spPr bwMode="auto">
          <a:xfrm>
            <a:off x="2668588" y="3540125"/>
            <a:ext cx="1379537" cy="328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>
                <a:latin typeface="Arial" panose="020B0604020202020204" pitchFamily="34" charset="0"/>
              </a:rPr>
              <a:t>DHCP request</a:t>
            </a:r>
          </a:p>
        </p:txBody>
      </p:sp>
      <p:sp>
        <p:nvSpPr>
          <p:cNvPr id="114706" name="矩形 108574"/>
          <p:cNvSpPr>
            <a:spLocks noChangeArrowheads="1"/>
          </p:cNvSpPr>
          <p:nvPr/>
        </p:nvSpPr>
        <p:spPr bwMode="auto">
          <a:xfrm>
            <a:off x="2800350" y="3803650"/>
            <a:ext cx="2754313" cy="939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>
                <a:latin typeface="Arial" panose="020B0604020202020204" pitchFamily="34" charset="0"/>
              </a:rPr>
              <a:t>src:  0.0.0.0, 68     </a:t>
            </a:r>
          </a:p>
          <a:p>
            <a:r>
              <a:rPr lang="en-US" altLang="zh-CN" sz="1200" b="1">
                <a:latin typeface="Arial" panose="020B0604020202020204" pitchFamily="34" charset="0"/>
              </a:rPr>
              <a:t>dest::  255.255.255.255, 67</a:t>
            </a:r>
          </a:p>
          <a:p>
            <a:r>
              <a:rPr lang="en-US" altLang="zh-CN" sz="1200" b="1">
                <a:latin typeface="Arial" panose="020B0604020202020204" pitchFamily="34" charset="0"/>
              </a:rPr>
              <a:t>yiaddrr: 223.1.2.4</a:t>
            </a:r>
          </a:p>
          <a:p>
            <a:r>
              <a:rPr lang="en-US" altLang="zh-CN" sz="1200" b="1">
                <a:latin typeface="Arial" panose="020B0604020202020204" pitchFamily="34" charset="0"/>
              </a:rPr>
              <a:t>transaction ID: 655</a:t>
            </a:r>
          </a:p>
          <a:p>
            <a:r>
              <a:rPr lang="en-US" altLang="zh-CN" sz="1200" b="1">
                <a:latin typeface="Arial" panose="020B0604020202020204" pitchFamily="34" charset="0"/>
              </a:rPr>
              <a:t>Lifetime: 3600 secs</a:t>
            </a:r>
          </a:p>
        </p:txBody>
      </p:sp>
      <p:sp>
        <p:nvSpPr>
          <p:cNvPr id="114707" name="直接连接符 108575"/>
          <p:cNvSpPr>
            <a:spLocks noChangeShapeType="1"/>
          </p:cNvSpPr>
          <p:nvPr/>
        </p:nvSpPr>
        <p:spPr bwMode="auto">
          <a:xfrm>
            <a:off x="2582863" y="5227638"/>
            <a:ext cx="4395787" cy="5381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08" name="矩形 108576"/>
          <p:cNvSpPr>
            <a:spLocks noChangeArrowheads="1"/>
          </p:cNvSpPr>
          <p:nvPr/>
        </p:nvSpPr>
        <p:spPr bwMode="auto">
          <a:xfrm>
            <a:off x="4221163" y="4943475"/>
            <a:ext cx="1379537" cy="328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>
                <a:latin typeface="Arial" panose="020B0604020202020204" pitchFamily="34" charset="0"/>
              </a:rPr>
              <a:t>DHCP ACK</a:t>
            </a:r>
          </a:p>
        </p:txBody>
      </p:sp>
      <p:sp>
        <p:nvSpPr>
          <p:cNvPr id="114709" name="矩形 108577"/>
          <p:cNvSpPr>
            <a:spLocks noChangeArrowheads="1"/>
          </p:cNvSpPr>
          <p:nvPr/>
        </p:nvSpPr>
        <p:spPr bwMode="auto">
          <a:xfrm>
            <a:off x="4319588" y="5197475"/>
            <a:ext cx="2409825" cy="9604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>
                <a:latin typeface="Arial" panose="020B0604020202020204" pitchFamily="34" charset="0"/>
              </a:rPr>
              <a:t>src: 223.1.2.5, 67      </a:t>
            </a:r>
          </a:p>
          <a:p>
            <a:r>
              <a:rPr lang="en-US" altLang="zh-CN" sz="1200" b="1">
                <a:latin typeface="Arial" panose="020B0604020202020204" pitchFamily="34" charset="0"/>
              </a:rPr>
              <a:t>dest:  255.255.255.255, 68</a:t>
            </a:r>
          </a:p>
          <a:p>
            <a:r>
              <a:rPr lang="en-US" altLang="zh-CN" sz="1200" b="1">
                <a:latin typeface="Arial" panose="020B0604020202020204" pitchFamily="34" charset="0"/>
              </a:rPr>
              <a:t>yiaddrr: 223.1.2.4</a:t>
            </a:r>
          </a:p>
          <a:p>
            <a:r>
              <a:rPr lang="en-US" altLang="zh-CN" sz="1200" b="1">
                <a:latin typeface="Arial" panose="020B0604020202020204" pitchFamily="34" charset="0"/>
              </a:rPr>
              <a:t>transaction ID: 655</a:t>
            </a:r>
          </a:p>
          <a:p>
            <a:r>
              <a:rPr lang="en-US" altLang="zh-CN" sz="1200" b="1">
                <a:latin typeface="Arial" panose="020B0604020202020204" pitchFamily="34" charset="0"/>
              </a:rPr>
              <a:t>Lifetime: 3600 secs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4" y="645319"/>
            <a:ext cx="6678613" cy="6985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寻址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最后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763713"/>
            <a:ext cx="6678613" cy="354965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b="1" u="sng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Q: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ISP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如何得到一块地址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  <a:p>
            <a:pPr eaLnBrk="1" hangingPunct="1">
              <a:buFontTx/>
              <a:buNone/>
            </a:pPr>
            <a:r>
              <a:rPr lang="en-US" altLang="zh-CN" sz="2400" b="1" u="sng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A: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ICANN: Internet Corporation for Assigned Names and Numbers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分配地址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管理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DNS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分配域名，解决域名纷争</a:t>
            </a:r>
          </a:p>
        </p:txBody>
      </p:sp>
      <p:sp>
        <p:nvSpPr>
          <p:cNvPr id="104451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FBA5147-4FBD-402D-8849-806B62F09BA1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46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title"/>
          </p:nvPr>
        </p:nvSpPr>
        <p:spPr>
          <a:xfrm>
            <a:off x="576263" y="11113"/>
            <a:ext cx="8093075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NAT: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网络地址转换</a:t>
            </a:r>
          </a:p>
        </p:txBody>
      </p:sp>
      <p:sp>
        <p:nvSpPr>
          <p:cNvPr id="106498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33C38C6-6B2A-4039-B756-D39EC604EF40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47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sp>
        <p:nvSpPr>
          <p:cNvPr id="124932" name="Freeform 2"/>
          <p:cNvSpPr>
            <a:spLocks noChangeArrowheads="1"/>
          </p:cNvSpPr>
          <p:nvPr/>
        </p:nvSpPr>
        <p:spPr bwMode="auto">
          <a:xfrm>
            <a:off x="4321175" y="1885950"/>
            <a:ext cx="3573463" cy="2630488"/>
          </a:xfrm>
          <a:custGeom>
            <a:avLst/>
            <a:gdLst>
              <a:gd name="T0" fmla="*/ 466725 w 2251"/>
              <a:gd name="T1" fmla="*/ 1187450 h 1657"/>
              <a:gd name="T2" fmla="*/ 685800 w 2251"/>
              <a:gd name="T3" fmla="*/ 1184275 h 1657"/>
              <a:gd name="T4" fmla="*/ 957263 w 2251"/>
              <a:gd name="T5" fmla="*/ 1190625 h 1657"/>
              <a:gd name="T6" fmla="*/ 1420813 w 2251"/>
              <a:gd name="T7" fmla="*/ 1204913 h 1657"/>
              <a:gd name="T8" fmla="*/ 1882775 w 2251"/>
              <a:gd name="T9" fmla="*/ 1211263 h 1657"/>
              <a:gd name="T10" fmla="*/ 2155825 w 2251"/>
              <a:gd name="T11" fmla="*/ 1200150 h 1657"/>
              <a:gd name="T12" fmla="*/ 2371725 w 2251"/>
              <a:gd name="T13" fmla="*/ 1169988 h 1657"/>
              <a:gd name="T14" fmla="*/ 2516188 w 2251"/>
              <a:gd name="T15" fmla="*/ 1117600 h 1657"/>
              <a:gd name="T16" fmla="*/ 2601913 w 2251"/>
              <a:gd name="T17" fmla="*/ 1039813 h 1657"/>
              <a:gd name="T18" fmla="*/ 2644775 w 2251"/>
              <a:gd name="T19" fmla="*/ 939800 h 1657"/>
              <a:gd name="T20" fmla="*/ 2652713 w 2251"/>
              <a:gd name="T21" fmla="*/ 769938 h 1657"/>
              <a:gd name="T22" fmla="*/ 2627313 w 2251"/>
              <a:gd name="T23" fmla="*/ 538163 h 1657"/>
              <a:gd name="T24" fmla="*/ 2647950 w 2251"/>
              <a:gd name="T25" fmla="*/ 350838 h 1657"/>
              <a:gd name="T26" fmla="*/ 2838450 w 2251"/>
              <a:gd name="T27" fmla="*/ 109538 h 1657"/>
              <a:gd name="T28" fmla="*/ 2947988 w 2251"/>
              <a:gd name="T29" fmla="*/ 33338 h 1657"/>
              <a:gd name="T30" fmla="*/ 3052763 w 2251"/>
              <a:gd name="T31" fmla="*/ 0 h 1657"/>
              <a:gd name="T32" fmla="*/ 3208338 w 2251"/>
              <a:gd name="T33" fmla="*/ 15875 h 1657"/>
              <a:gd name="T34" fmla="*/ 3308350 w 2251"/>
              <a:gd name="T35" fmla="*/ 77788 h 1657"/>
              <a:gd name="T36" fmla="*/ 3395663 w 2251"/>
              <a:gd name="T37" fmla="*/ 192088 h 1657"/>
              <a:gd name="T38" fmla="*/ 3460750 w 2251"/>
              <a:gd name="T39" fmla="*/ 384175 h 1657"/>
              <a:gd name="T40" fmla="*/ 3513138 w 2251"/>
              <a:gd name="T41" fmla="*/ 668338 h 1657"/>
              <a:gd name="T42" fmla="*/ 3560763 w 2251"/>
              <a:gd name="T43" fmla="*/ 1169988 h 1657"/>
              <a:gd name="T44" fmla="*/ 3571875 w 2251"/>
              <a:gd name="T45" fmla="*/ 1481138 h 1657"/>
              <a:gd name="T46" fmla="*/ 3568700 w 2251"/>
              <a:gd name="T47" fmla="*/ 1776413 h 1657"/>
              <a:gd name="T48" fmla="*/ 3552825 w 2251"/>
              <a:gd name="T49" fmla="*/ 2073275 h 1657"/>
              <a:gd name="T50" fmla="*/ 3509963 w 2251"/>
              <a:gd name="T51" fmla="*/ 2332038 h 1657"/>
              <a:gd name="T52" fmla="*/ 3430588 w 2251"/>
              <a:gd name="T53" fmla="*/ 2513013 h 1657"/>
              <a:gd name="T54" fmla="*/ 3290888 w 2251"/>
              <a:gd name="T55" fmla="*/ 2605088 h 1657"/>
              <a:gd name="T56" fmla="*/ 3100388 w 2251"/>
              <a:gd name="T57" fmla="*/ 2628900 h 1657"/>
              <a:gd name="T58" fmla="*/ 2906713 w 2251"/>
              <a:gd name="T59" fmla="*/ 2592388 h 1657"/>
              <a:gd name="T60" fmla="*/ 2754313 w 2251"/>
              <a:gd name="T61" fmla="*/ 2505075 h 1657"/>
              <a:gd name="T62" fmla="*/ 2714625 w 2251"/>
              <a:gd name="T63" fmla="*/ 2430463 h 1657"/>
              <a:gd name="T64" fmla="*/ 2711450 w 2251"/>
              <a:gd name="T65" fmla="*/ 2201863 h 1657"/>
              <a:gd name="T66" fmla="*/ 2716213 w 2251"/>
              <a:gd name="T67" fmla="*/ 1933575 h 1657"/>
              <a:gd name="T68" fmla="*/ 2684463 w 2251"/>
              <a:gd name="T69" fmla="*/ 1804988 h 1657"/>
              <a:gd name="T70" fmla="*/ 2611438 w 2251"/>
              <a:gd name="T71" fmla="*/ 1695450 h 1657"/>
              <a:gd name="T72" fmla="*/ 2482850 w 2251"/>
              <a:gd name="T73" fmla="*/ 1612900 h 1657"/>
              <a:gd name="T74" fmla="*/ 2274888 w 2251"/>
              <a:gd name="T75" fmla="*/ 1558925 h 1657"/>
              <a:gd name="T76" fmla="*/ 1992313 w 2251"/>
              <a:gd name="T77" fmla="*/ 1524000 h 1657"/>
              <a:gd name="T78" fmla="*/ 1658938 w 2251"/>
              <a:gd name="T79" fmla="*/ 1504950 h 1657"/>
              <a:gd name="T80" fmla="*/ 950913 w 2251"/>
              <a:gd name="T81" fmla="*/ 1487488 h 1657"/>
              <a:gd name="T82" fmla="*/ 628650 w 2251"/>
              <a:gd name="T83" fmla="*/ 1481138 h 1657"/>
              <a:gd name="T84" fmla="*/ 363538 w 2251"/>
              <a:gd name="T85" fmla="*/ 1471613 h 1657"/>
              <a:gd name="T86" fmla="*/ 180975 w 2251"/>
              <a:gd name="T87" fmla="*/ 1452563 h 1657"/>
              <a:gd name="T88" fmla="*/ 74613 w 2251"/>
              <a:gd name="T89" fmla="*/ 1423988 h 1657"/>
              <a:gd name="T90" fmla="*/ 17463 w 2251"/>
              <a:gd name="T91" fmla="*/ 1389063 h 1657"/>
              <a:gd name="T92" fmla="*/ 0 w 2251"/>
              <a:gd name="T93" fmla="*/ 1352550 h 1657"/>
              <a:gd name="T94" fmla="*/ 22225 w 2251"/>
              <a:gd name="T95" fmla="*/ 1317625 h 1657"/>
              <a:gd name="T96" fmla="*/ 155575 w 2251"/>
              <a:gd name="T97" fmla="*/ 1246188 h 1657"/>
              <a:gd name="T98" fmla="*/ 385763 w 2251"/>
              <a:gd name="T99" fmla="*/ 1195388 h 165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251" h="1657">
                <a:moveTo>
                  <a:pt x="243" y="753"/>
                </a:moveTo>
                <a:lnTo>
                  <a:pt x="294" y="748"/>
                </a:lnTo>
                <a:lnTo>
                  <a:pt x="358" y="746"/>
                </a:lnTo>
                <a:lnTo>
                  <a:pt x="432" y="746"/>
                </a:lnTo>
                <a:lnTo>
                  <a:pt x="514" y="747"/>
                </a:lnTo>
                <a:lnTo>
                  <a:pt x="603" y="750"/>
                </a:lnTo>
                <a:lnTo>
                  <a:pt x="697" y="753"/>
                </a:lnTo>
                <a:lnTo>
                  <a:pt x="895" y="759"/>
                </a:lnTo>
                <a:lnTo>
                  <a:pt x="1092" y="763"/>
                </a:lnTo>
                <a:lnTo>
                  <a:pt x="1186" y="763"/>
                </a:lnTo>
                <a:lnTo>
                  <a:pt x="1276" y="761"/>
                </a:lnTo>
                <a:lnTo>
                  <a:pt x="1358" y="756"/>
                </a:lnTo>
                <a:lnTo>
                  <a:pt x="1431" y="749"/>
                </a:lnTo>
                <a:lnTo>
                  <a:pt x="1494" y="737"/>
                </a:lnTo>
                <a:lnTo>
                  <a:pt x="1545" y="723"/>
                </a:lnTo>
                <a:lnTo>
                  <a:pt x="1585" y="704"/>
                </a:lnTo>
                <a:lnTo>
                  <a:pt x="1616" y="682"/>
                </a:lnTo>
                <a:lnTo>
                  <a:pt x="1639" y="655"/>
                </a:lnTo>
                <a:lnTo>
                  <a:pt x="1655" y="625"/>
                </a:lnTo>
                <a:lnTo>
                  <a:pt x="1666" y="592"/>
                </a:lnTo>
                <a:lnTo>
                  <a:pt x="1671" y="558"/>
                </a:lnTo>
                <a:lnTo>
                  <a:pt x="1671" y="485"/>
                </a:lnTo>
                <a:lnTo>
                  <a:pt x="1664" y="411"/>
                </a:lnTo>
                <a:lnTo>
                  <a:pt x="1655" y="339"/>
                </a:lnTo>
                <a:lnTo>
                  <a:pt x="1655" y="274"/>
                </a:lnTo>
                <a:lnTo>
                  <a:pt x="1668" y="221"/>
                </a:lnTo>
                <a:lnTo>
                  <a:pt x="1722" y="136"/>
                </a:lnTo>
                <a:lnTo>
                  <a:pt x="1788" y="69"/>
                </a:lnTo>
                <a:lnTo>
                  <a:pt x="1823" y="41"/>
                </a:lnTo>
                <a:lnTo>
                  <a:pt x="1857" y="21"/>
                </a:lnTo>
                <a:lnTo>
                  <a:pt x="1891" y="6"/>
                </a:lnTo>
                <a:lnTo>
                  <a:pt x="1923" y="0"/>
                </a:lnTo>
                <a:lnTo>
                  <a:pt x="1988" y="2"/>
                </a:lnTo>
                <a:lnTo>
                  <a:pt x="2021" y="10"/>
                </a:lnTo>
                <a:lnTo>
                  <a:pt x="2053" y="25"/>
                </a:lnTo>
                <a:lnTo>
                  <a:pt x="2084" y="49"/>
                </a:lnTo>
                <a:lnTo>
                  <a:pt x="2113" y="80"/>
                </a:lnTo>
                <a:lnTo>
                  <a:pt x="2139" y="121"/>
                </a:lnTo>
                <a:lnTo>
                  <a:pt x="2161" y="174"/>
                </a:lnTo>
                <a:lnTo>
                  <a:pt x="2180" y="242"/>
                </a:lnTo>
                <a:lnTo>
                  <a:pt x="2198" y="326"/>
                </a:lnTo>
                <a:lnTo>
                  <a:pt x="2213" y="421"/>
                </a:lnTo>
                <a:lnTo>
                  <a:pt x="2225" y="525"/>
                </a:lnTo>
                <a:lnTo>
                  <a:pt x="2243" y="737"/>
                </a:lnTo>
                <a:lnTo>
                  <a:pt x="2248" y="840"/>
                </a:lnTo>
                <a:lnTo>
                  <a:pt x="2250" y="933"/>
                </a:lnTo>
                <a:lnTo>
                  <a:pt x="2250" y="1025"/>
                </a:lnTo>
                <a:lnTo>
                  <a:pt x="2248" y="1119"/>
                </a:lnTo>
                <a:lnTo>
                  <a:pt x="2244" y="1214"/>
                </a:lnTo>
                <a:lnTo>
                  <a:pt x="2238" y="1306"/>
                </a:lnTo>
                <a:lnTo>
                  <a:pt x="2227" y="1393"/>
                </a:lnTo>
                <a:lnTo>
                  <a:pt x="2211" y="1469"/>
                </a:lnTo>
                <a:lnTo>
                  <a:pt x="2190" y="1534"/>
                </a:lnTo>
                <a:lnTo>
                  <a:pt x="2161" y="1583"/>
                </a:lnTo>
                <a:lnTo>
                  <a:pt x="2123" y="1618"/>
                </a:lnTo>
                <a:lnTo>
                  <a:pt x="2073" y="1641"/>
                </a:lnTo>
                <a:lnTo>
                  <a:pt x="2014" y="1654"/>
                </a:lnTo>
                <a:lnTo>
                  <a:pt x="1953" y="1656"/>
                </a:lnTo>
                <a:lnTo>
                  <a:pt x="1890" y="1649"/>
                </a:lnTo>
                <a:lnTo>
                  <a:pt x="1831" y="1633"/>
                </a:lnTo>
                <a:lnTo>
                  <a:pt x="1778" y="1610"/>
                </a:lnTo>
                <a:lnTo>
                  <a:pt x="1735" y="1578"/>
                </a:lnTo>
                <a:lnTo>
                  <a:pt x="1720" y="1557"/>
                </a:lnTo>
                <a:lnTo>
                  <a:pt x="1710" y="1531"/>
                </a:lnTo>
                <a:lnTo>
                  <a:pt x="1704" y="1466"/>
                </a:lnTo>
                <a:lnTo>
                  <a:pt x="1708" y="1387"/>
                </a:lnTo>
                <a:lnTo>
                  <a:pt x="1714" y="1303"/>
                </a:lnTo>
                <a:lnTo>
                  <a:pt x="1711" y="1218"/>
                </a:lnTo>
                <a:lnTo>
                  <a:pt x="1704" y="1176"/>
                </a:lnTo>
                <a:lnTo>
                  <a:pt x="1691" y="1137"/>
                </a:lnTo>
                <a:lnTo>
                  <a:pt x="1671" y="1101"/>
                </a:lnTo>
                <a:lnTo>
                  <a:pt x="1645" y="1068"/>
                </a:lnTo>
                <a:lnTo>
                  <a:pt x="1609" y="1040"/>
                </a:lnTo>
                <a:lnTo>
                  <a:pt x="1564" y="1016"/>
                </a:lnTo>
                <a:lnTo>
                  <a:pt x="1506" y="997"/>
                </a:lnTo>
                <a:lnTo>
                  <a:pt x="1433" y="982"/>
                </a:lnTo>
                <a:lnTo>
                  <a:pt x="1349" y="970"/>
                </a:lnTo>
                <a:lnTo>
                  <a:pt x="1255" y="960"/>
                </a:lnTo>
                <a:lnTo>
                  <a:pt x="1152" y="953"/>
                </a:lnTo>
                <a:lnTo>
                  <a:pt x="1045" y="948"/>
                </a:lnTo>
                <a:lnTo>
                  <a:pt x="821" y="941"/>
                </a:lnTo>
                <a:lnTo>
                  <a:pt x="599" y="937"/>
                </a:lnTo>
                <a:lnTo>
                  <a:pt x="494" y="935"/>
                </a:lnTo>
                <a:lnTo>
                  <a:pt x="396" y="933"/>
                </a:lnTo>
                <a:lnTo>
                  <a:pt x="307" y="931"/>
                </a:lnTo>
                <a:lnTo>
                  <a:pt x="229" y="927"/>
                </a:lnTo>
                <a:lnTo>
                  <a:pt x="164" y="922"/>
                </a:lnTo>
                <a:lnTo>
                  <a:pt x="114" y="915"/>
                </a:lnTo>
                <a:lnTo>
                  <a:pt x="78" y="906"/>
                </a:lnTo>
                <a:lnTo>
                  <a:pt x="47" y="897"/>
                </a:lnTo>
                <a:lnTo>
                  <a:pt x="26" y="886"/>
                </a:lnTo>
                <a:lnTo>
                  <a:pt x="11" y="875"/>
                </a:lnTo>
                <a:lnTo>
                  <a:pt x="2" y="865"/>
                </a:lnTo>
                <a:lnTo>
                  <a:pt x="0" y="852"/>
                </a:lnTo>
                <a:lnTo>
                  <a:pt x="4" y="841"/>
                </a:lnTo>
                <a:lnTo>
                  <a:pt x="14" y="830"/>
                </a:lnTo>
                <a:lnTo>
                  <a:pt x="47" y="807"/>
                </a:lnTo>
                <a:lnTo>
                  <a:pt x="98" y="785"/>
                </a:lnTo>
                <a:lnTo>
                  <a:pt x="165" y="768"/>
                </a:lnTo>
                <a:lnTo>
                  <a:pt x="243" y="753"/>
                </a:lnTo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3" name="Freeform 4"/>
          <p:cNvSpPr>
            <a:spLocks noChangeArrowheads="1"/>
          </p:cNvSpPr>
          <p:nvPr/>
        </p:nvSpPr>
        <p:spPr bwMode="auto">
          <a:xfrm>
            <a:off x="30163" y="2744788"/>
            <a:ext cx="3589337" cy="1154112"/>
          </a:xfrm>
          <a:custGeom>
            <a:avLst/>
            <a:gdLst>
              <a:gd name="T0" fmla="*/ 3057525 w 2261"/>
              <a:gd name="T1" fmla="*/ 339725 h 727"/>
              <a:gd name="T2" fmla="*/ 2801937 w 2261"/>
              <a:gd name="T3" fmla="*/ 334962 h 727"/>
              <a:gd name="T4" fmla="*/ 2484437 w 2261"/>
              <a:gd name="T5" fmla="*/ 336550 h 727"/>
              <a:gd name="T6" fmla="*/ 1939925 w 2261"/>
              <a:gd name="T7" fmla="*/ 349250 h 727"/>
              <a:gd name="T8" fmla="*/ 1389062 w 2261"/>
              <a:gd name="T9" fmla="*/ 358775 h 727"/>
              <a:gd name="T10" fmla="*/ 1055687 w 2261"/>
              <a:gd name="T11" fmla="*/ 360362 h 727"/>
              <a:gd name="T12" fmla="*/ 782637 w 2261"/>
              <a:gd name="T13" fmla="*/ 350837 h 727"/>
              <a:gd name="T14" fmla="*/ 585787 w 2261"/>
              <a:gd name="T15" fmla="*/ 330200 h 727"/>
              <a:gd name="T16" fmla="*/ 438150 w 2261"/>
              <a:gd name="T17" fmla="*/ 284162 h 727"/>
              <a:gd name="T18" fmla="*/ 285750 w 2261"/>
              <a:gd name="T19" fmla="*/ 184150 h 727"/>
              <a:gd name="T20" fmla="*/ 171450 w 2261"/>
              <a:gd name="T21" fmla="*/ 53975 h 727"/>
              <a:gd name="T22" fmla="*/ 120650 w 2261"/>
              <a:gd name="T23" fmla="*/ 1587 h 727"/>
              <a:gd name="T24" fmla="*/ 90487 w 2261"/>
              <a:gd name="T25" fmla="*/ 7937 h 727"/>
              <a:gd name="T26" fmla="*/ 53975 w 2261"/>
              <a:gd name="T27" fmla="*/ 58737 h 727"/>
              <a:gd name="T28" fmla="*/ 26987 w 2261"/>
              <a:gd name="T29" fmla="*/ 166687 h 727"/>
              <a:gd name="T30" fmla="*/ 3175 w 2261"/>
              <a:gd name="T31" fmla="*/ 404812 h 727"/>
              <a:gd name="T32" fmla="*/ 6350 w 2261"/>
              <a:gd name="T33" fmla="*/ 766762 h 727"/>
              <a:gd name="T34" fmla="*/ 31750 w 2261"/>
              <a:gd name="T35" fmla="*/ 1000125 h 727"/>
              <a:gd name="T36" fmla="*/ 57150 w 2261"/>
              <a:gd name="T37" fmla="*/ 1103312 h 727"/>
              <a:gd name="T38" fmla="*/ 85725 w 2261"/>
              <a:gd name="T39" fmla="*/ 1149350 h 727"/>
              <a:gd name="T40" fmla="*/ 106362 w 2261"/>
              <a:gd name="T41" fmla="*/ 1146175 h 727"/>
              <a:gd name="T42" fmla="*/ 133350 w 2261"/>
              <a:gd name="T43" fmla="*/ 1076325 h 727"/>
              <a:gd name="T44" fmla="*/ 214312 w 2261"/>
              <a:gd name="T45" fmla="*/ 919162 h 727"/>
              <a:gd name="T46" fmla="*/ 298450 w 2261"/>
              <a:gd name="T47" fmla="*/ 838200 h 727"/>
              <a:gd name="T48" fmla="*/ 423862 w 2261"/>
              <a:gd name="T49" fmla="*/ 765175 h 727"/>
              <a:gd name="T50" fmla="*/ 601662 w 2261"/>
              <a:gd name="T51" fmla="*/ 719137 h 727"/>
              <a:gd name="T52" fmla="*/ 860425 w 2261"/>
              <a:gd name="T53" fmla="*/ 690562 h 727"/>
              <a:gd name="T54" fmla="*/ 1206500 w 2261"/>
              <a:gd name="T55" fmla="*/ 673100 h 727"/>
              <a:gd name="T56" fmla="*/ 1606550 w 2261"/>
              <a:gd name="T57" fmla="*/ 660400 h 727"/>
              <a:gd name="T58" fmla="*/ 2454275 w 2261"/>
              <a:gd name="T59" fmla="*/ 642937 h 727"/>
              <a:gd name="T60" fmla="*/ 2836862 w 2261"/>
              <a:gd name="T61" fmla="*/ 635000 h 727"/>
              <a:gd name="T62" fmla="*/ 3152775 w 2261"/>
              <a:gd name="T63" fmla="*/ 623887 h 727"/>
              <a:gd name="T64" fmla="*/ 3371850 w 2261"/>
              <a:gd name="T65" fmla="*/ 603250 h 727"/>
              <a:gd name="T66" fmla="*/ 3498850 w 2261"/>
              <a:gd name="T67" fmla="*/ 577850 h 727"/>
              <a:gd name="T68" fmla="*/ 3568700 w 2261"/>
              <a:gd name="T69" fmla="*/ 546100 h 727"/>
              <a:gd name="T70" fmla="*/ 3587750 w 2261"/>
              <a:gd name="T71" fmla="*/ 508000 h 727"/>
              <a:gd name="T72" fmla="*/ 3562350 w 2261"/>
              <a:gd name="T73" fmla="*/ 471487 h 727"/>
              <a:gd name="T74" fmla="*/ 3498850 w 2261"/>
              <a:gd name="T75" fmla="*/ 434975 h 727"/>
              <a:gd name="T76" fmla="*/ 3289300 w 2261"/>
              <a:gd name="T77" fmla="*/ 371475 h 72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261" h="727">
                <a:moveTo>
                  <a:pt x="1987" y="218"/>
                </a:moveTo>
                <a:lnTo>
                  <a:pt x="1926" y="214"/>
                </a:lnTo>
                <a:lnTo>
                  <a:pt x="1852" y="212"/>
                </a:lnTo>
                <a:lnTo>
                  <a:pt x="1765" y="211"/>
                </a:lnTo>
                <a:lnTo>
                  <a:pt x="1670" y="212"/>
                </a:lnTo>
                <a:lnTo>
                  <a:pt x="1565" y="212"/>
                </a:lnTo>
                <a:lnTo>
                  <a:pt x="1454" y="214"/>
                </a:lnTo>
                <a:lnTo>
                  <a:pt x="1222" y="220"/>
                </a:lnTo>
                <a:lnTo>
                  <a:pt x="987" y="225"/>
                </a:lnTo>
                <a:lnTo>
                  <a:pt x="875" y="226"/>
                </a:lnTo>
                <a:lnTo>
                  <a:pt x="767" y="227"/>
                </a:lnTo>
                <a:lnTo>
                  <a:pt x="665" y="227"/>
                </a:lnTo>
                <a:lnTo>
                  <a:pt x="574" y="225"/>
                </a:lnTo>
                <a:lnTo>
                  <a:pt x="493" y="221"/>
                </a:lnTo>
                <a:lnTo>
                  <a:pt x="425" y="216"/>
                </a:lnTo>
                <a:lnTo>
                  <a:pt x="369" y="208"/>
                </a:lnTo>
                <a:lnTo>
                  <a:pt x="318" y="195"/>
                </a:lnTo>
                <a:lnTo>
                  <a:pt x="276" y="179"/>
                </a:lnTo>
                <a:lnTo>
                  <a:pt x="238" y="159"/>
                </a:lnTo>
                <a:lnTo>
                  <a:pt x="180" y="116"/>
                </a:lnTo>
                <a:lnTo>
                  <a:pt x="138" y="73"/>
                </a:lnTo>
                <a:lnTo>
                  <a:pt x="108" y="34"/>
                </a:lnTo>
                <a:lnTo>
                  <a:pt x="86" y="8"/>
                </a:lnTo>
                <a:lnTo>
                  <a:pt x="76" y="1"/>
                </a:lnTo>
                <a:lnTo>
                  <a:pt x="67" y="0"/>
                </a:lnTo>
                <a:lnTo>
                  <a:pt x="57" y="5"/>
                </a:lnTo>
                <a:lnTo>
                  <a:pt x="46" y="17"/>
                </a:lnTo>
                <a:lnTo>
                  <a:pt x="34" y="37"/>
                </a:lnTo>
                <a:lnTo>
                  <a:pt x="24" y="68"/>
                </a:lnTo>
                <a:lnTo>
                  <a:pt x="17" y="105"/>
                </a:lnTo>
                <a:lnTo>
                  <a:pt x="11" y="151"/>
                </a:lnTo>
                <a:lnTo>
                  <a:pt x="2" y="255"/>
                </a:lnTo>
                <a:lnTo>
                  <a:pt x="0" y="370"/>
                </a:lnTo>
                <a:lnTo>
                  <a:pt x="4" y="483"/>
                </a:lnTo>
                <a:lnTo>
                  <a:pt x="13" y="587"/>
                </a:lnTo>
                <a:lnTo>
                  <a:pt x="20" y="630"/>
                </a:lnTo>
                <a:lnTo>
                  <a:pt x="27" y="668"/>
                </a:lnTo>
                <a:lnTo>
                  <a:pt x="36" y="695"/>
                </a:lnTo>
                <a:lnTo>
                  <a:pt x="46" y="715"/>
                </a:lnTo>
                <a:lnTo>
                  <a:pt x="54" y="724"/>
                </a:lnTo>
                <a:lnTo>
                  <a:pt x="61" y="726"/>
                </a:lnTo>
                <a:lnTo>
                  <a:pt x="67" y="722"/>
                </a:lnTo>
                <a:lnTo>
                  <a:pt x="72" y="712"/>
                </a:lnTo>
                <a:lnTo>
                  <a:pt x="84" y="678"/>
                </a:lnTo>
                <a:lnTo>
                  <a:pt x="102" y="632"/>
                </a:lnTo>
                <a:lnTo>
                  <a:pt x="135" y="579"/>
                </a:lnTo>
                <a:lnTo>
                  <a:pt x="159" y="553"/>
                </a:lnTo>
                <a:lnTo>
                  <a:pt x="188" y="528"/>
                </a:lnTo>
                <a:lnTo>
                  <a:pt x="224" y="504"/>
                </a:lnTo>
                <a:lnTo>
                  <a:pt x="267" y="482"/>
                </a:lnTo>
                <a:lnTo>
                  <a:pt x="318" y="465"/>
                </a:lnTo>
                <a:lnTo>
                  <a:pt x="379" y="453"/>
                </a:lnTo>
                <a:lnTo>
                  <a:pt x="452" y="443"/>
                </a:lnTo>
                <a:lnTo>
                  <a:pt x="542" y="435"/>
                </a:lnTo>
                <a:lnTo>
                  <a:pt x="646" y="428"/>
                </a:lnTo>
                <a:lnTo>
                  <a:pt x="760" y="424"/>
                </a:lnTo>
                <a:lnTo>
                  <a:pt x="883" y="419"/>
                </a:lnTo>
                <a:lnTo>
                  <a:pt x="1012" y="416"/>
                </a:lnTo>
                <a:lnTo>
                  <a:pt x="1280" y="410"/>
                </a:lnTo>
                <a:lnTo>
                  <a:pt x="1546" y="405"/>
                </a:lnTo>
                <a:lnTo>
                  <a:pt x="1670" y="403"/>
                </a:lnTo>
                <a:lnTo>
                  <a:pt x="1787" y="400"/>
                </a:lnTo>
                <a:lnTo>
                  <a:pt x="1893" y="397"/>
                </a:lnTo>
                <a:lnTo>
                  <a:pt x="1986" y="393"/>
                </a:lnTo>
                <a:lnTo>
                  <a:pt x="2064" y="387"/>
                </a:lnTo>
                <a:lnTo>
                  <a:pt x="2124" y="380"/>
                </a:lnTo>
                <a:lnTo>
                  <a:pt x="2169" y="373"/>
                </a:lnTo>
                <a:lnTo>
                  <a:pt x="2204" y="364"/>
                </a:lnTo>
                <a:lnTo>
                  <a:pt x="2231" y="354"/>
                </a:lnTo>
                <a:lnTo>
                  <a:pt x="2248" y="344"/>
                </a:lnTo>
                <a:lnTo>
                  <a:pt x="2258" y="332"/>
                </a:lnTo>
                <a:lnTo>
                  <a:pt x="2260" y="320"/>
                </a:lnTo>
                <a:lnTo>
                  <a:pt x="2255" y="309"/>
                </a:lnTo>
                <a:lnTo>
                  <a:pt x="2244" y="297"/>
                </a:lnTo>
                <a:lnTo>
                  <a:pt x="2227" y="286"/>
                </a:lnTo>
                <a:lnTo>
                  <a:pt x="2204" y="274"/>
                </a:lnTo>
                <a:lnTo>
                  <a:pt x="2145" y="252"/>
                </a:lnTo>
                <a:lnTo>
                  <a:pt x="2072" y="234"/>
                </a:lnTo>
                <a:lnTo>
                  <a:pt x="1987" y="218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4934" name="Object 5"/>
          <p:cNvGraphicFramePr>
            <a:graphicFrameLocks/>
          </p:cNvGraphicFramePr>
          <p:nvPr/>
        </p:nvGraphicFramePr>
        <p:xfrm>
          <a:off x="7181850" y="2182813"/>
          <a:ext cx="5683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2" r:id="rId4" imgW="567940" imgH="476184" progId="MS_ClipArt_Gallery.2">
                  <p:embed/>
                </p:oleObj>
              </mc:Choice>
              <mc:Fallback>
                <p:oleObj r:id="rId4" imgW="567940" imgH="476184" progId="MS_ClipArt_Gallery.2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2182813"/>
                        <a:ext cx="5683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Object 6"/>
          <p:cNvGraphicFramePr>
            <a:graphicFrameLocks/>
          </p:cNvGraphicFramePr>
          <p:nvPr/>
        </p:nvGraphicFramePr>
        <p:xfrm>
          <a:off x="7231063" y="2971800"/>
          <a:ext cx="5921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3" r:id="rId6" imgW="591671" imgH="495168" progId="MS_ClipArt_Gallery.2">
                  <p:embed/>
                </p:oleObj>
              </mc:Choice>
              <mc:Fallback>
                <p:oleObj r:id="rId6" imgW="591671" imgH="495168" progId="MS_ClipArt_Gallery.2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3" y="2971800"/>
                        <a:ext cx="5921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6" name="Object 7"/>
          <p:cNvGraphicFramePr>
            <a:graphicFrameLocks/>
          </p:cNvGraphicFramePr>
          <p:nvPr/>
        </p:nvGraphicFramePr>
        <p:xfrm>
          <a:off x="7202488" y="3736975"/>
          <a:ext cx="5762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4" r:id="rId8" imgW="575851" imgH="482512" progId="MS_ClipArt_Gallery.2">
                  <p:embed/>
                </p:oleObj>
              </mc:Choice>
              <mc:Fallback>
                <p:oleObj r:id="rId8" imgW="575851" imgH="482512" progId="MS_ClipArt_Gallery.2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3736975"/>
                        <a:ext cx="5762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7" name="Line 8"/>
          <p:cNvSpPr>
            <a:spLocks noChangeShapeType="1"/>
          </p:cNvSpPr>
          <p:nvPr/>
        </p:nvSpPr>
        <p:spPr bwMode="auto">
          <a:xfrm>
            <a:off x="4267200" y="3194050"/>
            <a:ext cx="3025775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8" name="Line 9"/>
          <p:cNvSpPr>
            <a:spLocks noChangeShapeType="1"/>
          </p:cNvSpPr>
          <p:nvPr/>
        </p:nvSpPr>
        <p:spPr bwMode="auto">
          <a:xfrm flipH="1">
            <a:off x="7102475" y="2451100"/>
            <a:ext cx="9525" cy="149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9" name="Line 10"/>
          <p:cNvSpPr>
            <a:spLocks noChangeShapeType="1"/>
          </p:cNvSpPr>
          <p:nvPr/>
        </p:nvSpPr>
        <p:spPr bwMode="auto">
          <a:xfrm>
            <a:off x="7107238" y="2446338"/>
            <a:ext cx="1333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40" name="Line 11"/>
          <p:cNvSpPr>
            <a:spLocks noChangeShapeType="1"/>
          </p:cNvSpPr>
          <p:nvPr/>
        </p:nvSpPr>
        <p:spPr bwMode="auto">
          <a:xfrm>
            <a:off x="7113588" y="3951288"/>
            <a:ext cx="171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41" name="Rectangle 12"/>
          <p:cNvSpPr>
            <a:spLocks noChangeArrowheads="1"/>
          </p:cNvSpPr>
          <p:nvPr/>
        </p:nvSpPr>
        <p:spPr bwMode="auto">
          <a:xfrm>
            <a:off x="7732713" y="2181225"/>
            <a:ext cx="1069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Comic Sans MS" panose="030F0702030302020204" pitchFamily="66" charset="0"/>
              </a:rPr>
              <a:t>10.0.0.1</a:t>
            </a:r>
          </a:p>
        </p:txBody>
      </p:sp>
      <p:sp>
        <p:nvSpPr>
          <p:cNvPr id="124942" name="Rectangle 13"/>
          <p:cNvSpPr>
            <a:spLocks noChangeArrowheads="1"/>
          </p:cNvSpPr>
          <p:nvPr/>
        </p:nvSpPr>
        <p:spPr bwMode="auto">
          <a:xfrm>
            <a:off x="7859713" y="2949575"/>
            <a:ext cx="1069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Comic Sans MS" panose="030F0702030302020204" pitchFamily="66" charset="0"/>
              </a:rPr>
              <a:t>10.0.0.2</a:t>
            </a:r>
          </a:p>
        </p:txBody>
      </p:sp>
      <p:sp>
        <p:nvSpPr>
          <p:cNvPr id="124943" name="Rectangle 14"/>
          <p:cNvSpPr>
            <a:spLocks noChangeArrowheads="1"/>
          </p:cNvSpPr>
          <p:nvPr/>
        </p:nvSpPr>
        <p:spPr bwMode="auto">
          <a:xfrm>
            <a:off x="7821613" y="3844925"/>
            <a:ext cx="1069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Comic Sans MS" panose="030F0702030302020204" pitchFamily="66" charset="0"/>
              </a:rPr>
              <a:t>10.0.0.3</a:t>
            </a:r>
          </a:p>
        </p:txBody>
      </p:sp>
      <p:sp>
        <p:nvSpPr>
          <p:cNvPr id="124944" name="Rectangle 15"/>
          <p:cNvSpPr>
            <a:spLocks noChangeArrowheads="1"/>
          </p:cNvSpPr>
          <p:nvPr/>
        </p:nvSpPr>
        <p:spPr bwMode="auto">
          <a:xfrm>
            <a:off x="4217988" y="2771775"/>
            <a:ext cx="1069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Comic Sans MS" panose="030F0702030302020204" pitchFamily="66" charset="0"/>
              </a:rPr>
              <a:t>10.0.0.4</a:t>
            </a:r>
          </a:p>
        </p:txBody>
      </p:sp>
      <p:sp>
        <p:nvSpPr>
          <p:cNvPr id="124945" name="Line 16"/>
          <p:cNvSpPr>
            <a:spLocks noChangeShapeType="1"/>
          </p:cNvSpPr>
          <p:nvPr/>
        </p:nvSpPr>
        <p:spPr bwMode="auto">
          <a:xfrm flipH="1">
            <a:off x="4341813" y="3022600"/>
            <a:ext cx="85725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46" name="Rectangle 17"/>
          <p:cNvSpPr>
            <a:spLocks noChangeArrowheads="1"/>
          </p:cNvSpPr>
          <p:nvPr/>
        </p:nvSpPr>
        <p:spPr bwMode="auto">
          <a:xfrm>
            <a:off x="2379663" y="3328988"/>
            <a:ext cx="1441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Comic Sans MS" panose="030F0702030302020204" pitchFamily="66" charset="0"/>
              </a:rPr>
              <a:t>138.76.29.7</a:t>
            </a:r>
          </a:p>
        </p:txBody>
      </p:sp>
      <p:sp>
        <p:nvSpPr>
          <p:cNvPr id="124947" name="Line 18"/>
          <p:cNvSpPr>
            <a:spLocks noChangeShapeType="1"/>
          </p:cNvSpPr>
          <p:nvPr/>
        </p:nvSpPr>
        <p:spPr bwMode="auto">
          <a:xfrm flipH="1">
            <a:off x="3602038" y="3260725"/>
            <a:ext cx="85725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4948" name="Group 32"/>
          <p:cNvGrpSpPr>
            <a:grpSpLocks/>
          </p:cNvGrpSpPr>
          <p:nvPr/>
        </p:nvGrpSpPr>
        <p:grpSpPr bwMode="auto">
          <a:xfrm>
            <a:off x="3746500" y="3054350"/>
            <a:ext cx="555625" cy="307975"/>
            <a:chOff x="2360" y="1924"/>
            <a:chExt cx="350" cy="194"/>
          </a:xfrm>
        </p:grpSpPr>
        <p:sp>
          <p:nvSpPr>
            <p:cNvPr id="124961" name="Oval 19"/>
            <p:cNvSpPr>
              <a:spLocks noChangeArrowheads="1"/>
            </p:cNvSpPr>
            <p:nvPr/>
          </p:nvSpPr>
          <p:spPr bwMode="auto">
            <a:xfrm>
              <a:off x="2363" y="2010"/>
              <a:ext cx="347" cy="10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4962" name="Line 20"/>
            <p:cNvSpPr>
              <a:spLocks noChangeShapeType="1"/>
            </p:cNvSpPr>
            <p:nvPr/>
          </p:nvSpPr>
          <p:spPr bwMode="auto">
            <a:xfrm>
              <a:off x="2363" y="2002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3" name="Line 21"/>
            <p:cNvSpPr>
              <a:spLocks noChangeShapeType="1"/>
            </p:cNvSpPr>
            <p:nvPr/>
          </p:nvSpPr>
          <p:spPr bwMode="auto">
            <a:xfrm>
              <a:off x="2710" y="2002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4" name="Rectangle 22"/>
            <p:cNvSpPr>
              <a:spLocks noChangeArrowheads="1"/>
            </p:cNvSpPr>
            <p:nvPr/>
          </p:nvSpPr>
          <p:spPr bwMode="auto">
            <a:xfrm>
              <a:off x="2363" y="2002"/>
              <a:ext cx="344" cy="6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24965" name="Oval 23"/>
            <p:cNvSpPr>
              <a:spLocks noChangeArrowheads="1"/>
            </p:cNvSpPr>
            <p:nvPr/>
          </p:nvSpPr>
          <p:spPr bwMode="auto">
            <a:xfrm>
              <a:off x="2360" y="1924"/>
              <a:ext cx="347" cy="12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24966" name="Group 27"/>
            <p:cNvGrpSpPr>
              <a:grpSpLocks/>
            </p:cNvGrpSpPr>
            <p:nvPr/>
          </p:nvGrpSpPr>
          <p:grpSpPr bwMode="auto">
            <a:xfrm>
              <a:off x="2443" y="1951"/>
              <a:ext cx="173" cy="74"/>
              <a:chOff x="2443" y="1951"/>
              <a:chExt cx="173" cy="74"/>
            </a:xfrm>
          </p:grpSpPr>
          <p:sp>
            <p:nvSpPr>
              <p:cNvPr id="124971" name="Line 24"/>
              <p:cNvSpPr>
                <a:spLocks noChangeShapeType="1"/>
              </p:cNvSpPr>
              <p:nvPr/>
            </p:nvSpPr>
            <p:spPr bwMode="auto">
              <a:xfrm flipV="1">
                <a:off x="2443" y="1951"/>
                <a:ext cx="61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72" name="Line 25"/>
              <p:cNvSpPr>
                <a:spLocks noChangeShapeType="1"/>
              </p:cNvSpPr>
              <p:nvPr/>
            </p:nvSpPr>
            <p:spPr bwMode="auto">
              <a:xfrm>
                <a:off x="2562" y="2025"/>
                <a:ext cx="5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73" name="Line 26"/>
              <p:cNvSpPr>
                <a:spLocks noChangeShapeType="1"/>
              </p:cNvSpPr>
              <p:nvPr/>
            </p:nvSpPr>
            <p:spPr bwMode="auto">
              <a:xfrm>
                <a:off x="2501" y="1953"/>
                <a:ext cx="63" cy="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4967" name="Group 31"/>
            <p:cNvGrpSpPr>
              <a:grpSpLocks/>
            </p:cNvGrpSpPr>
            <p:nvPr/>
          </p:nvGrpSpPr>
          <p:grpSpPr bwMode="auto">
            <a:xfrm>
              <a:off x="2444" y="1951"/>
              <a:ext cx="172" cy="73"/>
              <a:chOff x="2444" y="1951"/>
              <a:chExt cx="172" cy="73"/>
            </a:xfrm>
          </p:grpSpPr>
          <p:sp>
            <p:nvSpPr>
              <p:cNvPr id="124968" name="Line 28"/>
              <p:cNvSpPr>
                <a:spLocks noChangeShapeType="1"/>
              </p:cNvSpPr>
              <p:nvPr/>
            </p:nvSpPr>
            <p:spPr bwMode="auto">
              <a:xfrm>
                <a:off x="2444" y="2023"/>
                <a:ext cx="61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69" name="Line 29"/>
              <p:cNvSpPr>
                <a:spLocks noChangeShapeType="1"/>
              </p:cNvSpPr>
              <p:nvPr/>
            </p:nvSpPr>
            <p:spPr bwMode="auto">
              <a:xfrm>
                <a:off x="2562" y="1951"/>
                <a:ext cx="5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70" name="Line 30"/>
              <p:cNvSpPr>
                <a:spLocks noChangeShapeType="1"/>
              </p:cNvSpPr>
              <p:nvPr/>
            </p:nvSpPr>
            <p:spPr bwMode="auto">
              <a:xfrm flipV="1">
                <a:off x="2500" y="1951"/>
                <a:ext cx="63" cy="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4949" name="Line 33"/>
          <p:cNvSpPr>
            <a:spLocks noChangeShapeType="1"/>
          </p:cNvSpPr>
          <p:nvPr/>
        </p:nvSpPr>
        <p:spPr bwMode="auto">
          <a:xfrm>
            <a:off x="706438" y="3222625"/>
            <a:ext cx="3025775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50" name="Rectangle 34"/>
          <p:cNvSpPr>
            <a:spLocks noChangeArrowheads="1"/>
          </p:cNvSpPr>
          <p:nvPr/>
        </p:nvSpPr>
        <p:spPr bwMode="auto">
          <a:xfrm>
            <a:off x="5106988" y="1660525"/>
            <a:ext cx="15033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latin typeface="Comic Sans MS" panose="030F0702030302020204" pitchFamily="66" charset="0"/>
              </a:rPr>
              <a:t>本地网络</a:t>
            </a: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(</a:t>
            </a:r>
            <a:r>
              <a:rPr lang="zh-CN" altLang="en-US" b="1">
                <a:latin typeface="Comic Sans MS" panose="030F0702030302020204" pitchFamily="66" charset="0"/>
              </a:rPr>
              <a:t>如家庭网络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10.0.0/24</a:t>
            </a:r>
          </a:p>
        </p:txBody>
      </p:sp>
      <p:sp>
        <p:nvSpPr>
          <p:cNvPr id="124951" name="Line 35"/>
          <p:cNvSpPr>
            <a:spLocks noChangeShapeType="1"/>
          </p:cNvSpPr>
          <p:nvPr/>
        </p:nvSpPr>
        <p:spPr bwMode="auto">
          <a:xfrm>
            <a:off x="6985000" y="1900238"/>
            <a:ext cx="13858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52" name="Line 36"/>
          <p:cNvSpPr>
            <a:spLocks noChangeShapeType="1"/>
          </p:cNvSpPr>
          <p:nvPr/>
        </p:nvSpPr>
        <p:spPr bwMode="auto">
          <a:xfrm>
            <a:off x="4033838" y="1760538"/>
            <a:ext cx="0" cy="1081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53" name="Line 37"/>
          <p:cNvSpPr>
            <a:spLocks noChangeShapeType="1"/>
          </p:cNvSpPr>
          <p:nvPr/>
        </p:nvSpPr>
        <p:spPr bwMode="auto">
          <a:xfrm flipH="1">
            <a:off x="4173538" y="1887538"/>
            <a:ext cx="898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54" name="Line 38"/>
          <p:cNvSpPr>
            <a:spLocks noChangeShapeType="1"/>
          </p:cNvSpPr>
          <p:nvPr/>
        </p:nvSpPr>
        <p:spPr bwMode="auto">
          <a:xfrm>
            <a:off x="2578100" y="1900238"/>
            <a:ext cx="13858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55" name="Line 39"/>
          <p:cNvSpPr>
            <a:spLocks noChangeShapeType="1"/>
          </p:cNvSpPr>
          <p:nvPr/>
        </p:nvSpPr>
        <p:spPr bwMode="auto">
          <a:xfrm flipH="1">
            <a:off x="766763" y="1887538"/>
            <a:ext cx="898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56" name="Rectangle 40"/>
          <p:cNvSpPr>
            <a:spLocks noChangeArrowheads="1"/>
          </p:cNvSpPr>
          <p:nvPr/>
        </p:nvSpPr>
        <p:spPr bwMode="auto">
          <a:xfrm>
            <a:off x="1568450" y="1647825"/>
            <a:ext cx="1130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latin typeface="Comic Sans MS" panose="030F0702030302020204" pitchFamily="66" charset="0"/>
              </a:rPr>
              <a:t>其余</a:t>
            </a: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Internet</a:t>
            </a:r>
          </a:p>
        </p:txBody>
      </p:sp>
      <p:sp>
        <p:nvSpPr>
          <p:cNvPr id="124957" name="Line 41"/>
          <p:cNvSpPr>
            <a:spLocks noChangeShapeType="1"/>
          </p:cNvSpPr>
          <p:nvPr/>
        </p:nvSpPr>
        <p:spPr bwMode="auto">
          <a:xfrm flipH="1" flipV="1">
            <a:off x="2817813" y="3643313"/>
            <a:ext cx="11112" cy="788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58" name="Rectangle 42"/>
          <p:cNvSpPr>
            <a:spLocks noChangeArrowheads="1"/>
          </p:cNvSpPr>
          <p:nvPr/>
        </p:nvSpPr>
        <p:spPr bwMode="auto">
          <a:xfrm>
            <a:off x="4821238" y="4559300"/>
            <a:ext cx="33607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latin typeface="Comic Sans MS" panose="030F0702030302020204" pitchFamily="66" charset="0"/>
              </a:rPr>
              <a:t>源端或目的端是这个网络</a:t>
            </a:r>
          </a:p>
          <a:p>
            <a:pPr algn="ctr"/>
            <a:r>
              <a:rPr lang="zh-CN" altLang="en-US" sz="2000" b="1">
                <a:latin typeface="Comic Sans MS" panose="030F0702030302020204" pitchFamily="66" charset="0"/>
              </a:rPr>
              <a:t>的分组有</a:t>
            </a:r>
            <a:r>
              <a:rPr lang="en-US" altLang="zh-CN" sz="2000" b="1">
                <a:latin typeface="Comic Sans MS" panose="030F0702030302020204" pitchFamily="66" charset="0"/>
              </a:rPr>
              <a:t>10.0.0/24 </a:t>
            </a:r>
            <a:r>
              <a:rPr lang="zh-CN" altLang="en-US" sz="2000" b="1">
                <a:latin typeface="Comic Sans MS" panose="030F0702030302020204" pitchFamily="66" charset="0"/>
              </a:rPr>
              <a:t>地址</a:t>
            </a:r>
          </a:p>
          <a:p>
            <a:pPr algn="ctr"/>
            <a:r>
              <a:rPr lang="zh-CN" altLang="en-US" sz="2000" b="1">
                <a:latin typeface="Comic Sans MS" panose="030F0702030302020204" pitchFamily="66" charset="0"/>
              </a:rPr>
              <a:t>用于指示源地址或目的地址 </a:t>
            </a:r>
          </a:p>
        </p:txBody>
      </p:sp>
      <p:sp>
        <p:nvSpPr>
          <p:cNvPr id="124959" name="Line 43"/>
          <p:cNvSpPr>
            <a:spLocks noChangeShapeType="1"/>
          </p:cNvSpPr>
          <p:nvPr/>
        </p:nvSpPr>
        <p:spPr bwMode="auto">
          <a:xfrm flipH="1" flipV="1">
            <a:off x="5837238" y="3451225"/>
            <a:ext cx="11112" cy="996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60" name="Rectangle 44"/>
          <p:cNvSpPr>
            <a:spLocks noChangeArrowheads="1"/>
          </p:cNvSpPr>
          <p:nvPr/>
        </p:nvSpPr>
        <p:spPr bwMode="auto">
          <a:xfrm>
            <a:off x="0" y="4424363"/>
            <a:ext cx="44989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i="1">
                <a:solidFill>
                  <a:schemeClr val="tx2"/>
                </a:solidFill>
                <a:latin typeface="Comic Sans MS" panose="030F0702030302020204" pitchFamily="66" charset="0"/>
              </a:rPr>
              <a:t>所有</a:t>
            </a:r>
            <a:r>
              <a:rPr lang="zh-CN" altLang="en-US" sz="2000" b="1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zh-CN" altLang="en-US" sz="2000" b="1">
                <a:latin typeface="Comic Sans MS" panose="030F0702030302020204" pitchFamily="66" charset="0"/>
              </a:rPr>
              <a:t>分组 </a:t>
            </a:r>
            <a:r>
              <a:rPr lang="zh-CN" altLang="en-US" sz="2000" b="1" i="1">
                <a:solidFill>
                  <a:schemeClr val="tx2"/>
                </a:solidFill>
                <a:latin typeface="Comic Sans MS" panose="030F0702030302020204" pitchFamily="66" charset="0"/>
              </a:rPr>
              <a:t>离开</a:t>
            </a:r>
            <a:r>
              <a:rPr lang="zh-CN" altLang="en-US" sz="2000" b="1">
                <a:latin typeface="Comic Sans MS" panose="030F0702030302020204" pitchFamily="66" charset="0"/>
              </a:rPr>
              <a:t>本地网络有 </a:t>
            </a:r>
            <a:r>
              <a:rPr lang="zh-CN" altLang="en-US" sz="2000" b="1">
                <a:solidFill>
                  <a:schemeClr val="tx2"/>
                </a:solidFill>
                <a:latin typeface="Comic Sans MS" panose="030F0702030302020204" pitchFamily="66" charset="0"/>
              </a:rPr>
              <a:t>同样的</a:t>
            </a:r>
            <a:r>
              <a:rPr lang="zh-CN" altLang="en-US" sz="2000" b="1">
                <a:latin typeface="Comic Sans MS" panose="030F0702030302020204" pitchFamily="66" charset="0"/>
              </a:rPr>
              <a:t> 单个源端 </a:t>
            </a:r>
            <a:r>
              <a:rPr lang="en-US" altLang="zh-CN" sz="2000" b="1">
                <a:latin typeface="Comic Sans MS" panose="030F0702030302020204" pitchFamily="66" charset="0"/>
              </a:rPr>
              <a:t>NAT IP </a:t>
            </a:r>
            <a:r>
              <a:rPr lang="zh-CN" altLang="en-US" sz="2000" b="1">
                <a:latin typeface="Comic Sans MS" panose="030F0702030302020204" pitchFamily="66" charset="0"/>
              </a:rPr>
              <a:t>地址</a:t>
            </a:r>
            <a:r>
              <a:rPr lang="en-US" altLang="zh-CN" sz="2000" b="1">
                <a:latin typeface="Comic Sans MS" panose="030F0702030302020204" pitchFamily="66" charset="0"/>
              </a:rPr>
              <a:t>: 138.76.29.7,</a:t>
            </a:r>
          </a:p>
          <a:p>
            <a:pPr algn="ctr"/>
            <a:r>
              <a:rPr lang="zh-CN" altLang="en-US" sz="2000" b="1">
                <a:latin typeface="Comic Sans MS" panose="030F0702030302020204" pitchFamily="66" charset="0"/>
              </a:rPr>
              <a:t>不同的源端口号</a:t>
            </a:r>
          </a:p>
          <a:p>
            <a:pPr algn="ctr"/>
            <a:endParaRPr lang="en-US" altLang="zh-CN" sz="20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44945"/>
            <a:ext cx="7966075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NAT: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网络地址转换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209800"/>
            <a:ext cx="8575675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动机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对外部网络来讲，本地网络只用一个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不需要从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ISP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分配一系列地址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只要一个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地址用于所有设备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在本地网络改变设备的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地址不用通知外部世界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可以变更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ISP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而不用改变本地网络的设备的地址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本地网络内部设备不能被外部世界明确寻址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或是不可见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增加了安全性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</a:p>
        </p:txBody>
      </p:sp>
      <p:sp>
        <p:nvSpPr>
          <p:cNvPr id="108547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AEDD558-0A6C-48F4-A234-634224AD960E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48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287193"/>
            <a:ext cx="7966075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NAT: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网络地址转换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227013" y="1374775"/>
            <a:ext cx="8575675" cy="46482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NAT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路由器必须做到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 defTabSz="0" eaLnBrk="1" hangingPunct="1">
              <a:lnSpc>
                <a:spcPct val="80000"/>
              </a:lnSpc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i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外出的分组</a:t>
            </a:r>
            <a:r>
              <a:rPr lang="en-US" altLang="zh-CN" sz="2400" b="1" i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替换每个外出的分组的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 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端口号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(NAT IP 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新端口号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lvl="1" algn="l" defTabSz="0" eaLnBrk="1" hangingPunct="1">
              <a:lnSpc>
                <a:spcPct val="80000"/>
              </a:lnSpc>
              <a:spcAft>
                <a:spcPct val="0"/>
              </a:spcAft>
              <a:buClr>
                <a:srgbClr val="1F1F20"/>
              </a:buClr>
              <a:buFont typeface="Arial" panose="020B0604020202020204" pitchFamily="34" charset="0"/>
              <a:buNone/>
              <a:tabLst>
                <a:tab pos="542925" algn="l"/>
              </a:tabLst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远程客户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服务器用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(NAT IP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新端口号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作为目的地来响应。</a:t>
            </a:r>
            <a:b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 defTabSz="0" eaLnBrk="1" hangingPunct="1">
              <a:lnSpc>
                <a:spcPct val="80000"/>
              </a:lnSpc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记住 </a:t>
            </a:r>
            <a:r>
              <a:rPr lang="en-US" altLang="zh-CN" sz="2400" b="1" i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i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b="1" i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NAT</a:t>
            </a:r>
            <a:r>
              <a:rPr lang="zh-CN" altLang="en-US" sz="2400" b="1" i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转换表中</a:t>
            </a:r>
            <a:r>
              <a:rPr lang="en-US" altLang="zh-CN" sz="2400" b="1" i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b="1" i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每个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 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端口号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 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(NAT IP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新端口号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转换配对</a:t>
            </a:r>
            <a:b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 defTabSz="0" eaLnBrk="1" hangingPunct="1">
              <a:lnSpc>
                <a:spcPct val="80000"/>
              </a:lnSpc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i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进来的分组</a:t>
            </a:r>
            <a:r>
              <a:rPr lang="en-US" altLang="zh-CN" sz="2400" b="1" i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对每个进来的分组，用保存在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NAT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表中的对应的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 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端口号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替换分组中的目的域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(NAT IP 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新端口号）</a:t>
            </a:r>
            <a:endParaRPr lang="zh-CN" altLang="en-US" sz="2400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dirty="0" smtClean="0">
              <a:solidFill>
                <a:schemeClr val="tx2"/>
              </a:solidFill>
            </a:endParaRPr>
          </a:p>
        </p:txBody>
      </p:sp>
      <p:sp>
        <p:nvSpPr>
          <p:cNvPr id="110595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0DF3070-21D3-45AA-9750-F467EE966849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49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4440" y="667111"/>
            <a:ext cx="6678612" cy="700087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网络层的重要功能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24440" y="1902835"/>
            <a:ext cx="4192587" cy="5934075"/>
          </a:xfrm>
        </p:spPr>
        <p:txBody>
          <a:bodyPr/>
          <a:lstStyle/>
          <a:p>
            <a:pPr eaLnBrk="1" hangingPunct="1"/>
            <a:r>
              <a:rPr lang="zh-CN" altLang="en-US" sz="2400" b="1" i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转发</a:t>
            </a:r>
            <a:r>
              <a:rPr lang="en-US" altLang="zh-CN" sz="2400" b="1" i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路由器将收到的分组移动到适当的输出链路。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sz="2400" b="1" i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选路</a:t>
            </a:r>
            <a:r>
              <a:rPr lang="en-US" altLang="zh-CN" sz="2400" b="1" i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决定分组从源端到目的端所经过的路径。</a:t>
            </a:r>
          </a:p>
          <a:p>
            <a:pPr lvl="1" defTabSz="0" eaLnBrk="1" hangingPunct="1">
              <a:spcBef>
                <a:spcPct val="70000"/>
              </a:spcBef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选路算法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70000"/>
              </a:spcBef>
            </a:pPr>
            <a:endParaRPr lang="en-US" altLang="zh-CN" sz="2800" b="1" dirty="0" smtClean="0"/>
          </a:p>
        </p:txBody>
      </p:sp>
      <p:sp>
        <p:nvSpPr>
          <p:cNvPr id="1536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D2AB13F-6A0C-4861-95F8-E02B9351308E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5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4745470" y="1890713"/>
            <a:ext cx="41925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70000"/>
              </a:spcBef>
            </a:pPr>
            <a:r>
              <a:rPr lang="zh-CN" altLang="en-US" sz="2400" b="1" u="sng" dirty="0">
                <a:solidFill>
                  <a:schemeClr val="tx2"/>
                </a:solidFill>
                <a:latin typeface="宋体" panose="02010600030101010101" pitchFamily="2" charset="-122"/>
              </a:rPr>
              <a:t>术语</a:t>
            </a:r>
            <a:r>
              <a:rPr lang="en-US" altLang="zh-CN" sz="2400" u="sng" dirty="0">
                <a:solidFill>
                  <a:schemeClr val="tx2"/>
                </a:solidFill>
                <a:latin typeface="宋体" panose="02010600030101010101" pitchFamily="2" charset="-122"/>
              </a:rPr>
              <a:t>:</a:t>
            </a:r>
          </a:p>
          <a:p>
            <a:pPr>
              <a:spcBef>
                <a:spcPct val="7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routing: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决定分组从源端到目的端所经过路径的过程。</a:t>
            </a:r>
          </a:p>
          <a:p>
            <a:pPr>
              <a:spcBef>
                <a:spcPct val="7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forwarding: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将分组从一个输入链路接口转移到适当输出链路接口的过程。</a:t>
            </a:r>
          </a:p>
          <a:p>
            <a:pPr>
              <a:spcBef>
                <a:spcPct val="70000"/>
              </a:spcBef>
            </a:pPr>
            <a:endParaRPr lang="en-US" altLang="zh-CN" sz="2400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title" sz="quarter"/>
          </p:nvPr>
        </p:nvSpPr>
        <p:spPr>
          <a:xfrm>
            <a:off x="83200" y="152399"/>
            <a:ext cx="7726363" cy="11430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NAT: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网络地址转换</a:t>
            </a:r>
          </a:p>
        </p:txBody>
      </p:sp>
      <p:sp>
        <p:nvSpPr>
          <p:cNvPr id="112642" name="灯片编号占位符 7"/>
          <p:cNvSpPr>
            <a:spLocks noGrp="1" noChangeArrowheads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DF61AAE-C507-42AA-9AB0-14509457FFD0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50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sp>
        <p:nvSpPr>
          <p:cNvPr id="131076" name="Freeform 2"/>
          <p:cNvSpPr>
            <a:spLocks noChangeArrowheads="1"/>
          </p:cNvSpPr>
          <p:nvPr/>
        </p:nvSpPr>
        <p:spPr bwMode="auto">
          <a:xfrm>
            <a:off x="212725" y="3757613"/>
            <a:ext cx="3835400" cy="1154112"/>
          </a:xfrm>
          <a:custGeom>
            <a:avLst/>
            <a:gdLst>
              <a:gd name="T0" fmla="*/ 3267075 w 2416"/>
              <a:gd name="T1" fmla="*/ 339725 h 727"/>
              <a:gd name="T2" fmla="*/ 2995613 w 2416"/>
              <a:gd name="T3" fmla="*/ 334962 h 727"/>
              <a:gd name="T4" fmla="*/ 2652713 w 2416"/>
              <a:gd name="T5" fmla="*/ 338137 h 727"/>
              <a:gd name="T6" fmla="*/ 2071688 w 2416"/>
              <a:gd name="T7" fmla="*/ 349250 h 727"/>
              <a:gd name="T8" fmla="*/ 1481138 w 2416"/>
              <a:gd name="T9" fmla="*/ 360362 h 727"/>
              <a:gd name="T10" fmla="*/ 1128713 w 2416"/>
              <a:gd name="T11" fmla="*/ 360362 h 727"/>
              <a:gd name="T12" fmla="*/ 835025 w 2416"/>
              <a:gd name="T13" fmla="*/ 350837 h 727"/>
              <a:gd name="T14" fmla="*/ 625475 w 2416"/>
              <a:gd name="T15" fmla="*/ 330200 h 727"/>
              <a:gd name="T16" fmla="*/ 466725 w 2416"/>
              <a:gd name="T17" fmla="*/ 282575 h 727"/>
              <a:gd name="T18" fmla="*/ 304800 w 2416"/>
              <a:gd name="T19" fmla="*/ 184150 h 727"/>
              <a:gd name="T20" fmla="*/ 180975 w 2416"/>
              <a:gd name="T21" fmla="*/ 55562 h 727"/>
              <a:gd name="T22" fmla="*/ 111125 w 2416"/>
              <a:gd name="T23" fmla="*/ 0 h 727"/>
              <a:gd name="T24" fmla="*/ 74613 w 2416"/>
              <a:gd name="T25" fmla="*/ 25400 h 727"/>
              <a:gd name="T26" fmla="*/ 41275 w 2416"/>
              <a:gd name="T27" fmla="*/ 106362 h 727"/>
              <a:gd name="T28" fmla="*/ 15875 w 2416"/>
              <a:gd name="T29" fmla="*/ 238125 h 727"/>
              <a:gd name="T30" fmla="*/ 0 w 2416"/>
              <a:gd name="T31" fmla="*/ 587375 h 727"/>
              <a:gd name="T32" fmla="*/ 20638 w 2416"/>
              <a:gd name="T33" fmla="*/ 931862 h 727"/>
              <a:gd name="T34" fmla="*/ 44450 w 2416"/>
              <a:gd name="T35" fmla="*/ 1060450 h 727"/>
              <a:gd name="T36" fmla="*/ 74613 w 2416"/>
              <a:gd name="T37" fmla="*/ 1135062 h 727"/>
              <a:gd name="T38" fmla="*/ 103188 w 2416"/>
              <a:gd name="T39" fmla="*/ 1152525 h 727"/>
              <a:gd name="T40" fmla="*/ 120650 w 2416"/>
              <a:gd name="T41" fmla="*/ 1130300 h 727"/>
              <a:gd name="T42" fmla="*/ 173038 w 2416"/>
              <a:gd name="T43" fmla="*/ 1001712 h 727"/>
              <a:gd name="T44" fmla="*/ 268288 w 2416"/>
              <a:gd name="T45" fmla="*/ 877887 h 727"/>
              <a:gd name="T46" fmla="*/ 379413 w 2416"/>
              <a:gd name="T47" fmla="*/ 800100 h 727"/>
              <a:gd name="T48" fmla="*/ 539750 w 2416"/>
              <a:gd name="T49" fmla="*/ 739775 h 727"/>
              <a:gd name="T50" fmla="*/ 765175 w 2416"/>
              <a:gd name="T51" fmla="*/ 703262 h 727"/>
              <a:gd name="T52" fmla="*/ 1093788 w 2416"/>
              <a:gd name="T53" fmla="*/ 679450 h 727"/>
              <a:gd name="T54" fmla="*/ 1497013 w 2416"/>
              <a:gd name="T55" fmla="*/ 663575 h 727"/>
              <a:gd name="T56" fmla="*/ 2171700 w 2416"/>
              <a:gd name="T57" fmla="*/ 650875 h 727"/>
              <a:gd name="T58" fmla="*/ 2833688 w 2416"/>
              <a:gd name="T59" fmla="*/ 639762 h 727"/>
              <a:gd name="T60" fmla="*/ 3211513 w 2416"/>
              <a:gd name="T61" fmla="*/ 630237 h 727"/>
              <a:gd name="T62" fmla="*/ 3500438 w 2416"/>
              <a:gd name="T63" fmla="*/ 612775 h 727"/>
              <a:gd name="T64" fmla="*/ 3678238 w 2416"/>
              <a:gd name="T65" fmla="*/ 592137 h 727"/>
              <a:gd name="T66" fmla="*/ 3783013 w 2416"/>
              <a:gd name="T67" fmla="*/ 561975 h 727"/>
              <a:gd name="T68" fmla="*/ 3830638 w 2416"/>
              <a:gd name="T69" fmla="*/ 528637 h 727"/>
              <a:gd name="T70" fmla="*/ 3825875 w 2416"/>
              <a:gd name="T71" fmla="*/ 490537 h 727"/>
              <a:gd name="T72" fmla="*/ 3776663 w 2416"/>
              <a:gd name="T73" fmla="*/ 454025 h 727"/>
              <a:gd name="T74" fmla="*/ 3640138 w 2416"/>
              <a:gd name="T75" fmla="*/ 400050 h 727"/>
              <a:gd name="T76" fmla="*/ 3370263 w 2416"/>
              <a:gd name="T77" fmla="*/ 346075 h 72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416" h="727">
                <a:moveTo>
                  <a:pt x="2123" y="218"/>
                </a:moveTo>
                <a:lnTo>
                  <a:pt x="2058" y="214"/>
                </a:lnTo>
                <a:lnTo>
                  <a:pt x="1978" y="212"/>
                </a:lnTo>
                <a:lnTo>
                  <a:pt x="1887" y="211"/>
                </a:lnTo>
                <a:lnTo>
                  <a:pt x="1784" y="211"/>
                </a:lnTo>
                <a:lnTo>
                  <a:pt x="1671" y="213"/>
                </a:lnTo>
                <a:lnTo>
                  <a:pt x="1554" y="215"/>
                </a:lnTo>
                <a:lnTo>
                  <a:pt x="1305" y="220"/>
                </a:lnTo>
                <a:lnTo>
                  <a:pt x="1055" y="224"/>
                </a:lnTo>
                <a:lnTo>
                  <a:pt x="933" y="227"/>
                </a:lnTo>
                <a:lnTo>
                  <a:pt x="819" y="228"/>
                </a:lnTo>
                <a:lnTo>
                  <a:pt x="711" y="227"/>
                </a:lnTo>
                <a:lnTo>
                  <a:pt x="613" y="224"/>
                </a:lnTo>
                <a:lnTo>
                  <a:pt x="526" y="221"/>
                </a:lnTo>
                <a:lnTo>
                  <a:pt x="454" y="216"/>
                </a:lnTo>
                <a:lnTo>
                  <a:pt x="394" y="208"/>
                </a:lnTo>
                <a:lnTo>
                  <a:pt x="340" y="195"/>
                </a:lnTo>
                <a:lnTo>
                  <a:pt x="294" y="178"/>
                </a:lnTo>
                <a:lnTo>
                  <a:pt x="254" y="160"/>
                </a:lnTo>
                <a:lnTo>
                  <a:pt x="192" y="116"/>
                </a:lnTo>
                <a:lnTo>
                  <a:pt x="146" y="73"/>
                </a:lnTo>
                <a:lnTo>
                  <a:pt x="114" y="35"/>
                </a:lnTo>
                <a:lnTo>
                  <a:pt x="91" y="8"/>
                </a:lnTo>
                <a:lnTo>
                  <a:pt x="70" y="0"/>
                </a:lnTo>
                <a:lnTo>
                  <a:pt x="60" y="5"/>
                </a:lnTo>
                <a:lnTo>
                  <a:pt x="47" y="16"/>
                </a:lnTo>
                <a:lnTo>
                  <a:pt x="35" y="37"/>
                </a:lnTo>
                <a:lnTo>
                  <a:pt x="26" y="67"/>
                </a:lnTo>
                <a:lnTo>
                  <a:pt x="17" y="106"/>
                </a:lnTo>
                <a:lnTo>
                  <a:pt x="10" y="150"/>
                </a:lnTo>
                <a:lnTo>
                  <a:pt x="2" y="254"/>
                </a:lnTo>
                <a:lnTo>
                  <a:pt x="0" y="370"/>
                </a:lnTo>
                <a:lnTo>
                  <a:pt x="4" y="484"/>
                </a:lnTo>
                <a:lnTo>
                  <a:pt x="13" y="587"/>
                </a:lnTo>
                <a:lnTo>
                  <a:pt x="20" y="630"/>
                </a:lnTo>
                <a:lnTo>
                  <a:pt x="28" y="668"/>
                </a:lnTo>
                <a:lnTo>
                  <a:pt x="37" y="696"/>
                </a:lnTo>
                <a:lnTo>
                  <a:pt x="47" y="715"/>
                </a:lnTo>
                <a:lnTo>
                  <a:pt x="58" y="724"/>
                </a:lnTo>
                <a:lnTo>
                  <a:pt x="65" y="726"/>
                </a:lnTo>
                <a:lnTo>
                  <a:pt x="71" y="722"/>
                </a:lnTo>
                <a:lnTo>
                  <a:pt x="76" y="712"/>
                </a:lnTo>
                <a:lnTo>
                  <a:pt x="89" y="679"/>
                </a:lnTo>
                <a:lnTo>
                  <a:pt x="109" y="631"/>
                </a:lnTo>
                <a:lnTo>
                  <a:pt x="144" y="579"/>
                </a:lnTo>
                <a:lnTo>
                  <a:pt x="169" y="553"/>
                </a:lnTo>
                <a:lnTo>
                  <a:pt x="201" y="527"/>
                </a:lnTo>
                <a:lnTo>
                  <a:pt x="239" y="504"/>
                </a:lnTo>
                <a:lnTo>
                  <a:pt x="284" y="483"/>
                </a:lnTo>
                <a:lnTo>
                  <a:pt x="340" y="466"/>
                </a:lnTo>
                <a:lnTo>
                  <a:pt x="404" y="452"/>
                </a:lnTo>
                <a:lnTo>
                  <a:pt x="482" y="443"/>
                </a:lnTo>
                <a:lnTo>
                  <a:pt x="578" y="435"/>
                </a:lnTo>
                <a:lnTo>
                  <a:pt x="689" y="428"/>
                </a:lnTo>
                <a:lnTo>
                  <a:pt x="811" y="423"/>
                </a:lnTo>
                <a:lnTo>
                  <a:pt x="943" y="418"/>
                </a:lnTo>
                <a:lnTo>
                  <a:pt x="1081" y="415"/>
                </a:lnTo>
                <a:lnTo>
                  <a:pt x="1368" y="410"/>
                </a:lnTo>
                <a:lnTo>
                  <a:pt x="1651" y="406"/>
                </a:lnTo>
                <a:lnTo>
                  <a:pt x="1785" y="403"/>
                </a:lnTo>
                <a:lnTo>
                  <a:pt x="1909" y="400"/>
                </a:lnTo>
                <a:lnTo>
                  <a:pt x="2023" y="397"/>
                </a:lnTo>
                <a:lnTo>
                  <a:pt x="2122" y="392"/>
                </a:lnTo>
                <a:lnTo>
                  <a:pt x="2205" y="386"/>
                </a:lnTo>
                <a:lnTo>
                  <a:pt x="2269" y="380"/>
                </a:lnTo>
                <a:lnTo>
                  <a:pt x="2317" y="373"/>
                </a:lnTo>
                <a:lnTo>
                  <a:pt x="2355" y="364"/>
                </a:lnTo>
                <a:lnTo>
                  <a:pt x="2383" y="354"/>
                </a:lnTo>
                <a:lnTo>
                  <a:pt x="2403" y="344"/>
                </a:lnTo>
                <a:lnTo>
                  <a:pt x="2413" y="333"/>
                </a:lnTo>
                <a:lnTo>
                  <a:pt x="2415" y="321"/>
                </a:lnTo>
                <a:lnTo>
                  <a:pt x="2410" y="309"/>
                </a:lnTo>
                <a:lnTo>
                  <a:pt x="2398" y="298"/>
                </a:lnTo>
                <a:lnTo>
                  <a:pt x="2379" y="286"/>
                </a:lnTo>
                <a:lnTo>
                  <a:pt x="2355" y="274"/>
                </a:lnTo>
                <a:lnTo>
                  <a:pt x="2293" y="252"/>
                </a:lnTo>
                <a:lnTo>
                  <a:pt x="2213" y="234"/>
                </a:lnTo>
                <a:lnTo>
                  <a:pt x="2123" y="218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77" name="Freeform 4"/>
          <p:cNvSpPr>
            <a:spLocks noChangeArrowheads="1"/>
          </p:cNvSpPr>
          <p:nvPr/>
        </p:nvSpPr>
        <p:spPr bwMode="auto">
          <a:xfrm>
            <a:off x="4637088" y="2935288"/>
            <a:ext cx="3573462" cy="2630487"/>
          </a:xfrm>
          <a:custGeom>
            <a:avLst/>
            <a:gdLst>
              <a:gd name="T0" fmla="*/ 466725 w 2251"/>
              <a:gd name="T1" fmla="*/ 1189037 h 1657"/>
              <a:gd name="T2" fmla="*/ 685800 w 2251"/>
              <a:gd name="T3" fmla="*/ 1184275 h 1657"/>
              <a:gd name="T4" fmla="*/ 957262 w 2251"/>
              <a:gd name="T5" fmla="*/ 1190625 h 1657"/>
              <a:gd name="T6" fmla="*/ 1420812 w 2251"/>
              <a:gd name="T7" fmla="*/ 1206500 h 1657"/>
              <a:gd name="T8" fmla="*/ 1882775 w 2251"/>
              <a:gd name="T9" fmla="*/ 1212850 h 1657"/>
              <a:gd name="T10" fmla="*/ 2155825 w 2251"/>
              <a:gd name="T11" fmla="*/ 1201737 h 1657"/>
              <a:gd name="T12" fmla="*/ 2371725 w 2251"/>
              <a:gd name="T13" fmla="*/ 1173162 h 1657"/>
              <a:gd name="T14" fmla="*/ 2516187 w 2251"/>
              <a:gd name="T15" fmla="*/ 1120775 h 1657"/>
              <a:gd name="T16" fmla="*/ 2601912 w 2251"/>
              <a:gd name="T17" fmla="*/ 1041400 h 1657"/>
              <a:gd name="T18" fmla="*/ 2644775 w 2251"/>
              <a:gd name="T19" fmla="*/ 942975 h 1657"/>
              <a:gd name="T20" fmla="*/ 2652712 w 2251"/>
              <a:gd name="T21" fmla="*/ 769937 h 1657"/>
              <a:gd name="T22" fmla="*/ 2627312 w 2251"/>
              <a:gd name="T23" fmla="*/ 538162 h 1657"/>
              <a:gd name="T24" fmla="*/ 2646362 w 2251"/>
              <a:gd name="T25" fmla="*/ 352425 h 1657"/>
              <a:gd name="T26" fmla="*/ 2840037 w 2251"/>
              <a:gd name="T27" fmla="*/ 109537 h 1657"/>
              <a:gd name="T28" fmla="*/ 2949575 w 2251"/>
              <a:gd name="T29" fmla="*/ 34925 h 1657"/>
              <a:gd name="T30" fmla="*/ 3054350 w 2251"/>
              <a:gd name="T31" fmla="*/ 0 h 1657"/>
              <a:gd name="T32" fmla="*/ 3208337 w 2251"/>
              <a:gd name="T33" fmla="*/ 17462 h 1657"/>
              <a:gd name="T34" fmla="*/ 3308350 w 2251"/>
              <a:gd name="T35" fmla="*/ 77787 h 1657"/>
              <a:gd name="T36" fmla="*/ 3394075 w 2251"/>
              <a:gd name="T37" fmla="*/ 195262 h 1657"/>
              <a:gd name="T38" fmla="*/ 3462337 w 2251"/>
              <a:gd name="T39" fmla="*/ 385762 h 1657"/>
              <a:gd name="T40" fmla="*/ 3513137 w 2251"/>
              <a:gd name="T41" fmla="*/ 669925 h 1657"/>
              <a:gd name="T42" fmla="*/ 3560762 w 2251"/>
              <a:gd name="T43" fmla="*/ 1173162 h 1657"/>
              <a:gd name="T44" fmla="*/ 3571875 w 2251"/>
              <a:gd name="T45" fmla="*/ 1484312 h 1657"/>
              <a:gd name="T46" fmla="*/ 3568700 w 2251"/>
              <a:gd name="T47" fmla="*/ 1778000 h 1657"/>
              <a:gd name="T48" fmla="*/ 3552825 w 2251"/>
              <a:gd name="T49" fmla="*/ 2076450 h 1657"/>
              <a:gd name="T50" fmla="*/ 3511550 w 2251"/>
              <a:gd name="T51" fmla="*/ 2335212 h 1657"/>
              <a:gd name="T52" fmla="*/ 3430587 w 2251"/>
              <a:gd name="T53" fmla="*/ 2516187 h 1657"/>
              <a:gd name="T54" fmla="*/ 3290887 w 2251"/>
              <a:gd name="T55" fmla="*/ 2606675 h 1657"/>
              <a:gd name="T56" fmla="*/ 3100387 w 2251"/>
              <a:gd name="T57" fmla="*/ 2628900 h 1657"/>
              <a:gd name="T58" fmla="*/ 2905125 w 2251"/>
              <a:gd name="T59" fmla="*/ 2593975 h 1657"/>
              <a:gd name="T60" fmla="*/ 2752725 w 2251"/>
              <a:gd name="T61" fmla="*/ 2505075 h 1657"/>
              <a:gd name="T62" fmla="*/ 2714625 w 2251"/>
              <a:gd name="T63" fmla="*/ 2432050 h 1657"/>
              <a:gd name="T64" fmla="*/ 2711450 w 2251"/>
              <a:gd name="T65" fmla="*/ 2205037 h 1657"/>
              <a:gd name="T66" fmla="*/ 2716212 w 2251"/>
              <a:gd name="T67" fmla="*/ 1935162 h 1657"/>
              <a:gd name="T68" fmla="*/ 2684462 w 2251"/>
              <a:gd name="T69" fmla="*/ 1806575 h 1657"/>
              <a:gd name="T70" fmla="*/ 2613025 w 2251"/>
              <a:gd name="T71" fmla="*/ 1697037 h 1657"/>
              <a:gd name="T72" fmla="*/ 2484437 w 2251"/>
              <a:gd name="T73" fmla="*/ 1616075 h 1657"/>
              <a:gd name="T74" fmla="*/ 2276475 w 2251"/>
              <a:gd name="T75" fmla="*/ 1562100 h 1657"/>
              <a:gd name="T76" fmla="*/ 1992312 w 2251"/>
              <a:gd name="T77" fmla="*/ 1525587 h 1657"/>
              <a:gd name="T78" fmla="*/ 1658937 w 2251"/>
              <a:gd name="T79" fmla="*/ 1506537 h 1657"/>
              <a:gd name="T80" fmla="*/ 949325 w 2251"/>
              <a:gd name="T81" fmla="*/ 1489075 h 1657"/>
              <a:gd name="T82" fmla="*/ 628650 w 2251"/>
              <a:gd name="T83" fmla="*/ 1484312 h 1657"/>
              <a:gd name="T84" fmla="*/ 363537 w 2251"/>
              <a:gd name="T85" fmla="*/ 1473200 h 1657"/>
              <a:gd name="T86" fmla="*/ 180975 w 2251"/>
              <a:gd name="T87" fmla="*/ 1454150 h 1657"/>
              <a:gd name="T88" fmla="*/ 74612 w 2251"/>
              <a:gd name="T89" fmla="*/ 1425575 h 1657"/>
              <a:gd name="T90" fmla="*/ 17462 w 2251"/>
              <a:gd name="T91" fmla="*/ 1390650 h 1657"/>
              <a:gd name="T92" fmla="*/ 0 w 2251"/>
              <a:gd name="T93" fmla="*/ 1355725 h 1657"/>
              <a:gd name="T94" fmla="*/ 20637 w 2251"/>
              <a:gd name="T95" fmla="*/ 1319212 h 1657"/>
              <a:gd name="T96" fmla="*/ 157162 w 2251"/>
              <a:gd name="T97" fmla="*/ 1249362 h 1657"/>
              <a:gd name="T98" fmla="*/ 385762 w 2251"/>
              <a:gd name="T99" fmla="*/ 1196975 h 165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251" h="1657">
                <a:moveTo>
                  <a:pt x="243" y="754"/>
                </a:moveTo>
                <a:lnTo>
                  <a:pt x="294" y="749"/>
                </a:lnTo>
                <a:lnTo>
                  <a:pt x="358" y="747"/>
                </a:lnTo>
                <a:lnTo>
                  <a:pt x="432" y="746"/>
                </a:lnTo>
                <a:lnTo>
                  <a:pt x="514" y="748"/>
                </a:lnTo>
                <a:lnTo>
                  <a:pt x="603" y="750"/>
                </a:lnTo>
                <a:lnTo>
                  <a:pt x="697" y="754"/>
                </a:lnTo>
                <a:lnTo>
                  <a:pt x="895" y="760"/>
                </a:lnTo>
                <a:lnTo>
                  <a:pt x="1092" y="764"/>
                </a:lnTo>
                <a:lnTo>
                  <a:pt x="1186" y="764"/>
                </a:lnTo>
                <a:lnTo>
                  <a:pt x="1276" y="761"/>
                </a:lnTo>
                <a:lnTo>
                  <a:pt x="1358" y="757"/>
                </a:lnTo>
                <a:lnTo>
                  <a:pt x="1431" y="750"/>
                </a:lnTo>
                <a:lnTo>
                  <a:pt x="1494" y="739"/>
                </a:lnTo>
                <a:lnTo>
                  <a:pt x="1545" y="725"/>
                </a:lnTo>
                <a:lnTo>
                  <a:pt x="1585" y="706"/>
                </a:lnTo>
                <a:lnTo>
                  <a:pt x="1616" y="682"/>
                </a:lnTo>
                <a:lnTo>
                  <a:pt x="1639" y="656"/>
                </a:lnTo>
                <a:lnTo>
                  <a:pt x="1655" y="626"/>
                </a:lnTo>
                <a:lnTo>
                  <a:pt x="1666" y="594"/>
                </a:lnTo>
                <a:lnTo>
                  <a:pt x="1671" y="559"/>
                </a:lnTo>
                <a:lnTo>
                  <a:pt x="1671" y="485"/>
                </a:lnTo>
                <a:lnTo>
                  <a:pt x="1664" y="411"/>
                </a:lnTo>
                <a:lnTo>
                  <a:pt x="1655" y="339"/>
                </a:lnTo>
                <a:lnTo>
                  <a:pt x="1654" y="275"/>
                </a:lnTo>
                <a:lnTo>
                  <a:pt x="1667" y="222"/>
                </a:lnTo>
                <a:lnTo>
                  <a:pt x="1723" y="138"/>
                </a:lnTo>
                <a:lnTo>
                  <a:pt x="1789" y="69"/>
                </a:lnTo>
                <a:lnTo>
                  <a:pt x="1823" y="43"/>
                </a:lnTo>
                <a:lnTo>
                  <a:pt x="1858" y="22"/>
                </a:lnTo>
                <a:lnTo>
                  <a:pt x="1892" y="7"/>
                </a:lnTo>
                <a:lnTo>
                  <a:pt x="1924" y="0"/>
                </a:lnTo>
                <a:lnTo>
                  <a:pt x="1988" y="2"/>
                </a:lnTo>
                <a:lnTo>
                  <a:pt x="2021" y="11"/>
                </a:lnTo>
                <a:lnTo>
                  <a:pt x="2053" y="27"/>
                </a:lnTo>
                <a:lnTo>
                  <a:pt x="2084" y="49"/>
                </a:lnTo>
                <a:lnTo>
                  <a:pt x="2113" y="81"/>
                </a:lnTo>
                <a:lnTo>
                  <a:pt x="2138" y="123"/>
                </a:lnTo>
                <a:lnTo>
                  <a:pt x="2161" y="175"/>
                </a:lnTo>
                <a:lnTo>
                  <a:pt x="2181" y="243"/>
                </a:lnTo>
                <a:lnTo>
                  <a:pt x="2198" y="327"/>
                </a:lnTo>
                <a:lnTo>
                  <a:pt x="2213" y="422"/>
                </a:lnTo>
                <a:lnTo>
                  <a:pt x="2226" y="526"/>
                </a:lnTo>
                <a:lnTo>
                  <a:pt x="2243" y="739"/>
                </a:lnTo>
                <a:lnTo>
                  <a:pt x="2248" y="840"/>
                </a:lnTo>
                <a:lnTo>
                  <a:pt x="2250" y="935"/>
                </a:lnTo>
                <a:lnTo>
                  <a:pt x="2250" y="1025"/>
                </a:lnTo>
                <a:lnTo>
                  <a:pt x="2248" y="1120"/>
                </a:lnTo>
                <a:lnTo>
                  <a:pt x="2245" y="1215"/>
                </a:lnTo>
                <a:lnTo>
                  <a:pt x="2238" y="1308"/>
                </a:lnTo>
                <a:lnTo>
                  <a:pt x="2227" y="1393"/>
                </a:lnTo>
                <a:lnTo>
                  <a:pt x="2212" y="1471"/>
                </a:lnTo>
                <a:lnTo>
                  <a:pt x="2189" y="1536"/>
                </a:lnTo>
                <a:lnTo>
                  <a:pt x="2161" y="1585"/>
                </a:lnTo>
                <a:lnTo>
                  <a:pt x="2122" y="1619"/>
                </a:lnTo>
                <a:lnTo>
                  <a:pt x="2073" y="1642"/>
                </a:lnTo>
                <a:lnTo>
                  <a:pt x="2014" y="1654"/>
                </a:lnTo>
                <a:lnTo>
                  <a:pt x="1953" y="1656"/>
                </a:lnTo>
                <a:lnTo>
                  <a:pt x="1890" y="1650"/>
                </a:lnTo>
                <a:lnTo>
                  <a:pt x="1830" y="1634"/>
                </a:lnTo>
                <a:lnTo>
                  <a:pt x="1778" y="1610"/>
                </a:lnTo>
                <a:lnTo>
                  <a:pt x="1734" y="1578"/>
                </a:lnTo>
                <a:lnTo>
                  <a:pt x="1719" y="1557"/>
                </a:lnTo>
                <a:lnTo>
                  <a:pt x="1710" y="1532"/>
                </a:lnTo>
                <a:lnTo>
                  <a:pt x="1704" y="1467"/>
                </a:lnTo>
                <a:lnTo>
                  <a:pt x="1708" y="1389"/>
                </a:lnTo>
                <a:lnTo>
                  <a:pt x="1714" y="1304"/>
                </a:lnTo>
                <a:lnTo>
                  <a:pt x="1711" y="1219"/>
                </a:lnTo>
                <a:lnTo>
                  <a:pt x="1703" y="1178"/>
                </a:lnTo>
                <a:lnTo>
                  <a:pt x="1691" y="1138"/>
                </a:lnTo>
                <a:lnTo>
                  <a:pt x="1672" y="1102"/>
                </a:lnTo>
                <a:lnTo>
                  <a:pt x="1646" y="1069"/>
                </a:lnTo>
                <a:lnTo>
                  <a:pt x="1610" y="1041"/>
                </a:lnTo>
                <a:lnTo>
                  <a:pt x="1565" y="1018"/>
                </a:lnTo>
                <a:lnTo>
                  <a:pt x="1506" y="999"/>
                </a:lnTo>
                <a:lnTo>
                  <a:pt x="1434" y="984"/>
                </a:lnTo>
                <a:lnTo>
                  <a:pt x="1349" y="971"/>
                </a:lnTo>
                <a:lnTo>
                  <a:pt x="1255" y="961"/>
                </a:lnTo>
                <a:lnTo>
                  <a:pt x="1153" y="953"/>
                </a:lnTo>
                <a:lnTo>
                  <a:pt x="1045" y="949"/>
                </a:lnTo>
                <a:lnTo>
                  <a:pt x="821" y="941"/>
                </a:lnTo>
                <a:lnTo>
                  <a:pt x="598" y="938"/>
                </a:lnTo>
                <a:lnTo>
                  <a:pt x="494" y="936"/>
                </a:lnTo>
                <a:lnTo>
                  <a:pt x="396" y="935"/>
                </a:lnTo>
                <a:lnTo>
                  <a:pt x="306" y="932"/>
                </a:lnTo>
                <a:lnTo>
                  <a:pt x="229" y="928"/>
                </a:lnTo>
                <a:lnTo>
                  <a:pt x="164" y="923"/>
                </a:lnTo>
                <a:lnTo>
                  <a:pt x="114" y="916"/>
                </a:lnTo>
                <a:lnTo>
                  <a:pt x="77" y="907"/>
                </a:lnTo>
                <a:lnTo>
                  <a:pt x="47" y="898"/>
                </a:lnTo>
                <a:lnTo>
                  <a:pt x="26" y="888"/>
                </a:lnTo>
                <a:lnTo>
                  <a:pt x="11" y="876"/>
                </a:lnTo>
                <a:lnTo>
                  <a:pt x="2" y="866"/>
                </a:lnTo>
                <a:lnTo>
                  <a:pt x="0" y="854"/>
                </a:lnTo>
                <a:lnTo>
                  <a:pt x="4" y="842"/>
                </a:lnTo>
                <a:lnTo>
                  <a:pt x="13" y="831"/>
                </a:lnTo>
                <a:lnTo>
                  <a:pt x="47" y="808"/>
                </a:lnTo>
                <a:lnTo>
                  <a:pt x="99" y="787"/>
                </a:lnTo>
                <a:lnTo>
                  <a:pt x="165" y="769"/>
                </a:lnTo>
                <a:lnTo>
                  <a:pt x="243" y="754"/>
                </a:lnTo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1078" name="Object 5"/>
          <p:cNvGraphicFramePr>
            <a:graphicFrameLocks/>
          </p:cNvGraphicFramePr>
          <p:nvPr/>
        </p:nvGraphicFramePr>
        <p:xfrm>
          <a:off x="8118475" y="3149600"/>
          <a:ext cx="5921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91" r:id="rId4" imgW="591671" imgH="454036" progId="MS_ClipArt_Gallery.2">
                  <p:embed/>
                </p:oleObj>
              </mc:Choice>
              <mc:Fallback>
                <p:oleObj r:id="rId4" imgW="591671" imgH="454036" progId="MS_ClipArt_Gallery.2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8475" y="3149600"/>
                        <a:ext cx="5921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9" name="Object 6"/>
          <p:cNvGraphicFramePr>
            <a:graphicFrameLocks/>
          </p:cNvGraphicFramePr>
          <p:nvPr/>
        </p:nvGraphicFramePr>
        <p:xfrm>
          <a:off x="7546975" y="4022725"/>
          <a:ext cx="5921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92" r:id="rId6" imgW="591671" imgH="495168" progId="MS_ClipArt_Gallery.2">
                  <p:embed/>
                </p:oleObj>
              </mc:Choice>
              <mc:Fallback>
                <p:oleObj r:id="rId6" imgW="591671" imgH="495168" progId="MS_ClipArt_Gallery.2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4022725"/>
                        <a:ext cx="5921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0" name="Object 7"/>
          <p:cNvGraphicFramePr>
            <a:graphicFrameLocks/>
          </p:cNvGraphicFramePr>
          <p:nvPr/>
        </p:nvGraphicFramePr>
        <p:xfrm>
          <a:off x="7518400" y="4787900"/>
          <a:ext cx="5762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93" r:id="rId8" imgW="575851" imgH="482512" progId="MS_ClipArt_Gallery.2">
                  <p:embed/>
                </p:oleObj>
              </mc:Choice>
              <mc:Fallback>
                <p:oleObj r:id="rId8" imgW="575851" imgH="482512" progId="MS_ClipArt_Gallery.2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4787900"/>
                        <a:ext cx="5762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1" name="Line 8"/>
          <p:cNvSpPr>
            <a:spLocks noChangeShapeType="1"/>
          </p:cNvSpPr>
          <p:nvPr/>
        </p:nvSpPr>
        <p:spPr bwMode="auto">
          <a:xfrm>
            <a:off x="4583113" y="4244975"/>
            <a:ext cx="3025775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82" name="Line 9"/>
          <p:cNvSpPr>
            <a:spLocks noChangeShapeType="1"/>
          </p:cNvSpPr>
          <p:nvPr/>
        </p:nvSpPr>
        <p:spPr bwMode="auto">
          <a:xfrm flipH="1">
            <a:off x="7418388" y="3502025"/>
            <a:ext cx="9525" cy="149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83" name="Line 10"/>
          <p:cNvSpPr>
            <a:spLocks noChangeShapeType="1"/>
          </p:cNvSpPr>
          <p:nvPr/>
        </p:nvSpPr>
        <p:spPr bwMode="auto">
          <a:xfrm>
            <a:off x="7423150" y="3497263"/>
            <a:ext cx="1333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84" name="Line 11"/>
          <p:cNvSpPr>
            <a:spLocks noChangeShapeType="1"/>
          </p:cNvSpPr>
          <p:nvPr/>
        </p:nvSpPr>
        <p:spPr bwMode="auto">
          <a:xfrm>
            <a:off x="7429500" y="5002213"/>
            <a:ext cx="171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85" name="Rectangle 12"/>
          <p:cNvSpPr>
            <a:spLocks noChangeArrowheads="1"/>
          </p:cNvSpPr>
          <p:nvPr/>
        </p:nvSpPr>
        <p:spPr bwMode="auto">
          <a:xfrm>
            <a:off x="8048625" y="3232150"/>
            <a:ext cx="1069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Comic Sans MS" panose="030F0702030302020204" pitchFamily="66" charset="0"/>
              </a:rPr>
              <a:t>10.0.0.1</a:t>
            </a:r>
          </a:p>
        </p:txBody>
      </p:sp>
      <p:sp>
        <p:nvSpPr>
          <p:cNvPr id="131086" name="Rectangle 13"/>
          <p:cNvSpPr>
            <a:spLocks noChangeArrowheads="1"/>
          </p:cNvSpPr>
          <p:nvPr/>
        </p:nvSpPr>
        <p:spPr bwMode="auto">
          <a:xfrm>
            <a:off x="8175625" y="4000500"/>
            <a:ext cx="1069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Comic Sans MS" panose="030F0702030302020204" pitchFamily="66" charset="0"/>
              </a:rPr>
              <a:t>10.0.0.2</a:t>
            </a:r>
          </a:p>
        </p:txBody>
      </p:sp>
      <p:sp>
        <p:nvSpPr>
          <p:cNvPr id="131087" name="Rectangle 14"/>
          <p:cNvSpPr>
            <a:spLocks noChangeArrowheads="1"/>
          </p:cNvSpPr>
          <p:nvPr/>
        </p:nvSpPr>
        <p:spPr bwMode="auto">
          <a:xfrm>
            <a:off x="8137525" y="4895850"/>
            <a:ext cx="1069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Comic Sans MS" panose="030F0702030302020204" pitchFamily="66" charset="0"/>
              </a:rPr>
              <a:t>10.0.0.3</a:t>
            </a:r>
          </a:p>
        </p:txBody>
      </p:sp>
      <p:grpSp>
        <p:nvGrpSpPr>
          <p:cNvPr id="105502" name="Group 30"/>
          <p:cNvGrpSpPr>
            <a:grpSpLocks/>
          </p:cNvGrpSpPr>
          <p:nvPr/>
        </p:nvGrpSpPr>
        <p:grpSpPr bwMode="auto">
          <a:xfrm>
            <a:off x="5635625" y="2860675"/>
            <a:ext cx="1870075" cy="1035050"/>
            <a:chOff x="3550" y="1802"/>
            <a:chExt cx="1178" cy="652"/>
          </a:xfrm>
        </p:grpSpPr>
        <p:grpSp>
          <p:nvGrpSpPr>
            <p:cNvPr id="131171" name="Group 25"/>
            <p:cNvGrpSpPr>
              <a:grpSpLocks/>
            </p:cNvGrpSpPr>
            <p:nvPr/>
          </p:nvGrpSpPr>
          <p:grpSpPr bwMode="auto">
            <a:xfrm>
              <a:off x="3550" y="1802"/>
              <a:ext cx="1178" cy="430"/>
              <a:chOff x="3550" y="1802"/>
              <a:chExt cx="1178" cy="430"/>
            </a:xfrm>
          </p:grpSpPr>
          <p:sp>
            <p:nvSpPr>
              <p:cNvPr id="131176" name="Rectangle 15"/>
              <p:cNvSpPr>
                <a:spLocks noChangeArrowheads="1"/>
              </p:cNvSpPr>
              <p:nvPr/>
            </p:nvSpPr>
            <p:spPr bwMode="auto">
              <a:xfrm>
                <a:off x="3555" y="1847"/>
                <a:ext cx="1173" cy="2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1177" name="Rectangle 16"/>
              <p:cNvSpPr>
                <a:spLocks noChangeArrowheads="1"/>
              </p:cNvSpPr>
              <p:nvPr/>
            </p:nvSpPr>
            <p:spPr bwMode="auto">
              <a:xfrm>
                <a:off x="3550" y="1829"/>
                <a:ext cx="1112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 b="1">
                    <a:latin typeface="Comic Sans MS" panose="030F0702030302020204" pitchFamily="66" charset="0"/>
                  </a:rPr>
                  <a:t>S: 10.0.0.1, 3345</a:t>
                </a:r>
              </a:p>
              <a:p>
                <a:r>
                  <a:rPr lang="en-US" altLang="zh-CN" sz="1200" b="1">
                    <a:latin typeface="Comic Sans MS" panose="030F0702030302020204" pitchFamily="66" charset="0"/>
                  </a:rPr>
                  <a:t>D: 128.119.40.186, 80</a:t>
                </a:r>
              </a:p>
            </p:txBody>
          </p:sp>
          <p:grpSp>
            <p:nvGrpSpPr>
              <p:cNvPr id="131178" name="Group 20"/>
              <p:cNvGrpSpPr>
                <a:grpSpLocks/>
              </p:cNvGrpSpPr>
              <p:nvPr/>
            </p:nvGrpSpPr>
            <p:grpSpPr bwMode="auto">
              <a:xfrm>
                <a:off x="4628" y="1802"/>
                <a:ext cx="52" cy="100"/>
                <a:chOff x="4628" y="1802"/>
                <a:chExt cx="52" cy="100"/>
              </a:xfrm>
            </p:grpSpPr>
            <p:sp>
              <p:nvSpPr>
                <p:cNvPr id="131183" name="Freeform 17"/>
                <p:cNvSpPr>
                  <a:spLocks noChangeArrowheads="1"/>
                </p:cNvSpPr>
                <p:nvPr/>
              </p:nvSpPr>
              <p:spPr bwMode="auto">
                <a:xfrm>
                  <a:off x="4628" y="1802"/>
                  <a:ext cx="52" cy="100"/>
                </a:xfrm>
                <a:custGeom>
                  <a:avLst/>
                  <a:gdLst>
                    <a:gd name="T0" fmla="*/ 22 w 52"/>
                    <a:gd name="T1" fmla="*/ 0 h 100"/>
                    <a:gd name="T2" fmla="*/ 0 w 52"/>
                    <a:gd name="T3" fmla="*/ 72 h 100"/>
                    <a:gd name="T4" fmla="*/ 29 w 52"/>
                    <a:gd name="T5" fmla="*/ 99 h 100"/>
                    <a:gd name="T6" fmla="*/ 51 w 52"/>
                    <a:gd name="T7" fmla="*/ 21 h 100"/>
                    <a:gd name="T8" fmla="*/ 22 w 52"/>
                    <a:gd name="T9" fmla="*/ 0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2" h="100">
                      <a:moveTo>
                        <a:pt x="22" y="0"/>
                      </a:moveTo>
                      <a:lnTo>
                        <a:pt x="0" y="72"/>
                      </a:lnTo>
                      <a:lnTo>
                        <a:pt x="29" y="99"/>
                      </a:lnTo>
                      <a:lnTo>
                        <a:pt x="51" y="21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184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632" y="1811"/>
                  <a:ext cx="22" cy="6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185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4658" y="1823"/>
                  <a:ext cx="21" cy="6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1179" name="Group 24"/>
              <p:cNvGrpSpPr>
                <a:grpSpLocks/>
              </p:cNvGrpSpPr>
              <p:nvPr/>
            </p:nvGrpSpPr>
            <p:grpSpPr bwMode="auto">
              <a:xfrm>
                <a:off x="4615" y="2060"/>
                <a:ext cx="52" cy="100"/>
                <a:chOff x="4615" y="2060"/>
                <a:chExt cx="52" cy="100"/>
              </a:xfrm>
            </p:grpSpPr>
            <p:sp>
              <p:nvSpPr>
                <p:cNvPr id="131180" name="Freeform 21"/>
                <p:cNvSpPr>
                  <a:spLocks noChangeArrowheads="1"/>
                </p:cNvSpPr>
                <p:nvPr/>
              </p:nvSpPr>
              <p:spPr bwMode="auto">
                <a:xfrm>
                  <a:off x="4615" y="2060"/>
                  <a:ext cx="52" cy="100"/>
                </a:xfrm>
                <a:custGeom>
                  <a:avLst/>
                  <a:gdLst>
                    <a:gd name="T0" fmla="*/ 22 w 52"/>
                    <a:gd name="T1" fmla="*/ 0 h 100"/>
                    <a:gd name="T2" fmla="*/ 0 w 52"/>
                    <a:gd name="T3" fmla="*/ 72 h 100"/>
                    <a:gd name="T4" fmla="*/ 29 w 52"/>
                    <a:gd name="T5" fmla="*/ 99 h 100"/>
                    <a:gd name="T6" fmla="*/ 51 w 52"/>
                    <a:gd name="T7" fmla="*/ 21 h 100"/>
                    <a:gd name="T8" fmla="*/ 22 w 52"/>
                    <a:gd name="T9" fmla="*/ 0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2" h="100">
                      <a:moveTo>
                        <a:pt x="22" y="0"/>
                      </a:moveTo>
                      <a:lnTo>
                        <a:pt x="0" y="72"/>
                      </a:lnTo>
                      <a:lnTo>
                        <a:pt x="29" y="99"/>
                      </a:lnTo>
                      <a:lnTo>
                        <a:pt x="51" y="21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181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619" y="2069"/>
                  <a:ext cx="22" cy="6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182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4645" y="2081"/>
                  <a:ext cx="21" cy="6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1172" name="Freeform 26"/>
            <p:cNvSpPr>
              <a:spLocks noChangeArrowheads="1"/>
            </p:cNvSpPr>
            <p:nvPr/>
          </p:nvSpPr>
          <p:spPr bwMode="auto">
            <a:xfrm>
              <a:off x="3573" y="2111"/>
              <a:ext cx="565" cy="343"/>
            </a:xfrm>
            <a:custGeom>
              <a:avLst/>
              <a:gdLst>
                <a:gd name="T0" fmla="*/ 0 w 565"/>
                <a:gd name="T1" fmla="*/ 342 h 343"/>
                <a:gd name="T2" fmla="*/ 564 w 565"/>
                <a:gd name="T3" fmla="*/ 342 h 343"/>
                <a:gd name="T4" fmla="*/ 564 w 565"/>
                <a:gd name="T5" fmla="*/ 0 h 3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5" h="343">
                  <a:moveTo>
                    <a:pt x="0" y="342"/>
                  </a:moveTo>
                  <a:lnTo>
                    <a:pt x="564" y="342"/>
                  </a:lnTo>
                  <a:lnTo>
                    <a:pt x="564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1173" name="Group 29"/>
            <p:cNvGrpSpPr>
              <a:grpSpLocks/>
            </p:cNvGrpSpPr>
            <p:nvPr/>
          </p:nvGrpSpPr>
          <p:grpSpPr bwMode="auto">
            <a:xfrm>
              <a:off x="4033" y="2166"/>
              <a:ext cx="217" cy="231"/>
              <a:chOff x="4033" y="2166"/>
              <a:chExt cx="217" cy="231"/>
            </a:xfrm>
          </p:grpSpPr>
          <p:sp>
            <p:nvSpPr>
              <p:cNvPr id="131174" name="Oval 27"/>
              <p:cNvSpPr>
                <a:spLocks noChangeArrowheads="1"/>
              </p:cNvSpPr>
              <p:nvPr/>
            </p:nvSpPr>
            <p:spPr bwMode="auto">
              <a:xfrm>
                <a:off x="4033" y="2174"/>
                <a:ext cx="216" cy="2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1175" name="Rectangle 28"/>
              <p:cNvSpPr>
                <a:spLocks noChangeArrowheads="1"/>
              </p:cNvSpPr>
              <p:nvPr/>
            </p:nvSpPr>
            <p:spPr bwMode="auto">
              <a:xfrm>
                <a:off x="4046" y="2166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1</a:t>
                </a:r>
              </a:p>
            </p:txBody>
          </p:sp>
        </p:grpSp>
      </p:grpSp>
      <p:sp>
        <p:nvSpPr>
          <p:cNvPr id="131089" name="Rectangle 31"/>
          <p:cNvSpPr>
            <a:spLocks noChangeArrowheads="1"/>
          </p:cNvSpPr>
          <p:nvPr/>
        </p:nvSpPr>
        <p:spPr bwMode="auto">
          <a:xfrm>
            <a:off x="4533900" y="3822700"/>
            <a:ext cx="1069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Comic Sans MS" panose="030F0702030302020204" pitchFamily="66" charset="0"/>
              </a:rPr>
              <a:t>10.0.0.4</a:t>
            </a:r>
          </a:p>
        </p:txBody>
      </p:sp>
      <p:sp>
        <p:nvSpPr>
          <p:cNvPr id="131090" name="Line 32"/>
          <p:cNvSpPr>
            <a:spLocks noChangeShapeType="1"/>
          </p:cNvSpPr>
          <p:nvPr/>
        </p:nvSpPr>
        <p:spPr bwMode="auto">
          <a:xfrm flipH="1">
            <a:off x="4657725" y="4073525"/>
            <a:ext cx="85725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91" name="Rectangle 33"/>
          <p:cNvSpPr>
            <a:spLocks noChangeArrowheads="1"/>
          </p:cNvSpPr>
          <p:nvPr/>
        </p:nvSpPr>
        <p:spPr bwMode="auto">
          <a:xfrm>
            <a:off x="2695575" y="4379913"/>
            <a:ext cx="1441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Comic Sans MS" panose="030F0702030302020204" pitchFamily="66" charset="0"/>
              </a:rPr>
              <a:t>138.76.29.7</a:t>
            </a:r>
          </a:p>
        </p:txBody>
      </p:sp>
      <p:sp>
        <p:nvSpPr>
          <p:cNvPr id="131092" name="Line 34"/>
          <p:cNvSpPr>
            <a:spLocks noChangeShapeType="1"/>
          </p:cNvSpPr>
          <p:nvPr/>
        </p:nvSpPr>
        <p:spPr bwMode="auto">
          <a:xfrm flipH="1">
            <a:off x="3917950" y="4311650"/>
            <a:ext cx="85725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5509" name="Group 37"/>
          <p:cNvGrpSpPr>
            <a:grpSpLocks/>
          </p:cNvGrpSpPr>
          <p:nvPr/>
        </p:nvGrpSpPr>
        <p:grpSpPr bwMode="auto">
          <a:xfrm>
            <a:off x="6469063" y="1543050"/>
            <a:ext cx="2460625" cy="1416050"/>
            <a:chOff x="4075" y="972"/>
            <a:chExt cx="1550" cy="892"/>
          </a:xfrm>
        </p:grpSpPr>
        <p:sp>
          <p:nvSpPr>
            <p:cNvPr id="131169" name="Rectangle 35"/>
            <p:cNvSpPr>
              <a:spLocks noChangeArrowheads="1"/>
            </p:cNvSpPr>
            <p:nvPr/>
          </p:nvSpPr>
          <p:spPr bwMode="auto">
            <a:xfrm>
              <a:off x="4253" y="972"/>
              <a:ext cx="1372" cy="58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u="sng">
                  <a:solidFill>
                    <a:schemeClr val="tx2"/>
                  </a:solidFill>
                  <a:latin typeface="Comic Sans MS" panose="030F0702030302020204" pitchFamily="66" charset="0"/>
                </a:rPr>
                <a:t>1:</a:t>
              </a:r>
              <a:r>
                <a:rPr lang="en-US" altLang="zh-CN" b="1">
                  <a:solidFill>
                    <a:schemeClr val="tx2"/>
                  </a:solidFill>
                  <a:latin typeface="Comic Sans MS" panose="030F0702030302020204" pitchFamily="66" charset="0"/>
                </a:rPr>
                <a:t> </a:t>
              </a:r>
              <a:r>
                <a:rPr lang="zh-CN" altLang="en-US" b="1">
                  <a:solidFill>
                    <a:schemeClr val="tx2"/>
                  </a:solidFill>
                  <a:latin typeface="Comic Sans MS" panose="030F0702030302020204" pitchFamily="66" charset="0"/>
                </a:rPr>
                <a:t>主机 </a:t>
              </a:r>
              <a:r>
                <a:rPr lang="en-US" altLang="zh-CN" b="1">
                  <a:solidFill>
                    <a:schemeClr val="tx2"/>
                  </a:solidFill>
                  <a:latin typeface="Comic Sans MS" panose="030F0702030302020204" pitchFamily="66" charset="0"/>
                </a:rPr>
                <a:t>10.0.0.1 </a:t>
              </a:r>
            </a:p>
            <a:p>
              <a:r>
                <a:rPr lang="zh-CN" altLang="en-US" b="1">
                  <a:solidFill>
                    <a:schemeClr val="tx2"/>
                  </a:solidFill>
                  <a:latin typeface="Comic Sans MS" panose="030F0702030302020204" pitchFamily="66" charset="0"/>
                </a:rPr>
                <a:t>发送数据报到 </a:t>
              </a:r>
            </a:p>
            <a:p>
              <a:r>
                <a:rPr lang="en-US" altLang="zh-CN" b="1">
                  <a:solidFill>
                    <a:schemeClr val="tx2"/>
                  </a:solidFill>
                  <a:latin typeface="Comic Sans MS" panose="030F0702030302020204" pitchFamily="66" charset="0"/>
                </a:rPr>
                <a:t>128.119.40, 80</a:t>
              </a:r>
            </a:p>
          </p:txBody>
        </p:sp>
        <p:sp>
          <p:nvSpPr>
            <p:cNvPr id="131170" name="Line 36"/>
            <p:cNvSpPr>
              <a:spLocks noChangeShapeType="1"/>
            </p:cNvSpPr>
            <p:nvPr/>
          </p:nvSpPr>
          <p:spPr bwMode="auto">
            <a:xfrm flipH="1">
              <a:off x="4075" y="1105"/>
              <a:ext cx="197" cy="75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094" name="Freeform 38"/>
          <p:cNvSpPr>
            <a:spLocks noChangeArrowheads="1"/>
          </p:cNvSpPr>
          <p:nvPr/>
        </p:nvSpPr>
        <p:spPr bwMode="auto">
          <a:xfrm>
            <a:off x="2344738" y="2684463"/>
            <a:ext cx="3746500" cy="1477962"/>
          </a:xfrm>
          <a:custGeom>
            <a:avLst/>
            <a:gdLst>
              <a:gd name="T0" fmla="*/ 9525 w 2360"/>
              <a:gd name="T1" fmla="*/ 46037 h 931"/>
              <a:gd name="T2" fmla="*/ 82550 w 2360"/>
              <a:gd name="T3" fmla="*/ 42862 h 931"/>
              <a:gd name="T4" fmla="*/ 219075 w 2360"/>
              <a:gd name="T5" fmla="*/ 39687 h 931"/>
              <a:gd name="T6" fmla="*/ 409575 w 2360"/>
              <a:gd name="T7" fmla="*/ 34925 h 931"/>
              <a:gd name="T8" fmla="*/ 646113 w 2360"/>
              <a:gd name="T9" fmla="*/ 28575 h 931"/>
              <a:gd name="T10" fmla="*/ 1068388 w 2360"/>
              <a:gd name="T11" fmla="*/ 19050 h 931"/>
              <a:gd name="T12" fmla="*/ 1704975 w 2360"/>
              <a:gd name="T13" fmla="*/ 6350 h 931"/>
              <a:gd name="T14" fmla="*/ 2362200 w 2360"/>
              <a:gd name="T15" fmla="*/ 0 h 931"/>
              <a:gd name="T16" fmla="*/ 2968625 w 2360"/>
              <a:gd name="T17" fmla="*/ 1587 h 931"/>
              <a:gd name="T18" fmla="*/ 3227388 w 2360"/>
              <a:gd name="T19" fmla="*/ 6350 h 931"/>
              <a:gd name="T20" fmla="*/ 3448050 w 2360"/>
              <a:gd name="T21" fmla="*/ 15875 h 931"/>
              <a:gd name="T22" fmla="*/ 3621088 w 2360"/>
              <a:gd name="T23" fmla="*/ 28575 h 931"/>
              <a:gd name="T24" fmla="*/ 3735388 w 2360"/>
              <a:gd name="T25" fmla="*/ 46037 h 931"/>
              <a:gd name="T26" fmla="*/ 3735388 w 2360"/>
              <a:gd name="T27" fmla="*/ 58737 h 931"/>
              <a:gd name="T28" fmla="*/ 3651250 w 2360"/>
              <a:gd name="T29" fmla="*/ 106362 h 931"/>
              <a:gd name="T30" fmla="*/ 3506788 w 2360"/>
              <a:gd name="T31" fmla="*/ 174625 h 931"/>
              <a:gd name="T32" fmla="*/ 3321050 w 2360"/>
              <a:gd name="T33" fmla="*/ 263525 h 931"/>
              <a:gd name="T34" fmla="*/ 2916238 w 2360"/>
              <a:gd name="T35" fmla="*/ 465137 h 931"/>
              <a:gd name="T36" fmla="*/ 2736850 w 2360"/>
              <a:gd name="T37" fmla="*/ 566737 h 931"/>
              <a:gd name="T38" fmla="*/ 2603500 w 2360"/>
              <a:gd name="T39" fmla="*/ 657225 h 931"/>
              <a:gd name="T40" fmla="*/ 2420938 w 2360"/>
              <a:gd name="T41" fmla="*/ 862012 h 931"/>
              <a:gd name="T42" fmla="*/ 2282825 w 2360"/>
              <a:gd name="T43" fmla="*/ 1103312 h 931"/>
              <a:gd name="T44" fmla="*/ 2171700 w 2360"/>
              <a:gd name="T45" fmla="*/ 1327150 h 931"/>
              <a:gd name="T46" fmla="*/ 2076450 w 2360"/>
              <a:gd name="T47" fmla="*/ 1476375 h 931"/>
              <a:gd name="T48" fmla="*/ 1792288 w 2360"/>
              <a:gd name="T49" fmla="*/ 1403350 h 931"/>
              <a:gd name="T50" fmla="*/ 1695450 w 2360"/>
              <a:gd name="T51" fmla="*/ 1185862 h 931"/>
              <a:gd name="T52" fmla="*/ 1573213 w 2360"/>
              <a:gd name="T53" fmla="*/ 922337 h 931"/>
              <a:gd name="T54" fmla="*/ 1408113 w 2360"/>
              <a:gd name="T55" fmla="*/ 673100 h 931"/>
              <a:gd name="T56" fmla="*/ 1150938 w 2360"/>
              <a:gd name="T57" fmla="*/ 468312 h 931"/>
              <a:gd name="T58" fmla="*/ 803275 w 2360"/>
              <a:gd name="T59" fmla="*/ 306387 h 931"/>
              <a:gd name="T60" fmla="*/ 446088 w 2360"/>
              <a:gd name="T61" fmla="*/ 187325 h 931"/>
              <a:gd name="T62" fmla="*/ 127000 w 2360"/>
              <a:gd name="T63" fmla="*/ 92075 h 93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360" h="931">
                <a:moveTo>
                  <a:pt x="0" y="29"/>
                </a:moveTo>
                <a:lnTo>
                  <a:pt x="6" y="29"/>
                </a:lnTo>
                <a:lnTo>
                  <a:pt x="24" y="28"/>
                </a:lnTo>
                <a:lnTo>
                  <a:pt x="52" y="27"/>
                </a:lnTo>
                <a:lnTo>
                  <a:pt x="90" y="26"/>
                </a:lnTo>
                <a:lnTo>
                  <a:pt x="138" y="25"/>
                </a:lnTo>
                <a:lnTo>
                  <a:pt x="194" y="23"/>
                </a:lnTo>
                <a:lnTo>
                  <a:pt x="258" y="22"/>
                </a:lnTo>
                <a:lnTo>
                  <a:pt x="329" y="20"/>
                </a:lnTo>
                <a:lnTo>
                  <a:pt x="407" y="18"/>
                </a:lnTo>
                <a:lnTo>
                  <a:pt x="491" y="16"/>
                </a:lnTo>
                <a:lnTo>
                  <a:pt x="673" y="12"/>
                </a:lnTo>
                <a:lnTo>
                  <a:pt x="868" y="8"/>
                </a:lnTo>
                <a:lnTo>
                  <a:pt x="1074" y="4"/>
                </a:lnTo>
                <a:lnTo>
                  <a:pt x="1282" y="2"/>
                </a:lnTo>
                <a:lnTo>
                  <a:pt x="1488" y="0"/>
                </a:lnTo>
                <a:lnTo>
                  <a:pt x="1686" y="0"/>
                </a:lnTo>
                <a:lnTo>
                  <a:pt x="1870" y="1"/>
                </a:lnTo>
                <a:lnTo>
                  <a:pt x="1955" y="3"/>
                </a:lnTo>
                <a:lnTo>
                  <a:pt x="2033" y="4"/>
                </a:lnTo>
                <a:lnTo>
                  <a:pt x="2106" y="7"/>
                </a:lnTo>
                <a:lnTo>
                  <a:pt x="2172" y="10"/>
                </a:lnTo>
                <a:lnTo>
                  <a:pt x="2231" y="14"/>
                </a:lnTo>
                <a:lnTo>
                  <a:pt x="2281" y="18"/>
                </a:lnTo>
                <a:lnTo>
                  <a:pt x="2321" y="23"/>
                </a:lnTo>
                <a:lnTo>
                  <a:pt x="2353" y="29"/>
                </a:lnTo>
                <a:lnTo>
                  <a:pt x="2359" y="31"/>
                </a:lnTo>
                <a:lnTo>
                  <a:pt x="2353" y="37"/>
                </a:lnTo>
                <a:lnTo>
                  <a:pt x="2332" y="50"/>
                </a:lnTo>
                <a:lnTo>
                  <a:pt x="2300" y="67"/>
                </a:lnTo>
                <a:lnTo>
                  <a:pt x="2258" y="87"/>
                </a:lnTo>
                <a:lnTo>
                  <a:pt x="2209" y="110"/>
                </a:lnTo>
                <a:lnTo>
                  <a:pt x="2153" y="138"/>
                </a:lnTo>
                <a:lnTo>
                  <a:pt x="2092" y="166"/>
                </a:lnTo>
                <a:lnTo>
                  <a:pt x="1963" y="229"/>
                </a:lnTo>
                <a:lnTo>
                  <a:pt x="1837" y="293"/>
                </a:lnTo>
                <a:lnTo>
                  <a:pt x="1777" y="325"/>
                </a:lnTo>
                <a:lnTo>
                  <a:pt x="1724" y="357"/>
                </a:lnTo>
                <a:lnTo>
                  <a:pt x="1678" y="387"/>
                </a:lnTo>
                <a:lnTo>
                  <a:pt x="1640" y="414"/>
                </a:lnTo>
                <a:lnTo>
                  <a:pt x="1579" y="473"/>
                </a:lnTo>
                <a:lnTo>
                  <a:pt x="1525" y="543"/>
                </a:lnTo>
                <a:lnTo>
                  <a:pt x="1479" y="618"/>
                </a:lnTo>
                <a:lnTo>
                  <a:pt x="1438" y="695"/>
                </a:lnTo>
                <a:lnTo>
                  <a:pt x="1401" y="769"/>
                </a:lnTo>
                <a:lnTo>
                  <a:pt x="1368" y="836"/>
                </a:lnTo>
                <a:lnTo>
                  <a:pt x="1337" y="891"/>
                </a:lnTo>
                <a:lnTo>
                  <a:pt x="1308" y="930"/>
                </a:lnTo>
                <a:lnTo>
                  <a:pt x="1159" y="930"/>
                </a:lnTo>
                <a:lnTo>
                  <a:pt x="1129" y="884"/>
                </a:lnTo>
                <a:lnTo>
                  <a:pt x="1099" y="822"/>
                </a:lnTo>
                <a:lnTo>
                  <a:pt x="1068" y="747"/>
                </a:lnTo>
                <a:lnTo>
                  <a:pt x="1032" y="666"/>
                </a:lnTo>
                <a:lnTo>
                  <a:pt x="991" y="581"/>
                </a:lnTo>
                <a:lnTo>
                  <a:pt x="943" y="500"/>
                </a:lnTo>
                <a:lnTo>
                  <a:pt x="887" y="424"/>
                </a:lnTo>
                <a:lnTo>
                  <a:pt x="821" y="361"/>
                </a:lnTo>
                <a:lnTo>
                  <a:pt x="725" y="295"/>
                </a:lnTo>
                <a:lnTo>
                  <a:pt x="619" y="240"/>
                </a:lnTo>
                <a:lnTo>
                  <a:pt x="506" y="193"/>
                </a:lnTo>
                <a:lnTo>
                  <a:pt x="393" y="153"/>
                </a:lnTo>
                <a:lnTo>
                  <a:pt x="281" y="118"/>
                </a:lnTo>
                <a:lnTo>
                  <a:pt x="175" y="87"/>
                </a:lnTo>
                <a:lnTo>
                  <a:pt x="80" y="58"/>
                </a:lnTo>
                <a:lnTo>
                  <a:pt x="0" y="29"/>
                </a:lnTo>
              </a:path>
            </a:pathLst>
          </a:custGeom>
          <a:gradFill rotWithShape="0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12700" cap="rnd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095" name="Rectangle 39"/>
          <p:cNvSpPr>
            <a:spLocks noChangeArrowheads="1"/>
          </p:cNvSpPr>
          <p:nvPr/>
        </p:nvSpPr>
        <p:spPr bwMode="auto">
          <a:xfrm>
            <a:off x="2346325" y="1376363"/>
            <a:ext cx="3781425" cy="1350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1096" name="Rectangle 40"/>
          <p:cNvSpPr>
            <a:spLocks noChangeArrowheads="1"/>
          </p:cNvSpPr>
          <p:nvPr/>
        </p:nvSpPr>
        <p:spPr bwMode="auto">
          <a:xfrm>
            <a:off x="2416175" y="1423988"/>
            <a:ext cx="3617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>
                <a:latin typeface="Comic Sans MS" panose="030F0702030302020204" pitchFamily="66" charset="0"/>
              </a:rPr>
              <a:t>NAT </a:t>
            </a:r>
            <a:r>
              <a:rPr lang="zh-CN" altLang="en-US" b="1">
                <a:latin typeface="Comic Sans MS" panose="030F0702030302020204" pitchFamily="66" charset="0"/>
              </a:rPr>
              <a:t>转换表</a:t>
            </a: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WAN </a:t>
            </a:r>
            <a:r>
              <a:rPr lang="zh-CN" altLang="en-US" b="1">
                <a:latin typeface="Comic Sans MS" panose="030F0702030302020204" pitchFamily="66" charset="0"/>
              </a:rPr>
              <a:t>外部地址        </a:t>
            </a:r>
            <a:r>
              <a:rPr lang="en-US" altLang="zh-CN" b="1">
                <a:latin typeface="Comic Sans MS" panose="030F0702030302020204" pitchFamily="66" charset="0"/>
              </a:rPr>
              <a:t>LAN </a:t>
            </a:r>
            <a:r>
              <a:rPr lang="zh-CN" altLang="en-US" b="1">
                <a:latin typeface="Comic Sans MS" panose="030F0702030302020204" pitchFamily="66" charset="0"/>
              </a:rPr>
              <a:t>地址</a:t>
            </a:r>
          </a:p>
        </p:txBody>
      </p:sp>
      <p:sp>
        <p:nvSpPr>
          <p:cNvPr id="131097" name="Line 41"/>
          <p:cNvSpPr>
            <a:spLocks noChangeShapeType="1"/>
          </p:cNvSpPr>
          <p:nvPr/>
        </p:nvSpPr>
        <p:spPr bwMode="auto">
          <a:xfrm flipV="1">
            <a:off x="2344738" y="1746250"/>
            <a:ext cx="3790950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98" name="Line 42"/>
          <p:cNvSpPr>
            <a:spLocks noChangeShapeType="1"/>
          </p:cNvSpPr>
          <p:nvPr/>
        </p:nvSpPr>
        <p:spPr bwMode="auto">
          <a:xfrm flipV="1">
            <a:off x="2359025" y="2024063"/>
            <a:ext cx="3749675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99" name="Line 43"/>
          <p:cNvSpPr>
            <a:spLocks noChangeShapeType="1"/>
          </p:cNvSpPr>
          <p:nvPr/>
        </p:nvSpPr>
        <p:spPr bwMode="auto">
          <a:xfrm>
            <a:off x="4468813" y="1770063"/>
            <a:ext cx="3175" cy="955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1100" name="Group 57"/>
          <p:cNvGrpSpPr>
            <a:grpSpLocks/>
          </p:cNvGrpSpPr>
          <p:nvPr/>
        </p:nvGrpSpPr>
        <p:grpSpPr bwMode="auto">
          <a:xfrm>
            <a:off x="4062413" y="4105275"/>
            <a:ext cx="555625" cy="307975"/>
            <a:chOff x="2559" y="2586"/>
            <a:chExt cx="350" cy="194"/>
          </a:xfrm>
        </p:grpSpPr>
        <p:sp>
          <p:nvSpPr>
            <p:cNvPr id="131156" name="Oval 44"/>
            <p:cNvSpPr>
              <a:spLocks noChangeArrowheads="1"/>
            </p:cNvSpPr>
            <p:nvPr/>
          </p:nvSpPr>
          <p:spPr bwMode="auto">
            <a:xfrm>
              <a:off x="2562" y="2672"/>
              <a:ext cx="347" cy="10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1157" name="Line 45"/>
            <p:cNvSpPr>
              <a:spLocks noChangeShapeType="1"/>
            </p:cNvSpPr>
            <p:nvPr/>
          </p:nvSpPr>
          <p:spPr bwMode="auto">
            <a:xfrm>
              <a:off x="2562" y="2664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58" name="Line 46"/>
            <p:cNvSpPr>
              <a:spLocks noChangeShapeType="1"/>
            </p:cNvSpPr>
            <p:nvPr/>
          </p:nvSpPr>
          <p:spPr bwMode="auto">
            <a:xfrm>
              <a:off x="2909" y="2664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59" name="Rectangle 47"/>
            <p:cNvSpPr>
              <a:spLocks noChangeArrowheads="1"/>
            </p:cNvSpPr>
            <p:nvPr/>
          </p:nvSpPr>
          <p:spPr bwMode="auto">
            <a:xfrm>
              <a:off x="2562" y="2664"/>
              <a:ext cx="344" cy="6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31160" name="Oval 48"/>
            <p:cNvSpPr>
              <a:spLocks noChangeArrowheads="1"/>
            </p:cNvSpPr>
            <p:nvPr/>
          </p:nvSpPr>
          <p:spPr bwMode="auto">
            <a:xfrm>
              <a:off x="2559" y="2586"/>
              <a:ext cx="347" cy="12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31161" name="Group 52"/>
            <p:cNvGrpSpPr>
              <a:grpSpLocks/>
            </p:cNvGrpSpPr>
            <p:nvPr/>
          </p:nvGrpSpPr>
          <p:grpSpPr bwMode="auto">
            <a:xfrm>
              <a:off x="2642" y="2613"/>
              <a:ext cx="173" cy="74"/>
              <a:chOff x="2642" y="2613"/>
              <a:chExt cx="173" cy="74"/>
            </a:xfrm>
          </p:grpSpPr>
          <p:sp>
            <p:nvSpPr>
              <p:cNvPr id="131166" name="Line 49"/>
              <p:cNvSpPr>
                <a:spLocks noChangeShapeType="1"/>
              </p:cNvSpPr>
              <p:nvPr/>
            </p:nvSpPr>
            <p:spPr bwMode="auto">
              <a:xfrm flipV="1">
                <a:off x="2642" y="2613"/>
                <a:ext cx="61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67" name="Line 50"/>
              <p:cNvSpPr>
                <a:spLocks noChangeShapeType="1"/>
              </p:cNvSpPr>
              <p:nvPr/>
            </p:nvSpPr>
            <p:spPr bwMode="auto">
              <a:xfrm>
                <a:off x="2761" y="2687"/>
                <a:ext cx="5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68" name="Line 51"/>
              <p:cNvSpPr>
                <a:spLocks noChangeShapeType="1"/>
              </p:cNvSpPr>
              <p:nvPr/>
            </p:nvSpPr>
            <p:spPr bwMode="auto">
              <a:xfrm>
                <a:off x="2700" y="2615"/>
                <a:ext cx="63" cy="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162" name="Group 56"/>
            <p:cNvGrpSpPr>
              <a:grpSpLocks/>
            </p:cNvGrpSpPr>
            <p:nvPr/>
          </p:nvGrpSpPr>
          <p:grpSpPr bwMode="auto">
            <a:xfrm>
              <a:off x="2643" y="2613"/>
              <a:ext cx="172" cy="73"/>
              <a:chOff x="2643" y="2613"/>
              <a:chExt cx="172" cy="73"/>
            </a:xfrm>
          </p:grpSpPr>
          <p:sp>
            <p:nvSpPr>
              <p:cNvPr id="131163" name="Line 53"/>
              <p:cNvSpPr>
                <a:spLocks noChangeShapeType="1"/>
              </p:cNvSpPr>
              <p:nvPr/>
            </p:nvSpPr>
            <p:spPr bwMode="auto">
              <a:xfrm>
                <a:off x="2643" y="2685"/>
                <a:ext cx="61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64" name="Line 54"/>
              <p:cNvSpPr>
                <a:spLocks noChangeShapeType="1"/>
              </p:cNvSpPr>
              <p:nvPr/>
            </p:nvSpPr>
            <p:spPr bwMode="auto">
              <a:xfrm>
                <a:off x="2761" y="2613"/>
                <a:ext cx="5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65" name="Line 55"/>
              <p:cNvSpPr>
                <a:spLocks noChangeShapeType="1"/>
              </p:cNvSpPr>
              <p:nvPr/>
            </p:nvSpPr>
            <p:spPr bwMode="auto">
              <a:xfrm flipV="1">
                <a:off x="2699" y="2613"/>
                <a:ext cx="63" cy="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5530" name="Rectangle 58"/>
          <p:cNvSpPr>
            <a:spLocks noChangeArrowheads="1"/>
          </p:cNvSpPr>
          <p:nvPr/>
        </p:nvSpPr>
        <p:spPr bwMode="auto">
          <a:xfrm>
            <a:off x="2065338" y="2100263"/>
            <a:ext cx="44672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2"/>
                </a:solidFill>
                <a:latin typeface="Comic Sans MS" panose="030F0702030302020204" pitchFamily="66" charset="0"/>
              </a:rPr>
              <a:t>138.76.29.7:5001  10.0.0.1:3345</a:t>
            </a: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……                                         ……</a:t>
            </a:r>
          </a:p>
        </p:txBody>
      </p:sp>
      <p:grpSp>
        <p:nvGrpSpPr>
          <p:cNvPr id="105545" name="Group 73"/>
          <p:cNvGrpSpPr>
            <a:grpSpLocks/>
          </p:cNvGrpSpPr>
          <p:nvPr/>
        </p:nvGrpSpPr>
        <p:grpSpPr bwMode="auto">
          <a:xfrm>
            <a:off x="4310063" y="3435350"/>
            <a:ext cx="3241675" cy="1631950"/>
            <a:chOff x="2715" y="2164"/>
            <a:chExt cx="2042" cy="1028"/>
          </a:xfrm>
        </p:grpSpPr>
        <p:sp>
          <p:nvSpPr>
            <p:cNvPr id="131142" name="Rectangle 59"/>
            <p:cNvSpPr>
              <a:spLocks noChangeArrowheads="1"/>
            </p:cNvSpPr>
            <p:nvPr/>
          </p:nvSpPr>
          <p:spPr bwMode="auto">
            <a:xfrm>
              <a:off x="2715" y="2799"/>
              <a:ext cx="1366" cy="2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1143" name="Rectangle 60"/>
            <p:cNvSpPr>
              <a:spLocks noChangeArrowheads="1"/>
            </p:cNvSpPr>
            <p:nvPr/>
          </p:nvSpPr>
          <p:spPr bwMode="auto">
            <a:xfrm>
              <a:off x="2833" y="2789"/>
              <a:ext cx="129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>
                  <a:latin typeface="Comic Sans MS" panose="030F0702030302020204" pitchFamily="66" charset="0"/>
                </a:rPr>
                <a:t>S: 128.119.40.186, 80 </a:t>
              </a:r>
            </a:p>
            <a:p>
              <a:r>
                <a:rPr lang="en-US" altLang="zh-CN" sz="1200" b="1">
                  <a:latin typeface="Comic Sans MS" panose="030F0702030302020204" pitchFamily="66" charset="0"/>
                </a:rPr>
                <a:t>D: 10.0.0.1, 3345</a:t>
              </a:r>
            </a:p>
            <a:p>
              <a:endParaRPr lang="en-US" altLang="zh-CN" sz="1200" b="1">
                <a:latin typeface="Comic Sans MS" panose="030F0702030302020204" pitchFamily="66" charset="0"/>
              </a:endParaRPr>
            </a:p>
          </p:txBody>
        </p:sp>
        <p:grpSp>
          <p:nvGrpSpPr>
            <p:cNvPr id="131144" name="Group 64"/>
            <p:cNvGrpSpPr>
              <a:grpSpLocks/>
            </p:cNvGrpSpPr>
            <p:nvPr/>
          </p:nvGrpSpPr>
          <p:grpSpPr bwMode="auto">
            <a:xfrm>
              <a:off x="2775" y="2754"/>
              <a:ext cx="60" cy="100"/>
              <a:chOff x="2775" y="2754"/>
              <a:chExt cx="60" cy="100"/>
            </a:xfrm>
          </p:grpSpPr>
          <p:sp>
            <p:nvSpPr>
              <p:cNvPr id="131153" name="Freeform 61"/>
              <p:cNvSpPr>
                <a:spLocks noChangeArrowheads="1"/>
              </p:cNvSpPr>
              <p:nvPr/>
            </p:nvSpPr>
            <p:spPr bwMode="auto">
              <a:xfrm>
                <a:off x="2775" y="2754"/>
                <a:ext cx="60" cy="100"/>
              </a:xfrm>
              <a:custGeom>
                <a:avLst/>
                <a:gdLst>
                  <a:gd name="T0" fmla="*/ 26 w 60"/>
                  <a:gd name="T1" fmla="*/ 0 h 100"/>
                  <a:gd name="T2" fmla="*/ 0 w 60"/>
                  <a:gd name="T3" fmla="*/ 72 h 100"/>
                  <a:gd name="T4" fmla="*/ 33 w 60"/>
                  <a:gd name="T5" fmla="*/ 99 h 100"/>
                  <a:gd name="T6" fmla="*/ 59 w 60"/>
                  <a:gd name="T7" fmla="*/ 21 h 100"/>
                  <a:gd name="T8" fmla="*/ 26 w 60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0" h="100">
                    <a:moveTo>
                      <a:pt x="26" y="0"/>
                    </a:moveTo>
                    <a:lnTo>
                      <a:pt x="0" y="72"/>
                    </a:lnTo>
                    <a:lnTo>
                      <a:pt x="33" y="99"/>
                    </a:lnTo>
                    <a:lnTo>
                      <a:pt x="59" y="21"/>
                    </a:lnTo>
                    <a:lnTo>
                      <a:pt x="26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54" name="Line 62"/>
              <p:cNvSpPr>
                <a:spLocks noChangeShapeType="1"/>
              </p:cNvSpPr>
              <p:nvPr/>
            </p:nvSpPr>
            <p:spPr bwMode="auto">
              <a:xfrm flipH="1">
                <a:off x="2780" y="2763"/>
                <a:ext cx="25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55" name="Line 63"/>
              <p:cNvSpPr>
                <a:spLocks noChangeShapeType="1"/>
              </p:cNvSpPr>
              <p:nvPr/>
            </p:nvSpPr>
            <p:spPr bwMode="auto">
              <a:xfrm flipH="1">
                <a:off x="2809" y="2775"/>
                <a:ext cx="25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145" name="Group 68"/>
            <p:cNvGrpSpPr>
              <a:grpSpLocks/>
            </p:cNvGrpSpPr>
            <p:nvPr/>
          </p:nvGrpSpPr>
          <p:grpSpPr bwMode="auto">
            <a:xfrm>
              <a:off x="2780" y="2995"/>
              <a:ext cx="61" cy="100"/>
              <a:chOff x="2780" y="2995"/>
              <a:chExt cx="61" cy="100"/>
            </a:xfrm>
          </p:grpSpPr>
          <p:sp>
            <p:nvSpPr>
              <p:cNvPr id="131150" name="Freeform 65"/>
              <p:cNvSpPr>
                <a:spLocks noChangeArrowheads="1"/>
              </p:cNvSpPr>
              <p:nvPr/>
            </p:nvSpPr>
            <p:spPr bwMode="auto">
              <a:xfrm>
                <a:off x="2780" y="2995"/>
                <a:ext cx="61" cy="100"/>
              </a:xfrm>
              <a:custGeom>
                <a:avLst/>
                <a:gdLst>
                  <a:gd name="T0" fmla="*/ 26 w 61"/>
                  <a:gd name="T1" fmla="*/ 0 h 100"/>
                  <a:gd name="T2" fmla="*/ 0 w 61"/>
                  <a:gd name="T3" fmla="*/ 72 h 100"/>
                  <a:gd name="T4" fmla="*/ 34 w 61"/>
                  <a:gd name="T5" fmla="*/ 99 h 100"/>
                  <a:gd name="T6" fmla="*/ 60 w 61"/>
                  <a:gd name="T7" fmla="*/ 21 h 100"/>
                  <a:gd name="T8" fmla="*/ 26 w 61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100">
                    <a:moveTo>
                      <a:pt x="26" y="0"/>
                    </a:moveTo>
                    <a:lnTo>
                      <a:pt x="0" y="72"/>
                    </a:lnTo>
                    <a:lnTo>
                      <a:pt x="34" y="99"/>
                    </a:lnTo>
                    <a:lnTo>
                      <a:pt x="60" y="21"/>
                    </a:lnTo>
                    <a:lnTo>
                      <a:pt x="26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51" name="Line 66"/>
              <p:cNvSpPr>
                <a:spLocks noChangeShapeType="1"/>
              </p:cNvSpPr>
              <p:nvPr/>
            </p:nvSpPr>
            <p:spPr bwMode="auto">
              <a:xfrm flipH="1">
                <a:off x="2785" y="3004"/>
                <a:ext cx="25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52" name="Line 67"/>
              <p:cNvSpPr>
                <a:spLocks noChangeShapeType="1"/>
              </p:cNvSpPr>
              <p:nvPr/>
            </p:nvSpPr>
            <p:spPr bwMode="auto">
              <a:xfrm flipH="1">
                <a:off x="2815" y="3016"/>
                <a:ext cx="25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1146" name="Freeform 69"/>
            <p:cNvSpPr>
              <a:spLocks noChangeArrowheads="1"/>
            </p:cNvSpPr>
            <p:nvPr/>
          </p:nvSpPr>
          <p:spPr bwMode="auto">
            <a:xfrm>
              <a:off x="4084" y="2164"/>
              <a:ext cx="673" cy="769"/>
            </a:xfrm>
            <a:custGeom>
              <a:avLst/>
              <a:gdLst>
                <a:gd name="T0" fmla="*/ 672 w 673"/>
                <a:gd name="T1" fmla="*/ 0 h 769"/>
                <a:gd name="T2" fmla="*/ 398 w 673"/>
                <a:gd name="T3" fmla="*/ 0 h 769"/>
                <a:gd name="T4" fmla="*/ 398 w 673"/>
                <a:gd name="T5" fmla="*/ 768 h 769"/>
                <a:gd name="T6" fmla="*/ 0 w 673"/>
                <a:gd name="T7" fmla="*/ 760 h 7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769">
                  <a:moveTo>
                    <a:pt x="672" y="0"/>
                  </a:moveTo>
                  <a:lnTo>
                    <a:pt x="398" y="0"/>
                  </a:lnTo>
                  <a:lnTo>
                    <a:pt x="398" y="768"/>
                  </a:lnTo>
                  <a:lnTo>
                    <a:pt x="0" y="76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1147" name="Group 72"/>
            <p:cNvGrpSpPr>
              <a:grpSpLocks/>
            </p:cNvGrpSpPr>
            <p:nvPr/>
          </p:nvGrpSpPr>
          <p:grpSpPr bwMode="auto">
            <a:xfrm>
              <a:off x="4156" y="2811"/>
              <a:ext cx="252" cy="231"/>
              <a:chOff x="4156" y="2811"/>
              <a:chExt cx="252" cy="231"/>
            </a:xfrm>
          </p:grpSpPr>
          <p:sp>
            <p:nvSpPr>
              <p:cNvPr id="131148" name="Oval 70"/>
              <p:cNvSpPr>
                <a:spLocks noChangeArrowheads="1"/>
              </p:cNvSpPr>
              <p:nvPr/>
            </p:nvSpPr>
            <p:spPr bwMode="auto">
              <a:xfrm>
                <a:off x="4156" y="2819"/>
                <a:ext cx="252" cy="2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1149" name="Rectangle 71"/>
              <p:cNvSpPr>
                <a:spLocks noChangeArrowheads="1"/>
              </p:cNvSpPr>
              <p:nvPr/>
            </p:nvSpPr>
            <p:spPr bwMode="auto">
              <a:xfrm>
                <a:off x="4171" y="281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4</a:t>
                </a:r>
              </a:p>
            </p:txBody>
          </p:sp>
        </p:grpSp>
      </p:grpSp>
      <p:grpSp>
        <p:nvGrpSpPr>
          <p:cNvPr id="105561" name="Group 89"/>
          <p:cNvGrpSpPr>
            <a:grpSpLocks/>
          </p:cNvGrpSpPr>
          <p:nvPr/>
        </p:nvGrpSpPr>
        <p:grpSpPr bwMode="auto">
          <a:xfrm>
            <a:off x="947738" y="3641725"/>
            <a:ext cx="3079750" cy="568325"/>
            <a:chOff x="597" y="2294"/>
            <a:chExt cx="1940" cy="358"/>
          </a:xfrm>
        </p:grpSpPr>
        <p:grpSp>
          <p:nvGrpSpPr>
            <p:cNvPr id="131127" name="Group 84"/>
            <p:cNvGrpSpPr>
              <a:grpSpLocks/>
            </p:cNvGrpSpPr>
            <p:nvPr/>
          </p:nvGrpSpPr>
          <p:grpSpPr bwMode="auto">
            <a:xfrm>
              <a:off x="1073" y="2294"/>
              <a:ext cx="1464" cy="358"/>
              <a:chOff x="1073" y="2294"/>
              <a:chExt cx="1464" cy="358"/>
            </a:xfrm>
          </p:grpSpPr>
          <p:sp>
            <p:nvSpPr>
              <p:cNvPr id="131132" name="Rectangle 74"/>
              <p:cNvSpPr>
                <a:spLocks noChangeArrowheads="1"/>
              </p:cNvSpPr>
              <p:nvPr/>
            </p:nvSpPr>
            <p:spPr bwMode="auto">
              <a:xfrm>
                <a:off x="1079" y="2339"/>
                <a:ext cx="1458" cy="2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1133" name="Rectangle 75"/>
              <p:cNvSpPr>
                <a:spLocks noChangeArrowheads="1"/>
              </p:cNvSpPr>
              <p:nvPr/>
            </p:nvSpPr>
            <p:spPr bwMode="auto">
              <a:xfrm>
                <a:off x="1073" y="2321"/>
                <a:ext cx="138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 b="1">
                    <a:latin typeface="Comic Sans MS" panose="030F0702030302020204" pitchFamily="66" charset="0"/>
                  </a:rPr>
                  <a:t>S: 138.76.29.7, 5001</a:t>
                </a:r>
              </a:p>
              <a:p>
                <a:r>
                  <a:rPr lang="en-US" altLang="zh-CN" sz="1200" b="1">
                    <a:latin typeface="Comic Sans MS" panose="030F0702030302020204" pitchFamily="66" charset="0"/>
                  </a:rPr>
                  <a:t>D: 128.119.40.186, 80</a:t>
                </a:r>
              </a:p>
            </p:txBody>
          </p:sp>
          <p:grpSp>
            <p:nvGrpSpPr>
              <p:cNvPr id="131134" name="Group 79"/>
              <p:cNvGrpSpPr>
                <a:grpSpLocks/>
              </p:cNvGrpSpPr>
              <p:nvPr/>
            </p:nvGrpSpPr>
            <p:grpSpPr bwMode="auto">
              <a:xfrm>
                <a:off x="2412" y="2294"/>
                <a:ext cx="65" cy="100"/>
                <a:chOff x="2412" y="2294"/>
                <a:chExt cx="65" cy="100"/>
              </a:xfrm>
            </p:grpSpPr>
            <p:sp>
              <p:nvSpPr>
                <p:cNvPr id="131139" name="Freeform 76"/>
                <p:cNvSpPr>
                  <a:spLocks noChangeArrowheads="1"/>
                </p:cNvSpPr>
                <p:nvPr/>
              </p:nvSpPr>
              <p:spPr bwMode="auto">
                <a:xfrm>
                  <a:off x="2412" y="2294"/>
                  <a:ext cx="65" cy="100"/>
                </a:xfrm>
                <a:custGeom>
                  <a:avLst/>
                  <a:gdLst>
                    <a:gd name="T0" fmla="*/ 28 w 65"/>
                    <a:gd name="T1" fmla="*/ 0 h 100"/>
                    <a:gd name="T2" fmla="*/ 0 w 65"/>
                    <a:gd name="T3" fmla="*/ 72 h 100"/>
                    <a:gd name="T4" fmla="*/ 36 w 65"/>
                    <a:gd name="T5" fmla="*/ 99 h 100"/>
                    <a:gd name="T6" fmla="*/ 64 w 65"/>
                    <a:gd name="T7" fmla="*/ 21 h 100"/>
                    <a:gd name="T8" fmla="*/ 28 w 65"/>
                    <a:gd name="T9" fmla="*/ 0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5" h="100">
                      <a:moveTo>
                        <a:pt x="28" y="0"/>
                      </a:moveTo>
                      <a:lnTo>
                        <a:pt x="0" y="72"/>
                      </a:lnTo>
                      <a:lnTo>
                        <a:pt x="36" y="99"/>
                      </a:lnTo>
                      <a:lnTo>
                        <a:pt x="64" y="21"/>
                      </a:lnTo>
                      <a:lnTo>
                        <a:pt x="2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140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2417" y="2303"/>
                  <a:ext cx="27" cy="6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141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2449" y="2315"/>
                  <a:ext cx="27" cy="6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1135" name="Group 83"/>
              <p:cNvGrpSpPr>
                <a:grpSpLocks/>
              </p:cNvGrpSpPr>
              <p:nvPr/>
            </p:nvGrpSpPr>
            <p:grpSpPr bwMode="auto">
              <a:xfrm>
                <a:off x="2397" y="2552"/>
                <a:ext cx="64" cy="100"/>
                <a:chOff x="2397" y="2552"/>
                <a:chExt cx="64" cy="100"/>
              </a:xfrm>
            </p:grpSpPr>
            <p:sp>
              <p:nvSpPr>
                <p:cNvPr id="131136" name="Freeform 80"/>
                <p:cNvSpPr>
                  <a:spLocks noChangeArrowheads="1"/>
                </p:cNvSpPr>
                <p:nvPr/>
              </p:nvSpPr>
              <p:spPr bwMode="auto">
                <a:xfrm>
                  <a:off x="2397" y="2552"/>
                  <a:ext cx="64" cy="100"/>
                </a:xfrm>
                <a:custGeom>
                  <a:avLst/>
                  <a:gdLst>
                    <a:gd name="T0" fmla="*/ 28 w 64"/>
                    <a:gd name="T1" fmla="*/ 0 h 100"/>
                    <a:gd name="T2" fmla="*/ 0 w 64"/>
                    <a:gd name="T3" fmla="*/ 72 h 100"/>
                    <a:gd name="T4" fmla="*/ 35 w 64"/>
                    <a:gd name="T5" fmla="*/ 99 h 100"/>
                    <a:gd name="T6" fmla="*/ 63 w 64"/>
                    <a:gd name="T7" fmla="*/ 21 h 100"/>
                    <a:gd name="T8" fmla="*/ 28 w 64"/>
                    <a:gd name="T9" fmla="*/ 0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" h="100">
                      <a:moveTo>
                        <a:pt x="28" y="0"/>
                      </a:moveTo>
                      <a:lnTo>
                        <a:pt x="0" y="72"/>
                      </a:lnTo>
                      <a:lnTo>
                        <a:pt x="35" y="99"/>
                      </a:lnTo>
                      <a:lnTo>
                        <a:pt x="63" y="21"/>
                      </a:lnTo>
                      <a:lnTo>
                        <a:pt x="2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137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2402" y="2561"/>
                  <a:ext cx="27" cy="6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138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2434" y="2573"/>
                  <a:ext cx="26" cy="6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1128" name="Line 85"/>
            <p:cNvSpPr>
              <a:spLocks noChangeShapeType="1"/>
            </p:cNvSpPr>
            <p:nvPr/>
          </p:nvSpPr>
          <p:spPr bwMode="auto">
            <a:xfrm flipH="1">
              <a:off x="597" y="2464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1129" name="Group 88"/>
            <p:cNvGrpSpPr>
              <a:grpSpLocks/>
            </p:cNvGrpSpPr>
            <p:nvPr/>
          </p:nvGrpSpPr>
          <p:grpSpPr bwMode="auto">
            <a:xfrm>
              <a:off x="742" y="2351"/>
              <a:ext cx="267" cy="231"/>
              <a:chOff x="742" y="2351"/>
              <a:chExt cx="267" cy="231"/>
            </a:xfrm>
          </p:grpSpPr>
          <p:sp>
            <p:nvSpPr>
              <p:cNvPr id="131130" name="Oval 86"/>
              <p:cNvSpPr>
                <a:spLocks noChangeArrowheads="1"/>
              </p:cNvSpPr>
              <p:nvPr/>
            </p:nvSpPr>
            <p:spPr bwMode="auto">
              <a:xfrm>
                <a:off x="742" y="2359"/>
                <a:ext cx="267" cy="2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1131" name="Rectangle 87"/>
              <p:cNvSpPr>
                <a:spLocks noChangeArrowheads="1"/>
              </p:cNvSpPr>
              <p:nvPr/>
            </p:nvSpPr>
            <p:spPr bwMode="auto">
              <a:xfrm>
                <a:off x="757" y="2351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2</a:t>
                </a:r>
              </a:p>
            </p:txBody>
          </p:sp>
        </p:grpSp>
      </p:grpSp>
      <p:grpSp>
        <p:nvGrpSpPr>
          <p:cNvPr id="105566" name="Group 94"/>
          <p:cNvGrpSpPr>
            <a:grpSpLocks/>
          </p:cNvGrpSpPr>
          <p:nvPr/>
        </p:nvGrpSpPr>
        <p:grpSpPr bwMode="auto">
          <a:xfrm>
            <a:off x="1588" y="1644650"/>
            <a:ext cx="5153025" cy="2079625"/>
            <a:chOff x="1" y="1036"/>
            <a:chExt cx="3246" cy="1310"/>
          </a:xfrm>
        </p:grpSpPr>
        <p:sp>
          <p:nvSpPr>
            <p:cNvPr id="131123" name="Rectangle 90"/>
            <p:cNvSpPr>
              <a:spLocks noChangeArrowheads="1"/>
            </p:cNvSpPr>
            <p:nvPr/>
          </p:nvSpPr>
          <p:spPr bwMode="auto">
            <a:xfrm>
              <a:off x="1" y="1036"/>
              <a:ext cx="1548" cy="92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u="sng">
                  <a:solidFill>
                    <a:schemeClr val="tx2"/>
                  </a:solidFill>
                  <a:latin typeface="Comic Sans MS" panose="030F0702030302020204" pitchFamily="66" charset="0"/>
                </a:rPr>
                <a:t>2:</a:t>
              </a:r>
              <a:r>
                <a:rPr lang="en-US" altLang="zh-CN" b="1">
                  <a:solidFill>
                    <a:schemeClr val="tx2"/>
                  </a:solidFill>
                  <a:latin typeface="Comic Sans MS" panose="030F0702030302020204" pitchFamily="66" charset="0"/>
                </a:rPr>
                <a:t> NAT </a:t>
              </a:r>
              <a:r>
                <a:rPr lang="zh-CN" altLang="en-US" b="1">
                  <a:solidFill>
                    <a:schemeClr val="tx2"/>
                  </a:solidFill>
                  <a:latin typeface="Comic Sans MS" panose="030F0702030302020204" pitchFamily="66" charset="0"/>
                </a:rPr>
                <a:t>路由器改变</a:t>
              </a:r>
            </a:p>
            <a:p>
              <a:r>
                <a:rPr lang="zh-CN" altLang="en-US" b="1">
                  <a:solidFill>
                    <a:schemeClr val="tx2"/>
                  </a:solidFill>
                  <a:latin typeface="Comic Sans MS" panose="030F0702030302020204" pitchFamily="66" charset="0"/>
                </a:rPr>
                <a:t>数据报源地址从</a:t>
              </a:r>
            </a:p>
            <a:p>
              <a:r>
                <a:rPr lang="en-US" altLang="zh-CN" b="1">
                  <a:solidFill>
                    <a:schemeClr val="tx2"/>
                  </a:solidFill>
                  <a:latin typeface="Comic Sans MS" panose="030F0702030302020204" pitchFamily="66" charset="0"/>
                </a:rPr>
                <a:t>10.0.0.1, 3345 </a:t>
              </a:r>
              <a:r>
                <a:rPr lang="zh-CN" altLang="en-US" b="1">
                  <a:solidFill>
                    <a:schemeClr val="tx2"/>
                  </a:solidFill>
                  <a:latin typeface="Comic Sans MS" panose="030F0702030302020204" pitchFamily="66" charset="0"/>
                </a:rPr>
                <a:t>到</a:t>
              </a:r>
            </a:p>
            <a:p>
              <a:r>
                <a:rPr lang="en-US" altLang="zh-CN" b="1">
                  <a:solidFill>
                    <a:schemeClr val="tx2"/>
                  </a:solidFill>
                  <a:latin typeface="Comic Sans MS" panose="030F0702030302020204" pitchFamily="66" charset="0"/>
                </a:rPr>
                <a:t>138.76.29.7, 5001,</a:t>
              </a:r>
            </a:p>
            <a:p>
              <a:r>
                <a:rPr lang="zh-CN" altLang="en-US" b="1">
                  <a:solidFill>
                    <a:schemeClr val="tx2"/>
                  </a:solidFill>
                  <a:latin typeface="Comic Sans MS" panose="030F0702030302020204" pitchFamily="66" charset="0"/>
                </a:rPr>
                <a:t>更新表</a:t>
              </a:r>
            </a:p>
          </p:txBody>
        </p:sp>
        <p:sp>
          <p:nvSpPr>
            <p:cNvPr id="131124" name="Line 91"/>
            <p:cNvSpPr>
              <a:spLocks noChangeShapeType="1"/>
            </p:cNvSpPr>
            <p:nvPr/>
          </p:nvSpPr>
          <p:spPr bwMode="auto">
            <a:xfrm>
              <a:off x="1285" y="1990"/>
              <a:ext cx="147" cy="35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25" name="Line 92"/>
            <p:cNvSpPr>
              <a:spLocks noChangeShapeType="1"/>
            </p:cNvSpPr>
            <p:nvPr/>
          </p:nvSpPr>
          <p:spPr bwMode="auto">
            <a:xfrm flipV="1">
              <a:off x="1274" y="1534"/>
              <a:ext cx="663" cy="4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26" name="Line 93"/>
            <p:cNvSpPr>
              <a:spLocks noChangeShapeType="1"/>
            </p:cNvSpPr>
            <p:nvPr/>
          </p:nvSpPr>
          <p:spPr bwMode="auto">
            <a:xfrm flipV="1">
              <a:off x="1275" y="1497"/>
              <a:ext cx="1972" cy="49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5581" name="Group 109"/>
          <p:cNvGrpSpPr>
            <a:grpSpLocks/>
          </p:cNvGrpSpPr>
          <p:nvPr/>
        </p:nvGrpSpPr>
        <p:grpSpPr bwMode="auto">
          <a:xfrm>
            <a:off x="866775" y="4681538"/>
            <a:ext cx="2965450" cy="696912"/>
            <a:chOff x="546" y="2949"/>
            <a:chExt cx="1868" cy="439"/>
          </a:xfrm>
        </p:grpSpPr>
        <p:sp>
          <p:nvSpPr>
            <p:cNvPr id="131109" name="Rectangle 95"/>
            <p:cNvSpPr>
              <a:spLocks noChangeArrowheads="1"/>
            </p:cNvSpPr>
            <p:nvPr/>
          </p:nvSpPr>
          <p:spPr bwMode="auto">
            <a:xfrm>
              <a:off x="546" y="2994"/>
              <a:ext cx="1418" cy="2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1110" name="Rectangle 96"/>
            <p:cNvSpPr>
              <a:spLocks noChangeArrowheads="1"/>
            </p:cNvSpPr>
            <p:nvPr/>
          </p:nvSpPr>
          <p:spPr bwMode="auto">
            <a:xfrm>
              <a:off x="687" y="2985"/>
              <a:ext cx="134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>
                  <a:latin typeface="Comic Sans MS" panose="030F0702030302020204" pitchFamily="66" charset="0"/>
                </a:rPr>
                <a:t>S: 128.119.40.186, 80 </a:t>
              </a:r>
            </a:p>
            <a:p>
              <a:r>
                <a:rPr lang="en-US" altLang="zh-CN" sz="1200" b="1">
                  <a:latin typeface="Comic Sans MS" panose="030F0702030302020204" pitchFamily="66" charset="0"/>
                </a:rPr>
                <a:t>D: 138.76.29.7, 5001</a:t>
              </a:r>
            </a:p>
            <a:p>
              <a:endParaRPr lang="en-US" altLang="zh-CN" sz="1200" b="1">
                <a:latin typeface="Comic Sans MS" panose="030F0702030302020204" pitchFamily="66" charset="0"/>
              </a:endParaRPr>
            </a:p>
          </p:txBody>
        </p:sp>
        <p:grpSp>
          <p:nvGrpSpPr>
            <p:cNvPr id="131111" name="Group 100"/>
            <p:cNvGrpSpPr>
              <a:grpSpLocks/>
            </p:cNvGrpSpPr>
            <p:nvPr/>
          </p:nvGrpSpPr>
          <p:grpSpPr bwMode="auto">
            <a:xfrm>
              <a:off x="606" y="2949"/>
              <a:ext cx="64" cy="100"/>
              <a:chOff x="606" y="2949"/>
              <a:chExt cx="64" cy="100"/>
            </a:xfrm>
          </p:grpSpPr>
          <p:sp>
            <p:nvSpPr>
              <p:cNvPr id="131120" name="Freeform 97"/>
              <p:cNvSpPr>
                <a:spLocks noChangeArrowheads="1"/>
              </p:cNvSpPr>
              <p:nvPr/>
            </p:nvSpPr>
            <p:spPr bwMode="auto">
              <a:xfrm>
                <a:off x="606" y="2949"/>
                <a:ext cx="64" cy="100"/>
              </a:xfrm>
              <a:custGeom>
                <a:avLst/>
                <a:gdLst>
                  <a:gd name="T0" fmla="*/ 28 w 64"/>
                  <a:gd name="T1" fmla="*/ 0 h 100"/>
                  <a:gd name="T2" fmla="*/ 0 w 64"/>
                  <a:gd name="T3" fmla="*/ 72 h 100"/>
                  <a:gd name="T4" fmla="*/ 35 w 64"/>
                  <a:gd name="T5" fmla="*/ 99 h 100"/>
                  <a:gd name="T6" fmla="*/ 63 w 64"/>
                  <a:gd name="T7" fmla="*/ 21 h 100"/>
                  <a:gd name="T8" fmla="*/ 28 w 64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100">
                    <a:moveTo>
                      <a:pt x="28" y="0"/>
                    </a:moveTo>
                    <a:lnTo>
                      <a:pt x="0" y="72"/>
                    </a:lnTo>
                    <a:lnTo>
                      <a:pt x="35" y="99"/>
                    </a:lnTo>
                    <a:lnTo>
                      <a:pt x="63" y="21"/>
                    </a:lnTo>
                    <a:lnTo>
                      <a:pt x="28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21" name="Line 98"/>
              <p:cNvSpPr>
                <a:spLocks noChangeShapeType="1"/>
              </p:cNvSpPr>
              <p:nvPr/>
            </p:nvSpPr>
            <p:spPr bwMode="auto">
              <a:xfrm flipH="1">
                <a:off x="611" y="2958"/>
                <a:ext cx="27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22" name="Line 99"/>
              <p:cNvSpPr>
                <a:spLocks noChangeShapeType="1"/>
              </p:cNvSpPr>
              <p:nvPr/>
            </p:nvSpPr>
            <p:spPr bwMode="auto">
              <a:xfrm flipH="1">
                <a:off x="643" y="2970"/>
                <a:ext cx="26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112" name="Group 104"/>
            <p:cNvGrpSpPr>
              <a:grpSpLocks/>
            </p:cNvGrpSpPr>
            <p:nvPr/>
          </p:nvGrpSpPr>
          <p:grpSpPr bwMode="auto">
            <a:xfrm>
              <a:off x="581" y="3181"/>
              <a:ext cx="63" cy="100"/>
              <a:chOff x="581" y="3181"/>
              <a:chExt cx="63" cy="100"/>
            </a:xfrm>
          </p:grpSpPr>
          <p:sp>
            <p:nvSpPr>
              <p:cNvPr id="131117" name="Freeform 101"/>
              <p:cNvSpPr>
                <a:spLocks noChangeArrowheads="1"/>
              </p:cNvSpPr>
              <p:nvPr/>
            </p:nvSpPr>
            <p:spPr bwMode="auto">
              <a:xfrm>
                <a:off x="581" y="3181"/>
                <a:ext cx="63" cy="100"/>
              </a:xfrm>
              <a:custGeom>
                <a:avLst/>
                <a:gdLst>
                  <a:gd name="T0" fmla="*/ 27 w 63"/>
                  <a:gd name="T1" fmla="*/ 0 h 100"/>
                  <a:gd name="T2" fmla="*/ 0 w 63"/>
                  <a:gd name="T3" fmla="*/ 72 h 100"/>
                  <a:gd name="T4" fmla="*/ 35 w 63"/>
                  <a:gd name="T5" fmla="*/ 99 h 100"/>
                  <a:gd name="T6" fmla="*/ 62 w 63"/>
                  <a:gd name="T7" fmla="*/ 21 h 100"/>
                  <a:gd name="T8" fmla="*/ 27 w 63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100">
                    <a:moveTo>
                      <a:pt x="27" y="0"/>
                    </a:moveTo>
                    <a:lnTo>
                      <a:pt x="0" y="72"/>
                    </a:lnTo>
                    <a:lnTo>
                      <a:pt x="35" y="99"/>
                    </a:lnTo>
                    <a:lnTo>
                      <a:pt x="62" y="21"/>
                    </a:lnTo>
                    <a:lnTo>
                      <a:pt x="27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8" name="Line 102"/>
              <p:cNvSpPr>
                <a:spLocks noChangeShapeType="1"/>
              </p:cNvSpPr>
              <p:nvPr/>
            </p:nvSpPr>
            <p:spPr bwMode="auto">
              <a:xfrm flipH="1">
                <a:off x="586" y="3190"/>
                <a:ext cx="26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9" name="Line 103"/>
              <p:cNvSpPr>
                <a:spLocks noChangeShapeType="1"/>
              </p:cNvSpPr>
              <p:nvPr/>
            </p:nvSpPr>
            <p:spPr bwMode="auto">
              <a:xfrm flipH="1">
                <a:off x="617" y="3202"/>
                <a:ext cx="26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1113" name="Line 105"/>
            <p:cNvSpPr>
              <a:spLocks noChangeShapeType="1"/>
            </p:cNvSpPr>
            <p:nvPr/>
          </p:nvSpPr>
          <p:spPr bwMode="auto">
            <a:xfrm flipH="1">
              <a:off x="1963" y="3128"/>
              <a:ext cx="4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1114" name="Group 108"/>
            <p:cNvGrpSpPr>
              <a:grpSpLocks/>
            </p:cNvGrpSpPr>
            <p:nvPr/>
          </p:nvGrpSpPr>
          <p:grpSpPr bwMode="auto">
            <a:xfrm>
              <a:off x="2042" y="3015"/>
              <a:ext cx="259" cy="231"/>
              <a:chOff x="2042" y="3015"/>
              <a:chExt cx="259" cy="231"/>
            </a:xfrm>
          </p:grpSpPr>
          <p:sp>
            <p:nvSpPr>
              <p:cNvPr id="131115" name="Oval 106"/>
              <p:cNvSpPr>
                <a:spLocks noChangeArrowheads="1"/>
              </p:cNvSpPr>
              <p:nvPr/>
            </p:nvSpPr>
            <p:spPr bwMode="auto">
              <a:xfrm>
                <a:off x="2042" y="3023"/>
                <a:ext cx="259" cy="2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1116" name="Rectangle 107"/>
              <p:cNvSpPr>
                <a:spLocks noChangeArrowheads="1"/>
              </p:cNvSpPr>
              <p:nvPr/>
            </p:nvSpPr>
            <p:spPr bwMode="auto">
              <a:xfrm>
                <a:off x="2058" y="3015"/>
                <a:ext cx="20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3</a:t>
                </a:r>
              </a:p>
            </p:txBody>
          </p:sp>
        </p:grpSp>
      </p:grpSp>
      <p:sp>
        <p:nvSpPr>
          <p:cNvPr id="105582" name="Rectangle 110"/>
          <p:cNvSpPr>
            <a:spLocks noChangeArrowheads="1"/>
          </p:cNvSpPr>
          <p:nvPr/>
        </p:nvSpPr>
        <p:spPr bwMode="auto">
          <a:xfrm>
            <a:off x="1317625" y="5535613"/>
            <a:ext cx="2460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u="sng">
                <a:solidFill>
                  <a:schemeClr val="tx2"/>
                </a:solidFill>
                <a:latin typeface="Comic Sans MS" panose="030F0702030302020204" pitchFamily="66" charset="0"/>
              </a:rPr>
              <a:t>3:</a:t>
            </a:r>
            <a:r>
              <a:rPr lang="en-US" altLang="zh-CN" b="1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zh-CN" altLang="en-US" b="1">
                <a:solidFill>
                  <a:schemeClr val="tx2"/>
                </a:solidFill>
                <a:latin typeface="Comic Sans MS" panose="030F0702030302020204" pitchFamily="66" charset="0"/>
              </a:rPr>
              <a:t>响应到达目的地址</a:t>
            </a:r>
            <a:r>
              <a:rPr lang="en-US" altLang="zh-CN" b="1">
                <a:solidFill>
                  <a:schemeClr val="tx2"/>
                </a:solidFill>
                <a:latin typeface="Comic Sans MS" panose="030F0702030302020204" pitchFamily="66" charset="0"/>
              </a:rPr>
              <a:t>:</a:t>
            </a:r>
          </a:p>
          <a:p>
            <a:r>
              <a:rPr lang="en-US" altLang="zh-CN" b="1">
                <a:solidFill>
                  <a:schemeClr val="tx2"/>
                </a:solidFill>
                <a:latin typeface="Comic Sans MS" panose="030F0702030302020204" pitchFamily="66" charset="0"/>
              </a:rPr>
              <a:t> 138.76.29.7, 5001</a:t>
            </a:r>
          </a:p>
        </p:txBody>
      </p:sp>
      <p:sp>
        <p:nvSpPr>
          <p:cNvPr id="105583" name="Rectangle 111"/>
          <p:cNvSpPr>
            <a:spLocks noChangeArrowheads="1"/>
          </p:cNvSpPr>
          <p:nvPr/>
        </p:nvSpPr>
        <p:spPr bwMode="auto">
          <a:xfrm>
            <a:off x="4741863" y="4976813"/>
            <a:ext cx="245903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u="sng">
                <a:solidFill>
                  <a:schemeClr val="tx2"/>
                </a:solidFill>
                <a:latin typeface="Comic Sans MS" panose="030F0702030302020204" pitchFamily="66" charset="0"/>
              </a:rPr>
              <a:t>4:</a:t>
            </a:r>
            <a:r>
              <a:rPr lang="en-US" altLang="zh-CN" b="1">
                <a:solidFill>
                  <a:schemeClr val="tx2"/>
                </a:solidFill>
                <a:latin typeface="Comic Sans MS" panose="030F0702030302020204" pitchFamily="66" charset="0"/>
              </a:rPr>
              <a:t> NAT </a:t>
            </a:r>
            <a:r>
              <a:rPr lang="zh-CN" altLang="en-US" b="1">
                <a:solidFill>
                  <a:schemeClr val="tx2"/>
                </a:solidFill>
                <a:latin typeface="Comic Sans MS" panose="030F0702030302020204" pitchFamily="66" charset="0"/>
              </a:rPr>
              <a:t>路由器改变</a:t>
            </a:r>
          </a:p>
          <a:p>
            <a:r>
              <a:rPr lang="zh-CN" altLang="en-US" b="1">
                <a:solidFill>
                  <a:schemeClr val="tx2"/>
                </a:solidFill>
                <a:latin typeface="Comic Sans MS" panose="030F0702030302020204" pitchFamily="66" charset="0"/>
              </a:rPr>
              <a:t>数据报目的地址从</a:t>
            </a:r>
          </a:p>
          <a:p>
            <a:r>
              <a:rPr lang="en-US" altLang="zh-CN" b="1">
                <a:solidFill>
                  <a:schemeClr val="tx2"/>
                </a:solidFill>
                <a:latin typeface="Comic Sans MS" panose="030F0702030302020204" pitchFamily="66" charset="0"/>
              </a:rPr>
              <a:t>138.76.29.7, 5001</a:t>
            </a:r>
          </a:p>
          <a:p>
            <a:r>
              <a:rPr lang="en-US" altLang="zh-CN" b="1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zh-CN" altLang="en-US" b="1">
                <a:solidFill>
                  <a:schemeClr val="tx2"/>
                </a:solidFill>
                <a:latin typeface="Comic Sans MS" panose="030F0702030302020204" pitchFamily="66" charset="0"/>
              </a:rPr>
              <a:t>到 </a:t>
            </a:r>
            <a:r>
              <a:rPr lang="en-US" altLang="zh-CN" b="1">
                <a:solidFill>
                  <a:schemeClr val="tx2"/>
                </a:solidFill>
                <a:latin typeface="Comic Sans MS" panose="030F0702030302020204" pitchFamily="66" charset="0"/>
              </a:rPr>
              <a:t>10.0.0.1, 3345 </a:t>
            </a:r>
          </a:p>
          <a:p>
            <a:endParaRPr lang="en-US" altLang="zh-CN" b="1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31108" name="Line 112"/>
          <p:cNvSpPr>
            <a:spLocks noChangeShapeType="1"/>
          </p:cNvSpPr>
          <p:nvPr/>
        </p:nvSpPr>
        <p:spPr bwMode="auto">
          <a:xfrm>
            <a:off x="1022350" y="4273550"/>
            <a:ext cx="3025775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30" grpId="0" build="p" advAuto="0"/>
      <p:bldP spid="105582" grpId="0" build="p" advAuto="0"/>
      <p:bldP spid="105583" grpId="0" build="p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3788" y="501650"/>
            <a:ext cx="6678612" cy="6985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NAT: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网络地址转换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506538"/>
            <a:ext cx="6678613" cy="5351462"/>
          </a:xfrm>
        </p:spPr>
        <p:txBody>
          <a:bodyPr/>
          <a:lstStyle/>
          <a:p>
            <a:pPr eaLnBrk="1" hangingPunct="1"/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16-bit 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端口号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一个局域网地址可以同时支持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60,000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个并发连接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</a:p>
          <a:p>
            <a:pPr eaLnBrk="1" hangingPunct="1"/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NAT 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存在争议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路由器只应该处理到第三层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违反了端到端主张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应用程序设计者在设计时不得不将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NAT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加以考虑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P2P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应用程序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应使用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IPv6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来解决地址短缺问题</a:t>
            </a:r>
          </a:p>
          <a:p>
            <a:pPr eaLnBrk="1" hangingPunct="1"/>
            <a:endParaRPr lang="en-US" altLang="zh-CN" sz="2800" b="1" dirty="0" smtClean="0"/>
          </a:p>
        </p:txBody>
      </p:sp>
      <p:sp>
        <p:nvSpPr>
          <p:cNvPr id="114691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54A68C4-203E-4C7A-8755-94C9027133DD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51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431511"/>
            <a:ext cx="77724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IPv6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511175" y="1401763"/>
            <a:ext cx="8205788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初始动机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32-bit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地址空间即将用尽。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其他动机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首部格式可帮助加速处理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转发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改变首部利于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QoS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要求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buFont typeface="Arial" panose="020B0604020202020204" pitchFamily="34" charset="0"/>
              <a:buNone/>
              <a:tabLst>
                <a:tab pos="542925" algn="l"/>
              </a:tabLst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IPv6 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数据报格式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固定长度的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40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字节首部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不允许分片</a:t>
            </a:r>
          </a:p>
        </p:txBody>
      </p:sp>
      <p:sp>
        <p:nvSpPr>
          <p:cNvPr id="124931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51C8D22-FEDA-428E-ABD0-A4AB5E7A2034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52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0530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193675"/>
            <a:ext cx="7772400" cy="5762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IPv6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首部</a:t>
            </a:r>
          </a:p>
        </p:txBody>
      </p:sp>
      <p:sp>
        <p:nvSpPr>
          <p:cNvPr id="126978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4F4F275-95F6-44D5-ABEA-37FFD14EE84B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53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pic>
        <p:nvPicPr>
          <p:cNvPr id="145412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3143250"/>
            <a:ext cx="4878387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3" name="Rectangle 4"/>
          <p:cNvSpPr>
            <a:spLocks noChangeArrowheads="1"/>
          </p:cNvSpPr>
          <p:nvPr/>
        </p:nvSpPr>
        <p:spPr bwMode="auto">
          <a:xfrm>
            <a:off x="373063" y="769938"/>
            <a:ext cx="7772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i="1" dirty="0">
                <a:solidFill>
                  <a:schemeClr val="tx2"/>
                </a:solidFill>
                <a:latin typeface="Comic Sans MS" panose="030F0702030302020204" pitchFamily="66" charset="0"/>
              </a:rPr>
              <a:t>优先级</a:t>
            </a:r>
            <a:r>
              <a:rPr lang="en-US" altLang="zh-CN" sz="2400" b="1" i="1" dirty="0">
                <a:solidFill>
                  <a:schemeClr val="tx2"/>
                </a:solidFill>
                <a:latin typeface="Comic Sans MS" panose="030F0702030302020204" pitchFamily="66" charset="0"/>
              </a:rPr>
              <a:t>:</a:t>
            </a:r>
            <a:r>
              <a:rPr lang="en-US" altLang="zh-CN" sz="2400" b="1" dirty="0">
                <a:latin typeface="Comic Sans MS" panose="030F0702030302020204" pitchFamily="66" charset="0"/>
              </a:rPr>
              <a:t>  </a:t>
            </a:r>
            <a:r>
              <a:rPr lang="zh-CN" altLang="en-US" sz="2400" b="1" dirty="0">
                <a:latin typeface="Comic Sans MS" panose="030F0702030302020204" pitchFamily="66" charset="0"/>
              </a:rPr>
              <a:t>表示流中分组的优先级</a:t>
            </a:r>
          </a:p>
          <a:p>
            <a:endParaRPr lang="zh-CN" altLang="en-US" sz="2400" b="1" dirty="0">
              <a:latin typeface="Comic Sans MS" panose="030F0702030302020204" pitchFamily="66" charset="0"/>
            </a:endParaRPr>
          </a:p>
          <a:p>
            <a:r>
              <a:rPr lang="zh-CN" altLang="en-US" sz="2400" b="1" i="1" dirty="0">
                <a:solidFill>
                  <a:schemeClr val="tx2"/>
                </a:solidFill>
                <a:latin typeface="Comic Sans MS" panose="030F0702030302020204" pitchFamily="66" charset="0"/>
              </a:rPr>
              <a:t>流标识</a:t>
            </a:r>
            <a:r>
              <a:rPr lang="en-US" altLang="zh-CN" sz="2400" b="1" i="1" dirty="0">
                <a:solidFill>
                  <a:schemeClr val="tx2"/>
                </a:solidFill>
                <a:latin typeface="Comic Sans MS" panose="030F0702030302020204" pitchFamily="66" charset="0"/>
              </a:rPr>
              <a:t>:</a:t>
            </a:r>
            <a:r>
              <a:rPr lang="en-US" altLang="zh-CN" sz="2400" b="1" dirty="0">
                <a:latin typeface="Comic Sans MS" panose="030F0702030302020204" pitchFamily="66" charset="0"/>
              </a:rPr>
              <a:t> </a:t>
            </a:r>
            <a:r>
              <a:rPr lang="zh-CN" altLang="en-US" sz="2400" b="1" dirty="0">
                <a:latin typeface="Comic Sans MS" panose="030F0702030302020204" pitchFamily="66" charset="0"/>
              </a:rPr>
              <a:t>表示分组在同一个 “流</a:t>
            </a:r>
            <a:r>
              <a:rPr lang="en-US" altLang="zh-CN" sz="2400" b="1" dirty="0">
                <a:latin typeface="Comic Sans MS" panose="030F0702030302020204" pitchFamily="66" charset="0"/>
              </a:rPr>
              <a:t>.”</a:t>
            </a:r>
            <a:r>
              <a:rPr lang="zh-CN" altLang="en-US" sz="2400" b="1" dirty="0">
                <a:latin typeface="Comic Sans MS" panose="030F0702030302020204" pitchFamily="66" charset="0"/>
              </a:rPr>
              <a:t>中 </a:t>
            </a:r>
            <a:r>
              <a:rPr lang="en-US" altLang="zh-CN" sz="2400" b="1" dirty="0">
                <a:latin typeface="Comic Sans MS" panose="030F0702030302020204" pitchFamily="66" charset="0"/>
              </a:rPr>
              <a:t>(“</a:t>
            </a:r>
            <a:r>
              <a:rPr lang="zh-CN" altLang="en-US" sz="2400" b="1" dirty="0">
                <a:latin typeface="Comic Sans MS" panose="030F0702030302020204" pitchFamily="66" charset="0"/>
              </a:rPr>
              <a:t>流”的概念尚未完全定义</a:t>
            </a:r>
            <a:r>
              <a:rPr lang="en-US" altLang="zh-CN" sz="2400" b="1" dirty="0">
                <a:latin typeface="Comic Sans MS" panose="030F0702030302020204" pitchFamily="66" charset="0"/>
              </a:rPr>
              <a:t>).</a:t>
            </a:r>
          </a:p>
          <a:p>
            <a:endParaRPr lang="en-US" altLang="zh-CN" sz="2400" b="1" dirty="0">
              <a:latin typeface="Comic Sans MS" panose="030F0702030302020204" pitchFamily="66" charset="0"/>
            </a:endParaRPr>
          </a:p>
          <a:p>
            <a:r>
              <a:rPr lang="zh-CN" altLang="en-US" sz="2400" b="1" i="1" dirty="0">
                <a:solidFill>
                  <a:schemeClr val="tx2"/>
                </a:solidFill>
                <a:latin typeface="Comic Sans MS" panose="030F0702030302020204" pitchFamily="66" charset="0"/>
              </a:rPr>
              <a:t>下一个首部</a:t>
            </a:r>
            <a:r>
              <a:rPr lang="en-US" altLang="zh-CN" sz="2400" b="1" i="1" dirty="0">
                <a:solidFill>
                  <a:schemeClr val="tx2"/>
                </a:solidFill>
                <a:latin typeface="Comic Sans MS" panose="030F0702030302020204" pitchFamily="66" charset="0"/>
              </a:rPr>
              <a:t>:</a:t>
            </a:r>
            <a:r>
              <a:rPr lang="en-US" altLang="zh-CN" sz="2400" b="1" dirty="0">
                <a:latin typeface="Comic Sans MS" panose="030F0702030302020204" pitchFamily="66" charset="0"/>
              </a:rPr>
              <a:t> </a:t>
            </a:r>
            <a:r>
              <a:rPr lang="zh-CN" altLang="en-US" sz="2400" b="1" dirty="0">
                <a:latin typeface="Comic Sans MS" panose="030F0702030302020204" pitchFamily="66" charset="0"/>
              </a:rPr>
              <a:t>表示数据的上层协议</a:t>
            </a:r>
          </a:p>
        </p:txBody>
      </p:sp>
    </p:spTree>
    <p:extLst>
      <p:ext uri="{BB962C8B-B14F-4D97-AF65-F5344CB8AC3E}">
        <p14:creationId xmlns:p14="http://schemas.microsoft.com/office/powerpoint/2010/main" val="1619551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30238" y="500063"/>
            <a:ext cx="6677025" cy="6985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 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IPv4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 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IPv6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过渡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56588" cy="4619625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并不是所有的路由器都能够同时升级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没有 “标志日”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同时有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IPv4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IPv6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路由器的网络如何工作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? </a:t>
            </a:r>
          </a:p>
          <a:p>
            <a:pPr eaLnBrk="1" hangingPunct="1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两种推荐方法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i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双栈：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一些路由器具有双重栈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(v6, v4)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能够在两种格式中转换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400" b="1" i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隧道</a:t>
            </a:r>
            <a:r>
              <a:rPr lang="en-US" altLang="zh-CN" sz="2400" b="1" i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在穿过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IPv4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路由器时，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IPv6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分组作为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IPv4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分组的负载</a:t>
            </a:r>
          </a:p>
        </p:txBody>
      </p:sp>
      <p:sp>
        <p:nvSpPr>
          <p:cNvPr id="131075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A596A6E-B97E-4CAE-8CAB-6D29DFC99BE5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54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3992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322263"/>
            <a:ext cx="5924550" cy="8858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双栈方法</a:t>
            </a:r>
          </a:p>
        </p:txBody>
      </p:sp>
      <p:sp>
        <p:nvSpPr>
          <p:cNvPr id="133122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8E1D030-437D-474C-B7B8-FBEAD8318737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55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grpSp>
        <p:nvGrpSpPr>
          <p:cNvPr id="151556" name="Group 18"/>
          <p:cNvGrpSpPr>
            <a:grpSpLocks/>
          </p:cNvGrpSpPr>
          <p:nvPr/>
        </p:nvGrpSpPr>
        <p:grpSpPr bwMode="auto">
          <a:xfrm>
            <a:off x="1690688" y="1631950"/>
            <a:ext cx="708025" cy="638175"/>
            <a:chOff x="1065" y="1028"/>
            <a:chExt cx="446" cy="402"/>
          </a:xfrm>
        </p:grpSpPr>
        <p:grpSp>
          <p:nvGrpSpPr>
            <p:cNvPr id="151666" name="Group 16"/>
            <p:cNvGrpSpPr>
              <a:grpSpLocks/>
            </p:cNvGrpSpPr>
            <p:nvPr/>
          </p:nvGrpSpPr>
          <p:grpSpPr bwMode="auto">
            <a:xfrm>
              <a:off x="1065" y="1218"/>
              <a:ext cx="446" cy="212"/>
              <a:chOff x="1065" y="1218"/>
              <a:chExt cx="446" cy="212"/>
            </a:xfrm>
          </p:grpSpPr>
          <p:sp>
            <p:nvSpPr>
              <p:cNvPr id="151668" name="Oval 3"/>
              <p:cNvSpPr>
                <a:spLocks noChangeArrowheads="1"/>
              </p:cNvSpPr>
              <p:nvPr/>
            </p:nvSpPr>
            <p:spPr bwMode="auto">
              <a:xfrm>
                <a:off x="1068" y="1284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1669" name="Line 4"/>
              <p:cNvSpPr>
                <a:spLocks noChangeShapeType="1"/>
              </p:cNvSpPr>
              <p:nvPr/>
            </p:nvSpPr>
            <p:spPr bwMode="auto">
              <a:xfrm>
                <a:off x="1068" y="1277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670" name="Line 5"/>
              <p:cNvSpPr>
                <a:spLocks noChangeShapeType="1"/>
              </p:cNvSpPr>
              <p:nvPr/>
            </p:nvSpPr>
            <p:spPr bwMode="auto">
              <a:xfrm>
                <a:off x="1415" y="1284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671" name="Rectangle 6"/>
              <p:cNvSpPr>
                <a:spLocks noChangeArrowheads="1"/>
              </p:cNvSpPr>
              <p:nvPr/>
            </p:nvSpPr>
            <p:spPr bwMode="auto">
              <a:xfrm>
                <a:off x="1068" y="1277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51672" name="Oval 7"/>
              <p:cNvSpPr>
                <a:spLocks noChangeArrowheads="1"/>
              </p:cNvSpPr>
              <p:nvPr/>
            </p:nvSpPr>
            <p:spPr bwMode="auto">
              <a:xfrm>
                <a:off x="1065" y="1218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51673" name="Group 11"/>
              <p:cNvGrpSpPr>
                <a:grpSpLocks/>
              </p:cNvGrpSpPr>
              <p:nvPr/>
            </p:nvGrpSpPr>
            <p:grpSpPr bwMode="auto">
              <a:xfrm>
                <a:off x="1173" y="1246"/>
                <a:ext cx="222" cy="85"/>
                <a:chOff x="1173" y="1246"/>
                <a:chExt cx="222" cy="85"/>
              </a:xfrm>
            </p:grpSpPr>
            <p:sp>
              <p:nvSpPr>
                <p:cNvPr id="15167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173" y="1246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79" name="Line 9"/>
                <p:cNvSpPr>
                  <a:spLocks noChangeShapeType="1"/>
                </p:cNvSpPr>
                <p:nvPr/>
              </p:nvSpPr>
              <p:spPr bwMode="auto">
                <a:xfrm>
                  <a:off x="1326" y="1331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80" name="Line 10"/>
                <p:cNvSpPr>
                  <a:spLocks noChangeShapeType="1"/>
                </p:cNvSpPr>
                <p:nvPr/>
              </p:nvSpPr>
              <p:spPr bwMode="auto">
                <a:xfrm>
                  <a:off x="1247" y="1248"/>
                  <a:ext cx="82" cy="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1674" name="Group 15"/>
              <p:cNvGrpSpPr>
                <a:grpSpLocks/>
              </p:cNvGrpSpPr>
              <p:nvPr/>
            </p:nvGrpSpPr>
            <p:grpSpPr bwMode="auto">
              <a:xfrm>
                <a:off x="1174" y="1244"/>
                <a:ext cx="220" cy="88"/>
                <a:chOff x="1174" y="1244"/>
                <a:chExt cx="220" cy="88"/>
              </a:xfrm>
            </p:grpSpPr>
            <p:sp>
              <p:nvSpPr>
                <p:cNvPr id="151675" name="Line 12"/>
                <p:cNvSpPr>
                  <a:spLocks noChangeShapeType="1"/>
                </p:cNvSpPr>
                <p:nvPr/>
              </p:nvSpPr>
              <p:spPr bwMode="auto">
                <a:xfrm>
                  <a:off x="1174" y="1330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76" name="Line 13"/>
                <p:cNvSpPr>
                  <a:spLocks noChangeShapeType="1"/>
                </p:cNvSpPr>
                <p:nvPr/>
              </p:nvSpPr>
              <p:spPr bwMode="auto">
                <a:xfrm>
                  <a:off x="1325" y="1245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7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247" y="1244"/>
                  <a:ext cx="82" cy="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1667" name="Rectangle 17"/>
            <p:cNvSpPr>
              <a:spLocks noChangeArrowheads="1"/>
            </p:cNvSpPr>
            <p:nvPr/>
          </p:nvSpPr>
          <p:spPr bwMode="auto">
            <a:xfrm>
              <a:off x="1177" y="1028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Comic Sans MS" panose="030F0702030302020204" pitchFamily="66" charset="0"/>
                </a:rPr>
                <a:t>A</a:t>
              </a:r>
            </a:p>
          </p:txBody>
        </p:sp>
      </p:grpSp>
      <p:grpSp>
        <p:nvGrpSpPr>
          <p:cNvPr id="151557" name="Group 34"/>
          <p:cNvGrpSpPr>
            <a:grpSpLocks/>
          </p:cNvGrpSpPr>
          <p:nvPr/>
        </p:nvGrpSpPr>
        <p:grpSpPr bwMode="auto">
          <a:xfrm>
            <a:off x="2736850" y="1636713"/>
            <a:ext cx="708025" cy="638175"/>
            <a:chOff x="1724" y="1031"/>
            <a:chExt cx="446" cy="402"/>
          </a:xfrm>
        </p:grpSpPr>
        <p:grpSp>
          <p:nvGrpSpPr>
            <p:cNvPr id="151651" name="Group 32"/>
            <p:cNvGrpSpPr>
              <a:grpSpLocks/>
            </p:cNvGrpSpPr>
            <p:nvPr/>
          </p:nvGrpSpPr>
          <p:grpSpPr bwMode="auto">
            <a:xfrm>
              <a:off x="1724" y="1221"/>
              <a:ext cx="446" cy="212"/>
              <a:chOff x="1724" y="1221"/>
              <a:chExt cx="446" cy="212"/>
            </a:xfrm>
          </p:grpSpPr>
          <p:sp>
            <p:nvSpPr>
              <p:cNvPr id="151653" name="Oval 19"/>
              <p:cNvSpPr>
                <a:spLocks noChangeArrowheads="1"/>
              </p:cNvSpPr>
              <p:nvPr/>
            </p:nvSpPr>
            <p:spPr bwMode="auto">
              <a:xfrm>
                <a:off x="1727" y="1287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1654" name="Line 20"/>
              <p:cNvSpPr>
                <a:spLocks noChangeShapeType="1"/>
              </p:cNvSpPr>
              <p:nvPr/>
            </p:nvSpPr>
            <p:spPr bwMode="auto">
              <a:xfrm>
                <a:off x="1727" y="1280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655" name="Line 21"/>
              <p:cNvSpPr>
                <a:spLocks noChangeShapeType="1"/>
              </p:cNvSpPr>
              <p:nvPr/>
            </p:nvSpPr>
            <p:spPr bwMode="auto">
              <a:xfrm>
                <a:off x="2074" y="1287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656" name="Rectangle 22"/>
              <p:cNvSpPr>
                <a:spLocks noChangeArrowheads="1"/>
              </p:cNvSpPr>
              <p:nvPr/>
            </p:nvSpPr>
            <p:spPr bwMode="auto">
              <a:xfrm>
                <a:off x="1727" y="1280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51657" name="Oval 23"/>
              <p:cNvSpPr>
                <a:spLocks noChangeArrowheads="1"/>
              </p:cNvSpPr>
              <p:nvPr/>
            </p:nvSpPr>
            <p:spPr bwMode="auto">
              <a:xfrm>
                <a:off x="1724" y="1221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51658" name="Group 27"/>
              <p:cNvGrpSpPr>
                <a:grpSpLocks/>
              </p:cNvGrpSpPr>
              <p:nvPr/>
            </p:nvGrpSpPr>
            <p:grpSpPr bwMode="auto">
              <a:xfrm>
                <a:off x="1832" y="1249"/>
                <a:ext cx="222" cy="85"/>
                <a:chOff x="1832" y="1249"/>
                <a:chExt cx="222" cy="85"/>
              </a:xfrm>
            </p:grpSpPr>
            <p:sp>
              <p:nvSpPr>
                <p:cNvPr id="15166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832" y="1249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64" name="Line 25"/>
                <p:cNvSpPr>
                  <a:spLocks noChangeShapeType="1"/>
                </p:cNvSpPr>
                <p:nvPr/>
              </p:nvSpPr>
              <p:spPr bwMode="auto">
                <a:xfrm>
                  <a:off x="1985" y="1334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65" name="Line 26"/>
                <p:cNvSpPr>
                  <a:spLocks noChangeShapeType="1"/>
                </p:cNvSpPr>
                <p:nvPr/>
              </p:nvSpPr>
              <p:spPr bwMode="auto">
                <a:xfrm>
                  <a:off x="1906" y="1251"/>
                  <a:ext cx="82" cy="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1659" name="Group 31"/>
              <p:cNvGrpSpPr>
                <a:grpSpLocks/>
              </p:cNvGrpSpPr>
              <p:nvPr/>
            </p:nvGrpSpPr>
            <p:grpSpPr bwMode="auto">
              <a:xfrm>
                <a:off x="1833" y="1247"/>
                <a:ext cx="220" cy="88"/>
                <a:chOff x="1833" y="1247"/>
                <a:chExt cx="220" cy="88"/>
              </a:xfrm>
            </p:grpSpPr>
            <p:sp>
              <p:nvSpPr>
                <p:cNvPr id="151660" name="Line 28"/>
                <p:cNvSpPr>
                  <a:spLocks noChangeShapeType="1"/>
                </p:cNvSpPr>
                <p:nvPr/>
              </p:nvSpPr>
              <p:spPr bwMode="auto">
                <a:xfrm>
                  <a:off x="1833" y="1333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61" name="Line 29"/>
                <p:cNvSpPr>
                  <a:spLocks noChangeShapeType="1"/>
                </p:cNvSpPr>
                <p:nvPr/>
              </p:nvSpPr>
              <p:spPr bwMode="auto">
                <a:xfrm>
                  <a:off x="1984" y="1248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6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906" y="1247"/>
                  <a:ext cx="82" cy="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1652" name="Rectangle 33"/>
            <p:cNvSpPr>
              <a:spLocks noChangeArrowheads="1"/>
            </p:cNvSpPr>
            <p:nvPr/>
          </p:nvSpPr>
          <p:spPr bwMode="auto">
            <a:xfrm>
              <a:off x="1836" y="1031"/>
              <a:ext cx="2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Comic Sans MS" panose="030F0702030302020204" pitchFamily="66" charset="0"/>
                </a:rPr>
                <a:t>B</a:t>
              </a:r>
            </a:p>
          </p:txBody>
        </p:sp>
      </p:grpSp>
      <p:grpSp>
        <p:nvGrpSpPr>
          <p:cNvPr id="151558" name="Group 50"/>
          <p:cNvGrpSpPr>
            <a:grpSpLocks/>
          </p:cNvGrpSpPr>
          <p:nvPr/>
        </p:nvGrpSpPr>
        <p:grpSpPr bwMode="auto">
          <a:xfrm>
            <a:off x="5751513" y="1627188"/>
            <a:ext cx="708025" cy="638175"/>
            <a:chOff x="3623" y="1025"/>
            <a:chExt cx="446" cy="402"/>
          </a:xfrm>
        </p:grpSpPr>
        <p:grpSp>
          <p:nvGrpSpPr>
            <p:cNvPr id="151636" name="Group 48"/>
            <p:cNvGrpSpPr>
              <a:grpSpLocks/>
            </p:cNvGrpSpPr>
            <p:nvPr/>
          </p:nvGrpSpPr>
          <p:grpSpPr bwMode="auto">
            <a:xfrm>
              <a:off x="3623" y="1215"/>
              <a:ext cx="446" cy="212"/>
              <a:chOff x="3623" y="1215"/>
              <a:chExt cx="446" cy="212"/>
            </a:xfrm>
          </p:grpSpPr>
          <p:sp>
            <p:nvSpPr>
              <p:cNvPr id="151638" name="Oval 35"/>
              <p:cNvSpPr>
                <a:spLocks noChangeArrowheads="1"/>
              </p:cNvSpPr>
              <p:nvPr/>
            </p:nvSpPr>
            <p:spPr bwMode="auto">
              <a:xfrm>
                <a:off x="3626" y="1281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1639" name="Line 36"/>
              <p:cNvSpPr>
                <a:spLocks noChangeShapeType="1"/>
              </p:cNvSpPr>
              <p:nvPr/>
            </p:nvSpPr>
            <p:spPr bwMode="auto">
              <a:xfrm>
                <a:off x="3626" y="1274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640" name="Line 37"/>
              <p:cNvSpPr>
                <a:spLocks noChangeShapeType="1"/>
              </p:cNvSpPr>
              <p:nvPr/>
            </p:nvSpPr>
            <p:spPr bwMode="auto">
              <a:xfrm>
                <a:off x="3973" y="1281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641" name="Rectangle 38"/>
              <p:cNvSpPr>
                <a:spLocks noChangeArrowheads="1"/>
              </p:cNvSpPr>
              <p:nvPr/>
            </p:nvSpPr>
            <p:spPr bwMode="auto">
              <a:xfrm>
                <a:off x="3626" y="1274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51642" name="Oval 39"/>
              <p:cNvSpPr>
                <a:spLocks noChangeArrowheads="1"/>
              </p:cNvSpPr>
              <p:nvPr/>
            </p:nvSpPr>
            <p:spPr bwMode="auto">
              <a:xfrm>
                <a:off x="3623" y="1215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51643" name="Group 43"/>
              <p:cNvGrpSpPr>
                <a:grpSpLocks/>
              </p:cNvGrpSpPr>
              <p:nvPr/>
            </p:nvGrpSpPr>
            <p:grpSpPr bwMode="auto">
              <a:xfrm>
                <a:off x="3731" y="1243"/>
                <a:ext cx="222" cy="85"/>
                <a:chOff x="3731" y="1243"/>
                <a:chExt cx="222" cy="85"/>
              </a:xfrm>
            </p:grpSpPr>
            <p:sp>
              <p:nvSpPr>
                <p:cNvPr id="15164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731" y="1243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49" name="Line 41"/>
                <p:cNvSpPr>
                  <a:spLocks noChangeShapeType="1"/>
                </p:cNvSpPr>
                <p:nvPr/>
              </p:nvSpPr>
              <p:spPr bwMode="auto">
                <a:xfrm>
                  <a:off x="3884" y="1328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50" name="Line 42"/>
                <p:cNvSpPr>
                  <a:spLocks noChangeShapeType="1"/>
                </p:cNvSpPr>
                <p:nvPr/>
              </p:nvSpPr>
              <p:spPr bwMode="auto">
                <a:xfrm>
                  <a:off x="3805" y="1245"/>
                  <a:ext cx="82" cy="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1644" name="Group 47"/>
              <p:cNvGrpSpPr>
                <a:grpSpLocks/>
              </p:cNvGrpSpPr>
              <p:nvPr/>
            </p:nvGrpSpPr>
            <p:grpSpPr bwMode="auto">
              <a:xfrm>
                <a:off x="3732" y="1241"/>
                <a:ext cx="220" cy="88"/>
                <a:chOff x="3732" y="1241"/>
                <a:chExt cx="220" cy="88"/>
              </a:xfrm>
            </p:grpSpPr>
            <p:sp>
              <p:nvSpPr>
                <p:cNvPr id="151645" name="Line 44"/>
                <p:cNvSpPr>
                  <a:spLocks noChangeShapeType="1"/>
                </p:cNvSpPr>
                <p:nvPr/>
              </p:nvSpPr>
              <p:spPr bwMode="auto">
                <a:xfrm>
                  <a:off x="3732" y="1327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46" name="Line 45"/>
                <p:cNvSpPr>
                  <a:spLocks noChangeShapeType="1"/>
                </p:cNvSpPr>
                <p:nvPr/>
              </p:nvSpPr>
              <p:spPr bwMode="auto">
                <a:xfrm>
                  <a:off x="3883" y="1242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47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805" y="1241"/>
                  <a:ext cx="82" cy="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1637" name="Rectangle 49"/>
            <p:cNvSpPr>
              <a:spLocks noChangeArrowheads="1"/>
            </p:cNvSpPr>
            <p:nvPr/>
          </p:nvSpPr>
          <p:spPr bwMode="auto">
            <a:xfrm>
              <a:off x="3735" y="1025"/>
              <a:ext cx="2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Comic Sans MS" panose="030F0702030302020204" pitchFamily="66" charset="0"/>
                </a:rPr>
                <a:t>E</a:t>
              </a:r>
            </a:p>
          </p:txBody>
        </p:sp>
      </p:grpSp>
      <p:grpSp>
        <p:nvGrpSpPr>
          <p:cNvPr id="151559" name="Group 66"/>
          <p:cNvGrpSpPr>
            <a:grpSpLocks/>
          </p:cNvGrpSpPr>
          <p:nvPr/>
        </p:nvGrpSpPr>
        <p:grpSpPr bwMode="auto">
          <a:xfrm>
            <a:off x="6742113" y="1616075"/>
            <a:ext cx="708025" cy="638175"/>
            <a:chOff x="4247" y="1018"/>
            <a:chExt cx="446" cy="402"/>
          </a:xfrm>
        </p:grpSpPr>
        <p:grpSp>
          <p:nvGrpSpPr>
            <p:cNvPr id="151621" name="Group 64"/>
            <p:cNvGrpSpPr>
              <a:grpSpLocks/>
            </p:cNvGrpSpPr>
            <p:nvPr/>
          </p:nvGrpSpPr>
          <p:grpSpPr bwMode="auto">
            <a:xfrm>
              <a:off x="4247" y="1208"/>
              <a:ext cx="446" cy="212"/>
              <a:chOff x="4247" y="1208"/>
              <a:chExt cx="446" cy="212"/>
            </a:xfrm>
          </p:grpSpPr>
          <p:sp>
            <p:nvSpPr>
              <p:cNvPr id="151623" name="Oval 51"/>
              <p:cNvSpPr>
                <a:spLocks noChangeArrowheads="1"/>
              </p:cNvSpPr>
              <p:nvPr/>
            </p:nvSpPr>
            <p:spPr bwMode="auto">
              <a:xfrm>
                <a:off x="4250" y="1274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1624" name="Line 52"/>
              <p:cNvSpPr>
                <a:spLocks noChangeShapeType="1"/>
              </p:cNvSpPr>
              <p:nvPr/>
            </p:nvSpPr>
            <p:spPr bwMode="auto">
              <a:xfrm>
                <a:off x="4250" y="1267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625" name="Line 53"/>
              <p:cNvSpPr>
                <a:spLocks noChangeShapeType="1"/>
              </p:cNvSpPr>
              <p:nvPr/>
            </p:nvSpPr>
            <p:spPr bwMode="auto">
              <a:xfrm>
                <a:off x="4597" y="1274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626" name="Rectangle 54"/>
              <p:cNvSpPr>
                <a:spLocks noChangeArrowheads="1"/>
              </p:cNvSpPr>
              <p:nvPr/>
            </p:nvSpPr>
            <p:spPr bwMode="auto">
              <a:xfrm>
                <a:off x="4250" y="1267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51627" name="Oval 55"/>
              <p:cNvSpPr>
                <a:spLocks noChangeArrowheads="1"/>
              </p:cNvSpPr>
              <p:nvPr/>
            </p:nvSpPr>
            <p:spPr bwMode="auto">
              <a:xfrm>
                <a:off x="4247" y="1208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51628" name="Group 59"/>
              <p:cNvGrpSpPr>
                <a:grpSpLocks/>
              </p:cNvGrpSpPr>
              <p:nvPr/>
            </p:nvGrpSpPr>
            <p:grpSpPr bwMode="auto">
              <a:xfrm>
                <a:off x="4355" y="1236"/>
                <a:ext cx="222" cy="85"/>
                <a:chOff x="4355" y="1236"/>
                <a:chExt cx="222" cy="85"/>
              </a:xfrm>
            </p:grpSpPr>
            <p:sp>
              <p:nvSpPr>
                <p:cNvPr id="151633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4355" y="1236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34" name="Line 57"/>
                <p:cNvSpPr>
                  <a:spLocks noChangeShapeType="1"/>
                </p:cNvSpPr>
                <p:nvPr/>
              </p:nvSpPr>
              <p:spPr bwMode="auto">
                <a:xfrm>
                  <a:off x="4508" y="1321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35" name="Line 58"/>
                <p:cNvSpPr>
                  <a:spLocks noChangeShapeType="1"/>
                </p:cNvSpPr>
                <p:nvPr/>
              </p:nvSpPr>
              <p:spPr bwMode="auto">
                <a:xfrm>
                  <a:off x="4429" y="1238"/>
                  <a:ext cx="82" cy="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1629" name="Group 63"/>
              <p:cNvGrpSpPr>
                <a:grpSpLocks/>
              </p:cNvGrpSpPr>
              <p:nvPr/>
            </p:nvGrpSpPr>
            <p:grpSpPr bwMode="auto">
              <a:xfrm>
                <a:off x="4356" y="1234"/>
                <a:ext cx="220" cy="88"/>
                <a:chOff x="4356" y="1234"/>
                <a:chExt cx="220" cy="88"/>
              </a:xfrm>
            </p:grpSpPr>
            <p:sp>
              <p:nvSpPr>
                <p:cNvPr id="151630" name="Line 60"/>
                <p:cNvSpPr>
                  <a:spLocks noChangeShapeType="1"/>
                </p:cNvSpPr>
                <p:nvPr/>
              </p:nvSpPr>
              <p:spPr bwMode="auto">
                <a:xfrm>
                  <a:off x="4356" y="1320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31" name="Line 61"/>
                <p:cNvSpPr>
                  <a:spLocks noChangeShapeType="1"/>
                </p:cNvSpPr>
                <p:nvPr/>
              </p:nvSpPr>
              <p:spPr bwMode="auto">
                <a:xfrm>
                  <a:off x="4507" y="1235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32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4429" y="1234"/>
                  <a:ext cx="82" cy="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1622" name="Rectangle 65"/>
            <p:cNvSpPr>
              <a:spLocks noChangeArrowheads="1"/>
            </p:cNvSpPr>
            <p:nvPr/>
          </p:nvSpPr>
          <p:spPr bwMode="auto">
            <a:xfrm>
              <a:off x="4359" y="1018"/>
              <a:ext cx="2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Comic Sans MS" panose="030F0702030302020204" pitchFamily="66" charset="0"/>
                </a:rPr>
                <a:t>F</a:t>
              </a:r>
            </a:p>
          </p:txBody>
        </p:sp>
      </p:grpSp>
      <p:sp>
        <p:nvSpPr>
          <p:cNvPr id="151560" name="Line 67"/>
          <p:cNvSpPr>
            <a:spLocks noChangeShapeType="1"/>
          </p:cNvSpPr>
          <p:nvPr/>
        </p:nvSpPr>
        <p:spPr bwMode="auto">
          <a:xfrm>
            <a:off x="2409825" y="2122488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61" name="Line 68"/>
          <p:cNvSpPr>
            <a:spLocks noChangeShapeType="1"/>
          </p:cNvSpPr>
          <p:nvPr/>
        </p:nvSpPr>
        <p:spPr bwMode="auto">
          <a:xfrm>
            <a:off x="6456363" y="2103438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62" name="Rectangle 69"/>
          <p:cNvSpPr>
            <a:spLocks noChangeArrowheads="1"/>
          </p:cNvSpPr>
          <p:nvPr/>
        </p:nvSpPr>
        <p:spPr bwMode="auto">
          <a:xfrm>
            <a:off x="1747838" y="2236788"/>
            <a:ext cx="623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Comic Sans MS" panose="030F0702030302020204" pitchFamily="66" charset="0"/>
              </a:rPr>
              <a:t>IPv6</a:t>
            </a:r>
          </a:p>
        </p:txBody>
      </p:sp>
      <p:sp>
        <p:nvSpPr>
          <p:cNvPr id="151563" name="Rectangle 70"/>
          <p:cNvSpPr>
            <a:spLocks noChangeArrowheads="1"/>
          </p:cNvSpPr>
          <p:nvPr/>
        </p:nvSpPr>
        <p:spPr bwMode="auto">
          <a:xfrm>
            <a:off x="2794000" y="2238375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Comic Sans MS" panose="030F0702030302020204" pitchFamily="66" charset="0"/>
              </a:rPr>
              <a:t>IPv6</a:t>
            </a:r>
          </a:p>
        </p:txBody>
      </p:sp>
      <p:sp>
        <p:nvSpPr>
          <p:cNvPr id="151564" name="Rectangle 71"/>
          <p:cNvSpPr>
            <a:spLocks noChangeArrowheads="1"/>
          </p:cNvSpPr>
          <p:nvPr/>
        </p:nvSpPr>
        <p:spPr bwMode="auto">
          <a:xfrm>
            <a:off x="5819775" y="2230438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Comic Sans MS" panose="030F0702030302020204" pitchFamily="66" charset="0"/>
              </a:rPr>
              <a:t>IPv6</a:t>
            </a:r>
          </a:p>
        </p:txBody>
      </p:sp>
      <p:sp>
        <p:nvSpPr>
          <p:cNvPr id="151565" name="Rectangle 72"/>
          <p:cNvSpPr>
            <a:spLocks noChangeArrowheads="1"/>
          </p:cNvSpPr>
          <p:nvPr/>
        </p:nvSpPr>
        <p:spPr bwMode="auto">
          <a:xfrm>
            <a:off x="6800850" y="2233613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Comic Sans MS" panose="030F0702030302020204" pitchFamily="66" charset="0"/>
              </a:rPr>
              <a:t>IPv6</a:t>
            </a:r>
          </a:p>
        </p:txBody>
      </p:sp>
      <p:sp>
        <p:nvSpPr>
          <p:cNvPr id="151566" name="Line 73"/>
          <p:cNvSpPr>
            <a:spLocks noChangeShapeType="1"/>
          </p:cNvSpPr>
          <p:nvPr/>
        </p:nvSpPr>
        <p:spPr bwMode="auto">
          <a:xfrm>
            <a:off x="3441700" y="2112963"/>
            <a:ext cx="232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1567" name="Group 89"/>
          <p:cNvGrpSpPr>
            <a:grpSpLocks/>
          </p:cNvGrpSpPr>
          <p:nvPr/>
        </p:nvGrpSpPr>
        <p:grpSpPr bwMode="auto">
          <a:xfrm>
            <a:off x="3730625" y="1639888"/>
            <a:ext cx="708025" cy="638175"/>
            <a:chOff x="2350" y="1033"/>
            <a:chExt cx="446" cy="402"/>
          </a:xfrm>
        </p:grpSpPr>
        <p:grpSp>
          <p:nvGrpSpPr>
            <p:cNvPr id="151606" name="Group 87"/>
            <p:cNvGrpSpPr>
              <a:grpSpLocks/>
            </p:cNvGrpSpPr>
            <p:nvPr/>
          </p:nvGrpSpPr>
          <p:grpSpPr bwMode="auto">
            <a:xfrm>
              <a:off x="2350" y="1223"/>
              <a:ext cx="446" cy="212"/>
              <a:chOff x="2350" y="1223"/>
              <a:chExt cx="446" cy="212"/>
            </a:xfrm>
          </p:grpSpPr>
          <p:sp>
            <p:nvSpPr>
              <p:cNvPr id="151608" name="Oval 74"/>
              <p:cNvSpPr>
                <a:spLocks noChangeArrowheads="1"/>
              </p:cNvSpPr>
              <p:nvPr/>
            </p:nvSpPr>
            <p:spPr bwMode="auto">
              <a:xfrm>
                <a:off x="2353" y="128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1609" name="Line 75"/>
              <p:cNvSpPr>
                <a:spLocks noChangeShapeType="1"/>
              </p:cNvSpPr>
              <p:nvPr/>
            </p:nvSpPr>
            <p:spPr bwMode="auto">
              <a:xfrm>
                <a:off x="2353" y="128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610" name="Line 76"/>
              <p:cNvSpPr>
                <a:spLocks noChangeShapeType="1"/>
              </p:cNvSpPr>
              <p:nvPr/>
            </p:nvSpPr>
            <p:spPr bwMode="auto">
              <a:xfrm>
                <a:off x="2700" y="128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611" name="Rectangle 77"/>
              <p:cNvSpPr>
                <a:spLocks noChangeArrowheads="1"/>
              </p:cNvSpPr>
              <p:nvPr/>
            </p:nvSpPr>
            <p:spPr bwMode="auto">
              <a:xfrm>
                <a:off x="2353" y="128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51612" name="Oval 78"/>
              <p:cNvSpPr>
                <a:spLocks noChangeArrowheads="1"/>
              </p:cNvSpPr>
              <p:nvPr/>
            </p:nvSpPr>
            <p:spPr bwMode="auto">
              <a:xfrm>
                <a:off x="2350" y="122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51613" name="Group 82"/>
              <p:cNvGrpSpPr>
                <a:grpSpLocks/>
              </p:cNvGrpSpPr>
              <p:nvPr/>
            </p:nvGrpSpPr>
            <p:grpSpPr bwMode="auto">
              <a:xfrm>
                <a:off x="2458" y="1251"/>
                <a:ext cx="222" cy="85"/>
                <a:chOff x="2458" y="1251"/>
                <a:chExt cx="222" cy="85"/>
              </a:xfrm>
            </p:grpSpPr>
            <p:sp>
              <p:nvSpPr>
                <p:cNvPr id="151618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2458" y="1251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19" name="Line 80"/>
                <p:cNvSpPr>
                  <a:spLocks noChangeShapeType="1"/>
                </p:cNvSpPr>
                <p:nvPr/>
              </p:nvSpPr>
              <p:spPr bwMode="auto">
                <a:xfrm>
                  <a:off x="2611" y="1336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20" name="Line 81"/>
                <p:cNvSpPr>
                  <a:spLocks noChangeShapeType="1"/>
                </p:cNvSpPr>
                <p:nvPr/>
              </p:nvSpPr>
              <p:spPr bwMode="auto">
                <a:xfrm>
                  <a:off x="2532" y="1253"/>
                  <a:ext cx="82" cy="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1614" name="Group 86"/>
              <p:cNvGrpSpPr>
                <a:grpSpLocks/>
              </p:cNvGrpSpPr>
              <p:nvPr/>
            </p:nvGrpSpPr>
            <p:grpSpPr bwMode="auto">
              <a:xfrm>
                <a:off x="2459" y="1249"/>
                <a:ext cx="220" cy="88"/>
                <a:chOff x="2459" y="1249"/>
                <a:chExt cx="220" cy="88"/>
              </a:xfrm>
            </p:grpSpPr>
            <p:sp>
              <p:nvSpPr>
                <p:cNvPr id="151615" name="Line 83"/>
                <p:cNvSpPr>
                  <a:spLocks noChangeShapeType="1"/>
                </p:cNvSpPr>
                <p:nvPr/>
              </p:nvSpPr>
              <p:spPr bwMode="auto">
                <a:xfrm>
                  <a:off x="2459" y="1335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16" name="Line 84"/>
                <p:cNvSpPr>
                  <a:spLocks noChangeShapeType="1"/>
                </p:cNvSpPr>
                <p:nvPr/>
              </p:nvSpPr>
              <p:spPr bwMode="auto">
                <a:xfrm>
                  <a:off x="2610" y="1250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1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532" y="1249"/>
                  <a:ext cx="82" cy="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1607" name="Rectangle 88"/>
            <p:cNvSpPr>
              <a:spLocks noChangeArrowheads="1"/>
            </p:cNvSpPr>
            <p:nvPr/>
          </p:nvSpPr>
          <p:spPr bwMode="auto">
            <a:xfrm>
              <a:off x="2462" y="1033"/>
              <a:ext cx="2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Comic Sans MS" panose="030F0702030302020204" pitchFamily="66" charset="0"/>
                </a:rPr>
                <a:t>C</a:t>
              </a:r>
            </a:p>
          </p:txBody>
        </p:sp>
      </p:grpSp>
      <p:grpSp>
        <p:nvGrpSpPr>
          <p:cNvPr id="151568" name="Group 105"/>
          <p:cNvGrpSpPr>
            <a:grpSpLocks/>
          </p:cNvGrpSpPr>
          <p:nvPr/>
        </p:nvGrpSpPr>
        <p:grpSpPr bwMode="auto">
          <a:xfrm>
            <a:off x="4719638" y="1630363"/>
            <a:ext cx="708025" cy="638175"/>
            <a:chOff x="2973" y="1027"/>
            <a:chExt cx="446" cy="402"/>
          </a:xfrm>
        </p:grpSpPr>
        <p:grpSp>
          <p:nvGrpSpPr>
            <p:cNvPr id="151591" name="Group 103"/>
            <p:cNvGrpSpPr>
              <a:grpSpLocks/>
            </p:cNvGrpSpPr>
            <p:nvPr/>
          </p:nvGrpSpPr>
          <p:grpSpPr bwMode="auto">
            <a:xfrm>
              <a:off x="2973" y="1217"/>
              <a:ext cx="446" cy="212"/>
              <a:chOff x="2973" y="1217"/>
              <a:chExt cx="446" cy="212"/>
            </a:xfrm>
          </p:grpSpPr>
          <p:sp>
            <p:nvSpPr>
              <p:cNvPr id="151593" name="Oval 90"/>
              <p:cNvSpPr>
                <a:spLocks noChangeArrowheads="1"/>
              </p:cNvSpPr>
              <p:nvPr/>
            </p:nvSpPr>
            <p:spPr bwMode="auto">
              <a:xfrm>
                <a:off x="2976" y="1283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1594" name="Line 91"/>
              <p:cNvSpPr>
                <a:spLocks noChangeShapeType="1"/>
              </p:cNvSpPr>
              <p:nvPr/>
            </p:nvSpPr>
            <p:spPr bwMode="auto">
              <a:xfrm>
                <a:off x="2976" y="1276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595" name="Line 92"/>
              <p:cNvSpPr>
                <a:spLocks noChangeShapeType="1"/>
              </p:cNvSpPr>
              <p:nvPr/>
            </p:nvSpPr>
            <p:spPr bwMode="auto">
              <a:xfrm>
                <a:off x="3323" y="1283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596" name="Rectangle 93"/>
              <p:cNvSpPr>
                <a:spLocks noChangeArrowheads="1"/>
              </p:cNvSpPr>
              <p:nvPr/>
            </p:nvSpPr>
            <p:spPr bwMode="auto">
              <a:xfrm>
                <a:off x="2976" y="1276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51597" name="Oval 94"/>
              <p:cNvSpPr>
                <a:spLocks noChangeArrowheads="1"/>
              </p:cNvSpPr>
              <p:nvPr/>
            </p:nvSpPr>
            <p:spPr bwMode="auto">
              <a:xfrm>
                <a:off x="2973" y="1217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51598" name="Group 98"/>
              <p:cNvGrpSpPr>
                <a:grpSpLocks/>
              </p:cNvGrpSpPr>
              <p:nvPr/>
            </p:nvGrpSpPr>
            <p:grpSpPr bwMode="auto">
              <a:xfrm>
                <a:off x="3081" y="1245"/>
                <a:ext cx="222" cy="85"/>
                <a:chOff x="3081" y="1245"/>
                <a:chExt cx="222" cy="85"/>
              </a:xfrm>
            </p:grpSpPr>
            <p:sp>
              <p:nvSpPr>
                <p:cNvPr id="151603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3081" y="1245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04" name="Line 96"/>
                <p:cNvSpPr>
                  <a:spLocks noChangeShapeType="1"/>
                </p:cNvSpPr>
                <p:nvPr/>
              </p:nvSpPr>
              <p:spPr bwMode="auto">
                <a:xfrm>
                  <a:off x="3234" y="1330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05" name="Line 97"/>
                <p:cNvSpPr>
                  <a:spLocks noChangeShapeType="1"/>
                </p:cNvSpPr>
                <p:nvPr/>
              </p:nvSpPr>
              <p:spPr bwMode="auto">
                <a:xfrm>
                  <a:off x="3155" y="1247"/>
                  <a:ext cx="82" cy="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1599" name="Group 102"/>
              <p:cNvGrpSpPr>
                <a:grpSpLocks/>
              </p:cNvGrpSpPr>
              <p:nvPr/>
            </p:nvGrpSpPr>
            <p:grpSpPr bwMode="auto">
              <a:xfrm>
                <a:off x="3082" y="1243"/>
                <a:ext cx="220" cy="88"/>
                <a:chOff x="3082" y="1243"/>
                <a:chExt cx="220" cy="88"/>
              </a:xfrm>
            </p:grpSpPr>
            <p:sp>
              <p:nvSpPr>
                <p:cNvPr id="151600" name="Line 99"/>
                <p:cNvSpPr>
                  <a:spLocks noChangeShapeType="1"/>
                </p:cNvSpPr>
                <p:nvPr/>
              </p:nvSpPr>
              <p:spPr bwMode="auto">
                <a:xfrm>
                  <a:off x="3082" y="1329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01" name="Line 100"/>
                <p:cNvSpPr>
                  <a:spLocks noChangeShapeType="1"/>
                </p:cNvSpPr>
                <p:nvPr/>
              </p:nvSpPr>
              <p:spPr bwMode="auto">
                <a:xfrm>
                  <a:off x="3233" y="1244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02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3155" y="1243"/>
                  <a:ext cx="82" cy="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1592" name="Rectangle 104"/>
            <p:cNvSpPr>
              <a:spLocks noChangeArrowheads="1"/>
            </p:cNvSpPr>
            <p:nvPr/>
          </p:nvSpPr>
          <p:spPr bwMode="auto">
            <a:xfrm>
              <a:off x="3085" y="102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Comic Sans MS" panose="030F0702030302020204" pitchFamily="66" charset="0"/>
                </a:rPr>
                <a:t>D</a:t>
              </a:r>
            </a:p>
          </p:txBody>
        </p:sp>
      </p:grpSp>
      <p:sp>
        <p:nvSpPr>
          <p:cNvPr id="151569" name="Rectangle 106"/>
          <p:cNvSpPr>
            <a:spLocks noChangeArrowheads="1"/>
          </p:cNvSpPr>
          <p:nvPr/>
        </p:nvSpPr>
        <p:spPr bwMode="auto">
          <a:xfrm>
            <a:off x="3775075" y="2241550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chemeClr val="tx2"/>
                </a:solidFill>
                <a:latin typeface="Comic Sans MS" panose="030F0702030302020204" pitchFamily="66" charset="0"/>
              </a:rPr>
              <a:t>IPv4</a:t>
            </a:r>
          </a:p>
        </p:txBody>
      </p:sp>
      <p:sp>
        <p:nvSpPr>
          <p:cNvPr id="151570" name="Rectangle 107"/>
          <p:cNvSpPr>
            <a:spLocks noChangeArrowheads="1"/>
          </p:cNvSpPr>
          <p:nvPr/>
        </p:nvSpPr>
        <p:spPr bwMode="auto">
          <a:xfrm>
            <a:off x="4768850" y="2243138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chemeClr val="tx2"/>
                </a:solidFill>
                <a:latin typeface="Comic Sans MS" panose="030F0702030302020204" pitchFamily="66" charset="0"/>
              </a:rPr>
              <a:t>IPv4</a:t>
            </a:r>
          </a:p>
        </p:txBody>
      </p:sp>
      <p:sp>
        <p:nvSpPr>
          <p:cNvPr id="151571" name="Line 108"/>
          <p:cNvSpPr>
            <a:spLocks noChangeShapeType="1"/>
          </p:cNvSpPr>
          <p:nvPr/>
        </p:nvSpPr>
        <p:spPr bwMode="auto">
          <a:xfrm>
            <a:off x="2151063" y="2540000"/>
            <a:ext cx="688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72" name="Line 109"/>
          <p:cNvSpPr>
            <a:spLocks noChangeShapeType="1"/>
          </p:cNvSpPr>
          <p:nvPr/>
        </p:nvSpPr>
        <p:spPr bwMode="auto">
          <a:xfrm>
            <a:off x="3270250" y="2543175"/>
            <a:ext cx="688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73" name="Line 110"/>
          <p:cNvSpPr>
            <a:spLocks noChangeShapeType="1"/>
          </p:cNvSpPr>
          <p:nvPr/>
        </p:nvSpPr>
        <p:spPr bwMode="auto">
          <a:xfrm>
            <a:off x="5305425" y="2544763"/>
            <a:ext cx="688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74" name="Line 111"/>
          <p:cNvSpPr>
            <a:spLocks noChangeShapeType="1"/>
          </p:cNvSpPr>
          <p:nvPr/>
        </p:nvSpPr>
        <p:spPr bwMode="auto">
          <a:xfrm>
            <a:off x="6361113" y="2546350"/>
            <a:ext cx="688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1575" name="Group 114"/>
          <p:cNvGrpSpPr>
            <a:grpSpLocks/>
          </p:cNvGrpSpPr>
          <p:nvPr/>
        </p:nvGrpSpPr>
        <p:grpSpPr bwMode="auto">
          <a:xfrm>
            <a:off x="2084388" y="2649538"/>
            <a:ext cx="847725" cy="1438275"/>
            <a:chOff x="1313" y="1669"/>
            <a:chExt cx="534" cy="906"/>
          </a:xfrm>
        </p:grpSpPr>
        <p:sp>
          <p:nvSpPr>
            <p:cNvPr id="151589" name="Rectangle 112"/>
            <p:cNvSpPr>
              <a:spLocks noChangeArrowheads="1"/>
            </p:cNvSpPr>
            <p:nvPr/>
          </p:nvSpPr>
          <p:spPr bwMode="auto">
            <a:xfrm>
              <a:off x="1338" y="1669"/>
              <a:ext cx="460" cy="9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1590" name="Rectangle 113"/>
            <p:cNvSpPr>
              <a:spLocks noChangeArrowheads="1"/>
            </p:cNvSpPr>
            <p:nvPr/>
          </p:nvSpPr>
          <p:spPr bwMode="auto">
            <a:xfrm>
              <a:off x="1313" y="1688"/>
              <a:ext cx="534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latin typeface="Comic Sans MS" panose="030F0702030302020204" pitchFamily="66" charset="0"/>
                </a:rPr>
                <a:t>Flow: X</a:t>
              </a:r>
            </a:p>
            <a:p>
              <a:r>
                <a:rPr lang="en-US" altLang="zh-CN" sz="1400" b="1">
                  <a:latin typeface="Comic Sans MS" panose="030F0702030302020204" pitchFamily="66" charset="0"/>
                </a:rPr>
                <a:t>Src: A</a:t>
              </a:r>
            </a:p>
            <a:p>
              <a:r>
                <a:rPr lang="en-US" altLang="zh-CN" sz="1400" b="1">
                  <a:latin typeface="Comic Sans MS" panose="030F0702030302020204" pitchFamily="66" charset="0"/>
                </a:rPr>
                <a:t>Dest: F</a:t>
              </a:r>
            </a:p>
            <a:p>
              <a:endParaRPr lang="en-US" altLang="zh-CN" sz="1400" b="1">
                <a:latin typeface="Comic Sans MS" panose="030F0702030302020204" pitchFamily="66" charset="0"/>
              </a:endParaRPr>
            </a:p>
            <a:p>
              <a:endParaRPr lang="en-US" altLang="zh-CN" sz="1400" b="1">
                <a:latin typeface="Comic Sans MS" panose="030F0702030302020204" pitchFamily="66" charset="0"/>
              </a:endParaRPr>
            </a:p>
            <a:p>
              <a:r>
                <a:rPr lang="en-US" altLang="zh-CN" sz="1400" b="1">
                  <a:latin typeface="Comic Sans MS" panose="030F0702030302020204" pitchFamily="66" charset="0"/>
                </a:rPr>
                <a:t>data</a:t>
              </a:r>
            </a:p>
          </p:txBody>
        </p:sp>
      </p:grpSp>
      <p:grpSp>
        <p:nvGrpSpPr>
          <p:cNvPr id="151576" name="Group 117"/>
          <p:cNvGrpSpPr>
            <a:grpSpLocks/>
          </p:cNvGrpSpPr>
          <p:nvPr/>
        </p:nvGrpSpPr>
        <p:grpSpPr bwMode="auto">
          <a:xfrm>
            <a:off x="6237288" y="2662238"/>
            <a:ext cx="912812" cy="1438275"/>
            <a:chOff x="3929" y="1677"/>
            <a:chExt cx="575" cy="906"/>
          </a:xfrm>
        </p:grpSpPr>
        <p:sp>
          <p:nvSpPr>
            <p:cNvPr id="151587" name="Rectangle 115"/>
            <p:cNvSpPr>
              <a:spLocks noChangeArrowheads="1"/>
            </p:cNvSpPr>
            <p:nvPr/>
          </p:nvSpPr>
          <p:spPr bwMode="auto">
            <a:xfrm>
              <a:off x="3954" y="1677"/>
              <a:ext cx="460" cy="9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1588" name="Rectangle 116"/>
            <p:cNvSpPr>
              <a:spLocks noChangeArrowheads="1"/>
            </p:cNvSpPr>
            <p:nvPr/>
          </p:nvSpPr>
          <p:spPr bwMode="auto">
            <a:xfrm>
              <a:off x="3929" y="1696"/>
              <a:ext cx="575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latin typeface="Comic Sans MS" panose="030F0702030302020204" pitchFamily="66" charset="0"/>
                </a:rPr>
                <a:t>Flow: </a:t>
              </a:r>
              <a:r>
                <a:rPr lang="en-US" altLang="zh-CN" sz="14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??</a:t>
              </a:r>
            </a:p>
            <a:p>
              <a:r>
                <a:rPr lang="en-US" altLang="zh-CN" sz="1400" b="1">
                  <a:latin typeface="Comic Sans MS" panose="030F0702030302020204" pitchFamily="66" charset="0"/>
                </a:rPr>
                <a:t>Src: A</a:t>
              </a:r>
            </a:p>
            <a:p>
              <a:r>
                <a:rPr lang="en-US" altLang="zh-CN" sz="1400" b="1">
                  <a:latin typeface="Comic Sans MS" panose="030F0702030302020204" pitchFamily="66" charset="0"/>
                </a:rPr>
                <a:t>Dest: F</a:t>
              </a:r>
            </a:p>
            <a:p>
              <a:endParaRPr lang="en-US" altLang="zh-CN" sz="1400" b="1">
                <a:latin typeface="Comic Sans MS" panose="030F0702030302020204" pitchFamily="66" charset="0"/>
              </a:endParaRPr>
            </a:p>
            <a:p>
              <a:endParaRPr lang="en-US" altLang="zh-CN" sz="1400" b="1">
                <a:latin typeface="Comic Sans MS" panose="030F0702030302020204" pitchFamily="66" charset="0"/>
              </a:endParaRPr>
            </a:p>
            <a:p>
              <a:r>
                <a:rPr lang="en-US" altLang="zh-CN" sz="1400" b="1">
                  <a:latin typeface="Comic Sans MS" panose="030F0702030302020204" pitchFamily="66" charset="0"/>
                </a:rPr>
                <a:t>data</a:t>
              </a:r>
            </a:p>
          </p:txBody>
        </p:sp>
      </p:grpSp>
      <p:grpSp>
        <p:nvGrpSpPr>
          <p:cNvPr id="151577" name="Group 120"/>
          <p:cNvGrpSpPr>
            <a:grpSpLocks/>
          </p:cNvGrpSpPr>
          <p:nvPr/>
        </p:nvGrpSpPr>
        <p:grpSpPr bwMode="auto">
          <a:xfrm>
            <a:off x="3146425" y="2649538"/>
            <a:ext cx="847725" cy="1449387"/>
            <a:chOff x="1982" y="1669"/>
            <a:chExt cx="534" cy="913"/>
          </a:xfrm>
        </p:grpSpPr>
        <p:sp>
          <p:nvSpPr>
            <p:cNvPr id="151585" name="Rectangle 118"/>
            <p:cNvSpPr>
              <a:spLocks noChangeArrowheads="1"/>
            </p:cNvSpPr>
            <p:nvPr/>
          </p:nvSpPr>
          <p:spPr bwMode="auto">
            <a:xfrm>
              <a:off x="2007" y="1669"/>
              <a:ext cx="466" cy="913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1586" name="Rectangle 119"/>
            <p:cNvSpPr>
              <a:spLocks noChangeArrowheads="1"/>
            </p:cNvSpPr>
            <p:nvPr/>
          </p:nvSpPr>
          <p:spPr bwMode="auto">
            <a:xfrm>
              <a:off x="1982" y="1696"/>
              <a:ext cx="534" cy="86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solidFill>
                    <a:schemeClr val="bg1"/>
                  </a:solidFill>
                  <a:latin typeface="Comic Sans MS" panose="030F0702030302020204" pitchFamily="66" charset="0"/>
                </a:rPr>
                <a:t>Src:A</a:t>
              </a:r>
            </a:p>
            <a:p>
              <a:r>
                <a:rPr lang="en-US" altLang="zh-CN" sz="1400" b="1">
                  <a:solidFill>
                    <a:schemeClr val="bg1"/>
                  </a:solidFill>
                  <a:latin typeface="Comic Sans MS" panose="030F0702030302020204" pitchFamily="66" charset="0"/>
                </a:rPr>
                <a:t>Dest: F</a:t>
              </a:r>
            </a:p>
            <a:p>
              <a:endParaRPr lang="en-US" altLang="zh-CN" sz="1400" b="1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endParaRPr lang="en-US" altLang="zh-CN" sz="1400" b="1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endParaRPr lang="en-US" altLang="zh-CN" sz="1400" b="1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US" altLang="zh-CN" sz="1400" b="1">
                  <a:solidFill>
                    <a:schemeClr val="bg1"/>
                  </a:solidFill>
                  <a:latin typeface="Comic Sans MS" panose="030F0702030302020204" pitchFamily="66" charset="0"/>
                </a:rPr>
                <a:t>data</a:t>
              </a:r>
            </a:p>
          </p:txBody>
        </p:sp>
      </p:grpSp>
      <p:sp>
        <p:nvSpPr>
          <p:cNvPr id="151578" name="Rectangle 121"/>
          <p:cNvSpPr>
            <a:spLocks noChangeArrowheads="1"/>
          </p:cNvSpPr>
          <p:nvPr/>
        </p:nvSpPr>
        <p:spPr bwMode="auto">
          <a:xfrm>
            <a:off x="1974850" y="4183063"/>
            <a:ext cx="1000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Comic Sans MS" panose="030F0702030302020204" pitchFamily="66" charset="0"/>
              </a:rPr>
              <a:t>A-to-B:</a:t>
            </a:r>
          </a:p>
          <a:p>
            <a:pPr algn="ctr"/>
            <a:r>
              <a:rPr lang="en-US" altLang="zh-CN" sz="1600" b="1">
                <a:latin typeface="Comic Sans MS" panose="030F0702030302020204" pitchFamily="66" charset="0"/>
              </a:rPr>
              <a:t>IPv6</a:t>
            </a:r>
          </a:p>
        </p:txBody>
      </p:sp>
      <p:grpSp>
        <p:nvGrpSpPr>
          <p:cNvPr id="151579" name="Group 124"/>
          <p:cNvGrpSpPr>
            <a:grpSpLocks/>
          </p:cNvGrpSpPr>
          <p:nvPr/>
        </p:nvGrpSpPr>
        <p:grpSpPr bwMode="auto">
          <a:xfrm>
            <a:off x="5256213" y="2693988"/>
            <a:ext cx="847725" cy="1449387"/>
            <a:chOff x="3311" y="1697"/>
            <a:chExt cx="534" cy="913"/>
          </a:xfrm>
        </p:grpSpPr>
        <p:sp>
          <p:nvSpPr>
            <p:cNvPr id="151583" name="Rectangle 122"/>
            <p:cNvSpPr>
              <a:spLocks noChangeArrowheads="1"/>
            </p:cNvSpPr>
            <p:nvPr/>
          </p:nvSpPr>
          <p:spPr bwMode="auto">
            <a:xfrm>
              <a:off x="3336" y="1697"/>
              <a:ext cx="466" cy="913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1584" name="Rectangle 123"/>
            <p:cNvSpPr>
              <a:spLocks noChangeArrowheads="1"/>
            </p:cNvSpPr>
            <p:nvPr/>
          </p:nvSpPr>
          <p:spPr bwMode="auto">
            <a:xfrm>
              <a:off x="3311" y="1724"/>
              <a:ext cx="534" cy="86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solidFill>
                    <a:schemeClr val="bg1"/>
                  </a:solidFill>
                  <a:latin typeface="Comic Sans MS" panose="030F0702030302020204" pitchFamily="66" charset="0"/>
                </a:rPr>
                <a:t>Src:A</a:t>
              </a:r>
            </a:p>
            <a:p>
              <a:r>
                <a:rPr lang="en-US" altLang="zh-CN" sz="1400" b="1">
                  <a:solidFill>
                    <a:schemeClr val="bg1"/>
                  </a:solidFill>
                  <a:latin typeface="Comic Sans MS" panose="030F0702030302020204" pitchFamily="66" charset="0"/>
                </a:rPr>
                <a:t>Dest: F</a:t>
              </a:r>
            </a:p>
            <a:p>
              <a:endParaRPr lang="en-US" altLang="zh-CN" sz="1400" b="1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endParaRPr lang="en-US" altLang="zh-CN" sz="1400" b="1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endParaRPr lang="en-US" altLang="zh-CN" sz="1400" b="1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US" altLang="zh-CN" sz="1400" b="1">
                  <a:solidFill>
                    <a:schemeClr val="bg1"/>
                  </a:solidFill>
                  <a:latin typeface="Comic Sans MS" panose="030F0702030302020204" pitchFamily="66" charset="0"/>
                </a:rPr>
                <a:t>data</a:t>
              </a:r>
            </a:p>
          </p:txBody>
        </p:sp>
      </p:grpSp>
      <p:sp>
        <p:nvSpPr>
          <p:cNvPr id="151580" name="Rectangle 125"/>
          <p:cNvSpPr>
            <a:spLocks noChangeArrowheads="1"/>
          </p:cNvSpPr>
          <p:nvPr/>
        </p:nvSpPr>
        <p:spPr bwMode="auto">
          <a:xfrm>
            <a:off x="3084513" y="4183063"/>
            <a:ext cx="9763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Comic Sans MS" panose="030F0702030302020204" pitchFamily="66" charset="0"/>
              </a:rPr>
              <a:t>B-to-C:</a:t>
            </a:r>
          </a:p>
          <a:p>
            <a:pPr algn="ctr"/>
            <a:r>
              <a:rPr lang="en-US" altLang="zh-CN" sz="1600" b="1">
                <a:latin typeface="Comic Sans MS" panose="030F0702030302020204" pitchFamily="66" charset="0"/>
              </a:rPr>
              <a:t>IPv</a:t>
            </a:r>
            <a:r>
              <a:rPr lang="en-US" altLang="zh-CN" sz="1600" b="1">
                <a:solidFill>
                  <a:schemeClr val="tx2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51581" name="Rectangle 126"/>
          <p:cNvSpPr>
            <a:spLocks noChangeArrowheads="1"/>
          </p:cNvSpPr>
          <p:nvPr/>
        </p:nvSpPr>
        <p:spPr bwMode="auto">
          <a:xfrm>
            <a:off x="5203825" y="4205288"/>
            <a:ext cx="9953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Comic Sans MS" panose="030F0702030302020204" pitchFamily="66" charset="0"/>
              </a:rPr>
              <a:t>D-to-E:</a:t>
            </a:r>
          </a:p>
          <a:p>
            <a:pPr algn="ctr"/>
            <a:r>
              <a:rPr lang="en-US" altLang="zh-CN" sz="1600" b="1">
                <a:latin typeface="Comic Sans MS" panose="030F0702030302020204" pitchFamily="66" charset="0"/>
              </a:rPr>
              <a:t>IPv</a:t>
            </a:r>
            <a:r>
              <a:rPr lang="en-US" altLang="zh-CN" sz="1600" b="1">
                <a:solidFill>
                  <a:schemeClr val="tx2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51582" name="Rectangle 127"/>
          <p:cNvSpPr>
            <a:spLocks noChangeArrowheads="1"/>
          </p:cNvSpPr>
          <p:nvPr/>
        </p:nvSpPr>
        <p:spPr bwMode="auto">
          <a:xfrm>
            <a:off x="6194425" y="4195763"/>
            <a:ext cx="9731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Comic Sans MS" panose="030F0702030302020204" pitchFamily="66" charset="0"/>
              </a:rPr>
              <a:t>E-to-F:</a:t>
            </a:r>
          </a:p>
          <a:p>
            <a:pPr algn="ctr"/>
            <a:r>
              <a:rPr lang="en-US" altLang="zh-CN" sz="1600" b="1">
                <a:latin typeface="Comic Sans MS" panose="030F0702030302020204" pitchFamily="66" charset="0"/>
              </a:rPr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17181131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50079"/>
            <a:ext cx="7772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隧道</a:t>
            </a:r>
          </a:p>
        </p:txBody>
      </p:sp>
      <p:sp>
        <p:nvSpPr>
          <p:cNvPr id="135170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E38604E-AC93-4834-87CF-C0CACDA4C6C7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56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grpSp>
        <p:nvGrpSpPr>
          <p:cNvPr id="153604" name="Group 18"/>
          <p:cNvGrpSpPr>
            <a:grpSpLocks/>
          </p:cNvGrpSpPr>
          <p:nvPr/>
        </p:nvGrpSpPr>
        <p:grpSpPr bwMode="auto">
          <a:xfrm>
            <a:off x="2152650" y="1122363"/>
            <a:ext cx="708025" cy="638175"/>
            <a:chOff x="1356" y="707"/>
            <a:chExt cx="446" cy="402"/>
          </a:xfrm>
        </p:grpSpPr>
        <p:grpSp>
          <p:nvGrpSpPr>
            <p:cNvPr id="153798" name="Group 16"/>
            <p:cNvGrpSpPr>
              <a:grpSpLocks/>
            </p:cNvGrpSpPr>
            <p:nvPr/>
          </p:nvGrpSpPr>
          <p:grpSpPr bwMode="auto">
            <a:xfrm>
              <a:off x="1356" y="897"/>
              <a:ext cx="446" cy="212"/>
              <a:chOff x="1356" y="897"/>
              <a:chExt cx="446" cy="212"/>
            </a:xfrm>
          </p:grpSpPr>
          <p:sp>
            <p:nvSpPr>
              <p:cNvPr id="153800" name="Oval 3"/>
              <p:cNvSpPr>
                <a:spLocks noChangeArrowheads="1"/>
              </p:cNvSpPr>
              <p:nvPr/>
            </p:nvSpPr>
            <p:spPr bwMode="auto">
              <a:xfrm>
                <a:off x="1359" y="963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801" name="Line 4"/>
              <p:cNvSpPr>
                <a:spLocks noChangeShapeType="1"/>
              </p:cNvSpPr>
              <p:nvPr/>
            </p:nvSpPr>
            <p:spPr bwMode="auto">
              <a:xfrm>
                <a:off x="1359" y="956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02" name="Line 5"/>
              <p:cNvSpPr>
                <a:spLocks noChangeShapeType="1"/>
              </p:cNvSpPr>
              <p:nvPr/>
            </p:nvSpPr>
            <p:spPr bwMode="auto">
              <a:xfrm>
                <a:off x="1706" y="963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03" name="Rectangle 6"/>
              <p:cNvSpPr>
                <a:spLocks noChangeArrowheads="1"/>
              </p:cNvSpPr>
              <p:nvPr/>
            </p:nvSpPr>
            <p:spPr bwMode="auto">
              <a:xfrm>
                <a:off x="1359" y="956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53804" name="Oval 7"/>
              <p:cNvSpPr>
                <a:spLocks noChangeArrowheads="1"/>
              </p:cNvSpPr>
              <p:nvPr/>
            </p:nvSpPr>
            <p:spPr bwMode="auto">
              <a:xfrm>
                <a:off x="1356" y="897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53805" name="Group 11"/>
              <p:cNvGrpSpPr>
                <a:grpSpLocks/>
              </p:cNvGrpSpPr>
              <p:nvPr/>
            </p:nvGrpSpPr>
            <p:grpSpPr bwMode="auto">
              <a:xfrm>
                <a:off x="1464" y="925"/>
                <a:ext cx="222" cy="85"/>
                <a:chOff x="1464" y="925"/>
                <a:chExt cx="222" cy="85"/>
              </a:xfrm>
            </p:grpSpPr>
            <p:sp>
              <p:nvSpPr>
                <p:cNvPr id="153810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464" y="925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11" name="Line 9"/>
                <p:cNvSpPr>
                  <a:spLocks noChangeShapeType="1"/>
                </p:cNvSpPr>
                <p:nvPr/>
              </p:nvSpPr>
              <p:spPr bwMode="auto">
                <a:xfrm>
                  <a:off x="1617" y="1010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12" name="Line 10"/>
                <p:cNvSpPr>
                  <a:spLocks noChangeShapeType="1"/>
                </p:cNvSpPr>
                <p:nvPr/>
              </p:nvSpPr>
              <p:spPr bwMode="auto">
                <a:xfrm>
                  <a:off x="1538" y="927"/>
                  <a:ext cx="82" cy="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806" name="Group 15"/>
              <p:cNvGrpSpPr>
                <a:grpSpLocks/>
              </p:cNvGrpSpPr>
              <p:nvPr/>
            </p:nvGrpSpPr>
            <p:grpSpPr bwMode="auto">
              <a:xfrm>
                <a:off x="1465" y="923"/>
                <a:ext cx="220" cy="88"/>
                <a:chOff x="1465" y="923"/>
                <a:chExt cx="220" cy="88"/>
              </a:xfrm>
            </p:grpSpPr>
            <p:sp>
              <p:nvSpPr>
                <p:cNvPr id="153807" name="Line 12"/>
                <p:cNvSpPr>
                  <a:spLocks noChangeShapeType="1"/>
                </p:cNvSpPr>
                <p:nvPr/>
              </p:nvSpPr>
              <p:spPr bwMode="auto">
                <a:xfrm>
                  <a:off x="1465" y="1009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08" name="Line 13"/>
                <p:cNvSpPr>
                  <a:spLocks noChangeShapeType="1"/>
                </p:cNvSpPr>
                <p:nvPr/>
              </p:nvSpPr>
              <p:spPr bwMode="auto">
                <a:xfrm>
                  <a:off x="1616" y="924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0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538" y="923"/>
                  <a:ext cx="82" cy="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3799" name="Rectangle 17"/>
            <p:cNvSpPr>
              <a:spLocks noChangeArrowheads="1"/>
            </p:cNvSpPr>
            <p:nvPr/>
          </p:nvSpPr>
          <p:spPr bwMode="auto">
            <a:xfrm>
              <a:off x="1468" y="707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Comic Sans MS" panose="030F0702030302020204" pitchFamily="66" charset="0"/>
                </a:rPr>
                <a:t>A</a:t>
              </a:r>
            </a:p>
          </p:txBody>
        </p:sp>
      </p:grpSp>
      <p:grpSp>
        <p:nvGrpSpPr>
          <p:cNvPr id="153605" name="Group 34"/>
          <p:cNvGrpSpPr>
            <a:grpSpLocks/>
          </p:cNvGrpSpPr>
          <p:nvPr/>
        </p:nvGrpSpPr>
        <p:grpSpPr bwMode="auto">
          <a:xfrm>
            <a:off x="3198813" y="1127125"/>
            <a:ext cx="708025" cy="638175"/>
            <a:chOff x="2015" y="710"/>
            <a:chExt cx="446" cy="402"/>
          </a:xfrm>
        </p:grpSpPr>
        <p:grpSp>
          <p:nvGrpSpPr>
            <p:cNvPr id="153783" name="Group 32"/>
            <p:cNvGrpSpPr>
              <a:grpSpLocks/>
            </p:cNvGrpSpPr>
            <p:nvPr/>
          </p:nvGrpSpPr>
          <p:grpSpPr bwMode="auto">
            <a:xfrm>
              <a:off x="2015" y="900"/>
              <a:ext cx="446" cy="212"/>
              <a:chOff x="2015" y="900"/>
              <a:chExt cx="446" cy="212"/>
            </a:xfrm>
          </p:grpSpPr>
          <p:sp>
            <p:nvSpPr>
              <p:cNvPr id="153785" name="Oval 19"/>
              <p:cNvSpPr>
                <a:spLocks noChangeArrowheads="1"/>
              </p:cNvSpPr>
              <p:nvPr/>
            </p:nvSpPr>
            <p:spPr bwMode="auto">
              <a:xfrm>
                <a:off x="2018" y="966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86" name="Line 20"/>
              <p:cNvSpPr>
                <a:spLocks noChangeShapeType="1"/>
              </p:cNvSpPr>
              <p:nvPr/>
            </p:nvSpPr>
            <p:spPr bwMode="auto">
              <a:xfrm>
                <a:off x="2018" y="95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87" name="Line 21"/>
              <p:cNvSpPr>
                <a:spLocks noChangeShapeType="1"/>
              </p:cNvSpPr>
              <p:nvPr/>
            </p:nvSpPr>
            <p:spPr bwMode="auto">
              <a:xfrm>
                <a:off x="2365" y="966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88" name="Rectangle 22"/>
              <p:cNvSpPr>
                <a:spLocks noChangeArrowheads="1"/>
              </p:cNvSpPr>
              <p:nvPr/>
            </p:nvSpPr>
            <p:spPr bwMode="auto">
              <a:xfrm>
                <a:off x="2018" y="959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53789" name="Oval 23"/>
              <p:cNvSpPr>
                <a:spLocks noChangeArrowheads="1"/>
              </p:cNvSpPr>
              <p:nvPr/>
            </p:nvSpPr>
            <p:spPr bwMode="auto">
              <a:xfrm>
                <a:off x="2015" y="900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53790" name="Group 27"/>
              <p:cNvGrpSpPr>
                <a:grpSpLocks/>
              </p:cNvGrpSpPr>
              <p:nvPr/>
            </p:nvGrpSpPr>
            <p:grpSpPr bwMode="auto">
              <a:xfrm>
                <a:off x="2123" y="928"/>
                <a:ext cx="222" cy="85"/>
                <a:chOff x="2123" y="928"/>
                <a:chExt cx="222" cy="85"/>
              </a:xfrm>
            </p:grpSpPr>
            <p:sp>
              <p:nvSpPr>
                <p:cNvPr id="153795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123" y="928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96" name="Line 25"/>
                <p:cNvSpPr>
                  <a:spLocks noChangeShapeType="1"/>
                </p:cNvSpPr>
                <p:nvPr/>
              </p:nvSpPr>
              <p:spPr bwMode="auto">
                <a:xfrm>
                  <a:off x="2276" y="1013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97" name="Line 26"/>
                <p:cNvSpPr>
                  <a:spLocks noChangeShapeType="1"/>
                </p:cNvSpPr>
                <p:nvPr/>
              </p:nvSpPr>
              <p:spPr bwMode="auto">
                <a:xfrm>
                  <a:off x="2197" y="930"/>
                  <a:ext cx="82" cy="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791" name="Group 31"/>
              <p:cNvGrpSpPr>
                <a:grpSpLocks/>
              </p:cNvGrpSpPr>
              <p:nvPr/>
            </p:nvGrpSpPr>
            <p:grpSpPr bwMode="auto">
              <a:xfrm>
                <a:off x="2124" y="926"/>
                <a:ext cx="220" cy="88"/>
                <a:chOff x="2124" y="926"/>
                <a:chExt cx="220" cy="88"/>
              </a:xfrm>
            </p:grpSpPr>
            <p:sp>
              <p:nvSpPr>
                <p:cNvPr id="153792" name="Line 28"/>
                <p:cNvSpPr>
                  <a:spLocks noChangeShapeType="1"/>
                </p:cNvSpPr>
                <p:nvPr/>
              </p:nvSpPr>
              <p:spPr bwMode="auto">
                <a:xfrm>
                  <a:off x="2124" y="1012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93" name="Line 29"/>
                <p:cNvSpPr>
                  <a:spLocks noChangeShapeType="1"/>
                </p:cNvSpPr>
                <p:nvPr/>
              </p:nvSpPr>
              <p:spPr bwMode="auto">
                <a:xfrm>
                  <a:off x="2275" y="927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9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197" y="926"/>
                  <a:ext cx="82" cy="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3784" name="Rectangle 33"/>
            <p:cNvSpPr>
              <a:spLocks noChangeArrowheads="1"/>
            </p:cNvSpPr>
            <p:nvPr/>
          </p:nvSpPr>
          <p:spPr bwMode="auto">
            <a:xfrm>
              <a:off x="2127" y="710"/>
              <a:ext cx="2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Comic Sans MS" panose="030F0702030302020204" pitchFamily="66" charset="0"/>
                </a:rPr>
                <a:t>B</a:t>
              </a:r>
            </a:p>
          </p:txBody>
        </p:sp>
      </p:grpSp>
      <p:grpSp>
        <p:nvGrpSpPr>
          <p:cNvPr id="153606" name="Group 50"/>
          <p:cNvGrpSpPr>
            <a:grpSpLocks/>
          </p:cNvGrpSpPr>
          <p:nvPr/>
        </p:nvGrpSpPr>
        <p:grpSpPr bwMode="auto">
          <a:xfrm>
            <a:off x="6213475" y="1117600"/>
            <a:ext cx="708025" cy="638175"/>
            <a:chOff x="3914" y="704"/>
            <a:chExt cx="446" cy="402"/>
          </a:xfrm>
        </p:grpSpPr>
        <p:grpSp>
          <p:nvGrpSpPr>
            <p:cNvPr id="153768" name="Group 48"/>
            <p:cNvGrpSpPr>
              <a:grpSpLocks/>
            </p:cNvGrpSpPr>
            <p:nvPr/>
          </p:nvGrpSpPr>
          <p:grpSpPr bwMode="auto">
            <a:xfrm>
              <a:off x="3914" y="894"/>
              <a:ext cx="446" cy="212"/>
              <a:chOff x="3914" y="894"/>
              <a:chExt cx="446" cy="212"/>
            </a:xfrm>
          </p:grpSpPr>
          <p:sp>
            <p:nvSpPr>
              <p:cNvPr id="153770" name="Oval 35"/>
              <p:cNvSpPr>
                <a:spLocks noChangeArrowheads="1"/>
              </p:cNvSpPr>
              <p:nvPr/>
            </p:nvSpPr>
            <p:spPr bwMode="auto">
              <a:xfrm>
                <a:off x="3917" y="960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71" name="Line 36"/>
              <p:cNvSpPr>
                <a:spLocks noChangeShapeType="1"/>
              </p:cNvSpPr>
              <p:nvPr/>
            </p:nvSpPr>
            <p:spPr bwMode="auto">
              <a:xfrm>
                <a:off x="3917" y="953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72" name="Line 37"/>
              <p:cNvSpPr>
                <a:spLocks noChangeShapeType="1"/>
              </p:cNvSpPr>
              <p:nvPr/>
            </p:nvSpPr>
            <p:spPr bwMode="auto">
              <a:xfrm>
                <a:off x="4264" y="960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73" name="Rectangle 38"/>
              <p:cNvSpPr>
                <a:spLocks noChangeArrowheads="1"/>
              </p:cNvSpPr>
              <p:nvPr/>
            </p:nvSpPr>
            <p:spPr bwMode="auto">
              <a:xfrm>
                <a:off x="3917" y="953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53774" name="Oval 39"/>
              <p:cNvSpPr>
                <a:spLocks noChangeArrowheads="1"/>
              </p:cNvSpPr>
              <p:nvPr/>
            </p:nvSpPr>
            <p:spPr bwMode="auto">
              <a:xfrm>
                <a:off x="3914" y="894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53775" name="Group 43"/>
              <p:cNvGrpSpPr>
                <a:grpSpLocks/>
              </p:cNvGrpSpPr>
              <p:nvPr/>
            </p:nvGrpSpPr>
            <p:grpSpPr bwMode="auto">
              <a:xfrm>
                <a:off x="4022" y="922"/>
                <a:ext cx="222" cy="85"/>
                <a:chOff x="4022" y="922"/>
                <a:chExt cx="222" cy="85"/>
              </a:xfrm>
            </p:grpSpPr>
            <p:sp>
              <p:nvSpPr>
                <p:cNvPr id="15378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022" y="922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81" name="Line 41"/>
                <p:cNvSpPr>
                  <a:spLocks noChangeShapeType="1"/>
                </p:cNvSpPr>
                <p:nvPr/>
              </p:nvSpPr>
              <p:spPr bwMode="auto">
                <a:xfrm>
                  <a:off x="4175" y="1007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82" name="Line 42"/>
                <p:cNvSpPr>
                  <a:spLocks noChangeShapeType="1"/>
                </p:cNvSpPr>
                <p:nvPr/>
              </p:nvSpPr>
              <p:spPr bwMode="auto">
                <a:xfrm>
                  <a:off x="4096" y="924"/>
                  <a:ext cx="82" cy="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776" name="Group 47"/>
              <p:cNvGrpSpPr>
                <a:grpSpLocks/>
              </p:cNvGrpSpPr>
              <p:nvPr/>
            </p:nvGrpSpPr>
            <p:grpSpPr bwMode="auto">
              <a:xfrm>
                <a:off x="4023" y="920"/>
                <a:ext cx="220" cy="88"/>
                <a:chOff x="4023" y="920"/>
                <a:chExt cx="220" cy="88"/>
              </a:xfrm>
            </p:grpSpPr>
            <p:sp>
              <p:nvSpPr>
                <p:cNvPr id="153777" name="Line 44"/>
                <p:cNvSpPr>
                  <a:spLocks noChangeShapeType="1"/>
                </p:cNvSpPr>
                <p:nvPr/>
              </p:nvSpPr>
              <p:spPr bwMode="auto">
                <a:xfrm>
                  <a:off x="4023" y="1006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78" name="Line 45"/>
                <p:cNvSpPr>
                  <a:spLocks noChangeShapeType="1"/>
                </p:cNvSpPr>
                <p:nvPr/>
              </p:nvSpPr>
              <p:spPr bwMode="auto">
                <a:xfrm>
                  <a:off x="4174" y="921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79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096" y="920"/>
                  <a:ext cx="82" cy="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3769" name="Rectangle 49"/>
            <p:cNvSpPr>
              <a:spLocks noChangeArrowheads="1"/>
            </p:cNvSpPr>
            <p:nvPr/>
          </p:nvSpPr>
          <p:spPr bwMode="auto">
            <a:xfrm>
              <a:off x="4026" y="704"/>
              <a:ext cx="2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Comic Sans MS" panose="030F0702030302020204" pitchFamily="66" charset="0"/>
                </a:rPr>
                <a:t>E</a:t>
              </a:r>
            </a:p>
          </p:txBody>
        </p:sp>
      </p:grpSp>
      <p:grpSp>
        <p:nvGrpSpPr>
          <p:cNvPr id="153607" name="Group 66"/>
          <p:cNvGrpSpPr>
            <a:grpSpLocks/>
          </p:cNvGrpSpPr>
          <p:nvPr/>
        </p:nvGrpSpPr>
        <p:grpSpPr bwMode="auto">
          <a:xfrm>
            <a:off x="7204075" y="1106488"/>
            <a:ext cx="708025" cy="638175"/>
            <a:chOff x="4538" y="697"/>
            <a:chExt cx="446" cy="402"/>
          </a:xfrm>
        </p:grpSpPr>
        <p:grpSp>
          <p:nvGrpSpPr>
            <p:cNvPr id="153753" name="Group 64"/>
            <p:cNvGrpSpPr>
              <a:grpSpLocks/>
            </p:cNvGrpSpPr>
            <p:nvPr/>
          </p:nvGrpSpPr>
          <p:grpSpPr bwMode="auto">
            <a:xfrm>
              <a:off x="4538" y="887"/>
              <a:ext cx="446" cy="212"/>
              <a:chOff x="4538" y="887"/>
              <a:chExt cx="446" cy="212"/>
            </a:xfrm>
          </p:grpSpPr>
          <p:sp>
            <p:nvSpPr>
              <p:cNvPr id="153755" name="Oval 51"/>
              <p:cNvSpPr>
                <a:spLocks noChangeArrowheads="1"/>
              </p:cNvSpPr>
              <p:nvPr/>
            </p:nvSpPr>
            <p:spPr bwMode="auto">
              <a:xfrm>
                <a:off x="4541" y="953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56" name="Line 52"/>
              <p:cNvSpPr>
                <a:spLocks noChangeShapeType="1"/>
              </p:cNvSpPr>
              <p:nvPr/>
            </p:nvSpPr>
            <p:spPr bwMode="auto">
              <a:xfrm>
                <a:off x="4541" y="946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57" name="Line 53"/>
              <p:cNvSpPr>
                <a:spLocks noChangeShapeType="1"/>
              </p:cNvSpPr>
              <p:nvPr/>
            </p:nvSpPr>
            <p:spPr bwMode="auto">
              <a:xfrm>
                <a:off x="4888" y="953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58" name="Rectangle 54"/>
              <p:cNvSpPr>
                <a:spLocks noChangeArrowheads="1"/>
              </p:cNvSpPr>
              <p:nvPr/>
            </p:nvSpPr>
            <p:spPr bwMode="auto">
              <a:xfrm>
                <a:off x="4541" y="946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53759" name="Oval 55"/>
              <p:cNvSpPr>
                <a:spLocks noChangeArrowheads="1"/>
              </p:cNvSpPr>
              <p:nvPr/>
            </p:nvSpPr>
            <p:spPr bwMode="auto">
              <a:xfrm>
                <a:off x="4538" y="887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53760" name="Group 59"/>
              <p:cNvGrpSpPr>
                <a:grpSpLocks/>
              </p:cNvGrpSpPr>
              <p:nvPr/>
            </p:nvGrpSpPr>
            <p:grpSpPr bwMode="auto">
              <a:xfrm>
                <a:off x="4646" y="915"/>
                <a:ext cx="222" cy="85"/>
                <a:chOff x="4646" y="915"/>
                <a:chExt cx="222" cy="85"/>
              </a:xfrm>
            </p:grpSpPr>
            <p:sp>
              <p:nvSpPr>
                <p:cNvPr id="153765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4646" y="915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66" name="Line 57"/>
                <p:cNvSpPr>
                  <a:spLocks noChangeShapeType="1"/>
                </p:cNvSpPr>
                <p:nvPr/>
              </p:nvSpPr>
              <p:spPr bwMode="auto">
                <a:xfrm>
                  <a:off x="4799" y="1000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67" name="Line 58"/>
                <p:cNvSpPr>
                  <a:spLocks noChangeShapeType="1"/>
                </p:cNvSpPr>
                <p:nvPr/>
              </p:nvSpPr>
              <p:spPr bwMode="auto">
                <a:xfrm>
                  <a:off x="4720" y="917"/>
                  <a:ext cx="82" cy="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761" name="Group 63"/>
              <p:cNvGrpSpPr>
                <a:grpSpLocks/>
              </p:cNvGrpSpPr>
              <p:nvPr/>
            </p:nvGrpSpPr>
            <p:grpSpPr bwMode="auto">
              <a:xfrm>
                <a:off x="4647" y="913"/>
                <a:ext cx="220" cy="88"/>
                <a:chOff x="4647" y="913"/>
                <a:chExt cx="220" cy="88"/>
              </a:xfrm>
            </p:grpSpPr>
            <p:sp>
              <p:nvSpPr>
                <p:cNvPr id="153762" name="Line 60"/>
                <p:cNvSpPr>
                  <a:spLocks noChangeShapeType="1"/>
                </p:cNvSpPr>
                <p:nvPr/>
              </p:nvSpPr>
              <p:spPr bwMode="auto">
                <a:xfrm>
                  <a:off x="4647" y="999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63" name="Line 61"/>
                <p:cNvSpPr>
                  <a:spLocks noChangeShapeType="1"/>
                </p:cNvSpPr>
                <p:nvPr/>
              </p:nvSpPr>
              <p:spPr bwMode="auto">
                <a:xfrm>
                  <a:off x="4798" y="914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64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4720" y="913"/>
                  <a:ext cx="82" cy="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3754" name="Rectangle 65"/>
            <p:cNvSpPr>
              <a:spLocks noChangeArrowheads="1"/>
            </p:cNvSpPr>
            <p:nvPr/>
          </p:nvSpPr>
          <p:spPr bwMode="auto">
            <a:xfrm>
              <a:off x="4650" y="697"/>
              <a:ext cx="2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Comic Sans MS" panose="030F0702030302020204" pitchFamily="66" charset="0"/>
                </a:rPr>
                <a:t>F</a:t>
              </a:r>
            </a:p>
          </p:txBody>
        </p:sp>
      </p:grpSp>
      <p:sp>
        <p:nvSpPr>
          <p:cNvPr id="153608" name="Rectangle 67"/>
          <p:cNvSpPr>
            <a:spLocks noChangeArrowheads="1"/>
          </p:cNvSpPr>
          <p:nvPr/>
        </p:nvSpPr>
        <p:spPr bwMode="auto">
          <a:xfrm>
            <a:off x="3906838" y="1590675"/>
            <a:ext cx="2278062" cy="635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09" name="Line 68"/>
          <p:cNvSpPr>
            <a:spLocks noChangeShapeType="1"/>
          </p:cNvSpPr>
          <p:nvPr/>
        </p:nvSpPr>
        <p:spPr bwMode="auto">
          <a:xfrm>
            <a:off x="2871788" y="1612900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10" name="Line 69"/>
          <p:cNvSpPr>
            <a:spLocks noChangeShapeType="1"/>
          </p:cNvSpPr>
          <p:nvPr/>
        </p:nvSpPr>
        <p:spPr bwMode="auto">
          <a:xfrm>
            <a:off x="6918325" y="1593850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11" name="Rectangle 70"/>
          <p:cNvSpPr>
            <a:spLocks noChangeArrowheads="1"/>
          </p:cNvSpPr>
          <p:nvPr/>
        </p:nvSpPr>
        <p:spPr bwMode="auto">
          <a:xfrm>
            <a:off x="2209800" y="1727200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Comic Sans MS" panose="030F0702030302020204" pitchFamily="66" charset="0"/>
              </a:rPr>
              <a:t>IPv6</a:t>
            </a:r>
          </a:p>
        </p:txBody>
      </p:sp>
      <p:sp>
        <p:nvSpPr>
          <p:cNvPr id="153612" name="Rectangle 71"/>
          <p:cNvSpPr>
            <a:spLocks noChangeArrowheads="1"/>
          </p:cNvSpPr>
          <p:nvPr/>
        </p:nvSpPr>
        <p:spPr bwMode="auto">
          <a:xfrm>
            <a:off x="3255963" y="1728788"/>
            <a:ext cx="623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Comic Sans MS" panose="030F0702030302020204" pitchFamily="66" charset="0"/>
              </a:rPr>
              <a:t>IPv6</a:t>
            </a:r>
          </a:p>
        </p:txBody>
      </p:sp>
      <p:sp>
        <p:nvSpPr>
          <p:cNvPr id="153613" name="Rectangle 72"/>
          <p:cNvSpPr>
            <a:spLocks noChangeArrowheads="1"/>
          </p:cNvSpPr>
          <p:nvPr/>
        </p:nvSpPr>
        <p:spPr bwMode="auto">
          <a:xfrm>
            <a:off x="6281738" y="1720850"/>
            <a:ext cx="623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Comic Sans MS" panose="030F0702030302020204" pitchFamily="66" charset="0"/>
              </a:rPr>
              <a:t>IPv6</a:t>
            </a:r>
          </a:p>
        </p:txBody>
      </p:sp>
      <p:sp>
        <p:nvSpPr>
          <p:cNvPr id="153614" name="Rectangle 73"/>
          <p:cNvSpPr>
            <a:spLocks noChangeArrowheads="1"/>
          </p:cNvSpPr>
          <p:nvPr/>
        </p:nvSpPr>
        <p:spPr bwMode="auto">
          <a:xfrm>
            <a:off x="7262813" y="1724025"/>
            <a:ext cx="623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Comic Sans MS" panose="030F0702030302020204" pitchFamily="66" charset="0"/>
              </a:rPr>
              <a:t>IPv6</a:t>
            </a:r>
          </a:p>
        </p:txBody>
      </p:sp>
      <p:sp>
        <p:nvSpPr>
          <p:cNvPr id="153615" name="Rectangle 74"/>
          <p:cNvSpPr>
            <a:spLocks noChangeArrowheads="1"/>
          </p:cNvSpPr>
          <p:nvPr/>
        </p:nvSpPr>
        <p:spPr bwMode="auto">
          <a:xfrm>
            <a:off x="4667250" y="1247775"/>
            <a:ext cx="768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chemeClr val="tx2"/>
                </a:solidFill>
                <a:latin typeface="Comic Sans MS" panose="030F0702030302020204" pitchFamily="66" charset="0"/>
              </a:rPr>
              <a:t>tunnel</a:t>
            </a:r>
          </a:p>
        </p:txBody>
      </p:sp>
      <p:sp>
        <p:nvSpPr>
          <p:cNvPr id="153616" name="Rectangle 75"/>
          <p:cNvSpPr>
            <a:spLocks noChangeArrowheads="1"/>
          </p:cNvSpPr>
          <p:nvPr/>
        </p:nvSpPr>
        <p:spPr bwMode="auto">
          <a:xfrm>
            <a:off x="414338" y="1314450"/>
            <a:ext cx="1203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Comic Sans MS" panose="030F0702030302020204" pitchFamily="66" charset="0"/>
              </a:rPr>
              <a:t>逻辑观点</a:t>
            </a:r>
            <a:r>
              <a:rPr lang="en-US" altLang="zh-CN" b="1">
                <a:latin typeface="Comic Sans MS" panose="030F0702030302020204" pitchFamily="66" charset="0"/>
              </a:rPr>
              <a:t>:</a:t>
            </a:r>
          </a:p>
        </p:txBody>
      </p:sp>
      <p:sp>
        <p:nvSpPr>
          <p:cNvPr id="153617" name="Rectangle 76"/>
          <p:cNvSpPr>
            <a:spLocks noChangeArrowheads="1"/>
          </p:cNvSpPr>
          <p:nvPr/>
        </p:nvSpPr>
        <p:spPr bwMode="auto">
          <a:xfrm>
            <a:off x="423863" y="2470150"/>
            <a:ext cx="1203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Comic Sans MS" panose="030F0702030302020204" pitchFamily="66" charset="0"/>
              </a:rPr>
              <a:t>物理观点</a:t>
            </a:r>
            <a:r>
              <a:rPr lang="en-US" altLang="zh-CN" b="1">
                <a:latin typeface="Comic Sans MS" panose="030F0702030302020204" pitchFamily="66" charset="0"/>
              </a:rPr>
              <a:t>:</a:t>
            </a:r>
          </a:p>
        </p:txBody>
      </p:sp>
      <p:grpSp>
        <p:nvGrpSpPr>
          <p:cNvPr id="153618" name="Group 92"/>
          <p:cNvGrpSpPr>
            <a:grpSpLocks/>
          </p:cNvGrpSpPr>
          <p:nvPr/>
        </p:nvGrpSpPr>
        <p:grpSpPr bwMode="auto">
          <a:xfrm>
            <a:off x="2143125" y="2254250"/>
            <a:ext cx="708025" cy="638175"/>
            <a:chOff x="1350" y="1420"/>
            <a:chExt cx="446" cy="402"/>
          </a:xfrm>
        </p:grpSpPr>
        <p:grpSp>
          <p:nvGrpSpPr>
            <p:cNvPr id="153738" name="Group 90"/>
            <p:cNvGrpSpPr>
              <a:grpSpLocks/>
            </p:cNvGrpSpPr>
            <p:nvPr/>
          </p:nvGrpSpPr>
          <p:grpSpPr bwMode="auto">
            <a:xfrm>
              <a:off x="1350" y="1610"/>
              <a:ext cx="446" cy="212"/>
              <a:chOff x="1350" y="1610"/>
              <a:chExt cx="446" cy="212"/>
            </a:xfrm>
          </p:grpSpPr>
          <p:sp>
            <p:nvSpPr>
              <p:cNvPr id="153740" name="Oval 77"/>
              <p:cNvSpPr>
                <a:spLocks noChangeArrowheads="1"/>
              </p:cNvSpPr>
              <p:nvPr/>
            </p:nvSpPr>
            <p:spPr bwMode="auto">
              <a:xfrm>
                <a:off x="1353" y="1676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41" name="Line 78"/>
              <p:cNvSpPr>
                <a:spLocks noChangeShapeType="1"/>
              </p:cNvSpPr>
              <p:nvPr/>
            </p:nvSpPr>
            <p:spPr bwMode="auto">
              <a:xfrm>
                <a:off x="1353" y="16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42" name="Line 79"/>
              <p:cNvSpPr>
                <a:spLocks noChangeShapeType="1"/>
              </p:cNvSpPr>
              <p:nvPr/>
            </p:nvSpPr>
            <p:spPr bwMode="auto">
              <a:xfrm>
                <a:off x="1700" y="1676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43" name="Rectangle 80"/>
              <p:cNvSpPr>
                <a:spLocks noChangeArrowheads="1"/>
              </p:cNvSpPr>
              <p:nvPr/>
            </p:nvSpPr>
            <p:spPr bwMode="auto">
              <a:xfrm>
                <a:off x="1353" y="1669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53744" name="Oval 81"/>
              <p:cNvSpPr>
                <a:spLocks noChangeArrowheads="1"/>
              </p:cNvSpPr>
              <p:nvPr/>
            </p:nvSpPr>
            <p:spPr bwMode="auto">
              <a:xfrm>
                <a:off x="1350" y="1610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53745" name="Group 85"/>
              <p:cNvGrpSpPr>
                <a:grpSpLocks/>
              </p:cNvGrpSpPr>
              <p:nvPr/>
            </p:nvGrpSpPr>
            <p:grpSpPr bwMode="auto">
              <a:xfrm>
                <a:off x="1458" y="1638"/>
                <a:ext cx="222" cy="85"/>
                <a:chOff x="1458" y="1638"/>
                <a:chExt cx="222" cy="85"/>
              </a:xfrm>
            </p:grpSpPr>
            <p:sp>
              <p:nvSpPr>
                <p:cNvPr id="153750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1458" y="1638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51" name="Line 83"/>
                <p:cNvSpPr>
                  <a:spLocks noChangeShapeType="1"/>
                </p:cNvSpPr>
                <p:nvPr/>
              </p:nvSpPr>
              <p:spPr bwMode="auto">
                <a:xfrm>
                  <a:off x="1611" y="1723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52" name="Line 84"/>
                <p:cNvSpPr>
                  <a:spLocks noChangeShapeType="1"/>
                </p:cNvSpPr>
                <p:nvPr/>
              </p:nvSpPr>
              <p:spPr bwMode="auto">
                <a:xfrm>
                  <a:off x="1532" y="1640"/>
                  <a:ext cx="82" cy="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746" name="Group 89"/>
              <p:cNvGrpSpPr>
                <a:grpSpLocks/>
              </p:cNvGrpSpPr>
              <p:nvPr/>
            </p:nvGrpSpPr>
            <p:grpSpPr bwMode="auto">
              <a:xfrm>
                <a:off x="1459" y="1636"/>
                <a:ext cx="220" cy="88"/>
                <a:chOff x="1459" y="1636"/>
                <a:chExt cx="220" cy="88"/>
              </a:xfrm>
            </p:grpSpPr>
            <p:sp>
              <p:nvSpPr>
                <p:cNvPr id="153747" name="Line 86"/>
                <p:cNvSpPr>
                  <a:spLocks noChangeShapeType="1"/>
                </p:cNvSpPr>
                <p:nvPr/>
              </p:nvSpPr>
              <p:spPr bwMode="auto">
                <a:xfrm>
                  <a:off x="1459" y="1722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48" name="Line 87"/>
                <p:cNvSpPr>
                  <a:spLocks noChangeShapeType="1"/>
                </p:cNvSpPr>
                <p:nvPr/>
              </p:nvSpPr>
              <p:spPr bwMode="auto">
                <a:xfrm>
                  <a:off x="1610" y="1637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49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1532" y="1636"/>
                  <a:ext cx="82" cy="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3739" name="Rectangle 91"/>
            <p:cNvSpPr>
              <a:spLocks noChangeArrowheads="1"/>
            </p:cNvSpPr>
            <p:nvPr/>
          </p:nvSpPr>
          <p:spPr bwMode="auto">
            <a:xfrm>
              <a:off x="1462" y="1420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Comic Sans MS" panose="030F0702030302020204" pitchFamily="66" charset="0"/>
                </a:rPr>
                <a:t>A</a:t>
              </a:r>
            </a:p>
          </p:txBody>
        </p:sp>
      </p:grpSp>
      <p:grpSp>
        <p:nvGrpSpPr>
          <p:cNvPr id="153619" name="Group 108"/>
          <p:cNvGrpSpPr>
            <a:grpSpLocks/>
          </p:cNvGrpSpPr>
          <p:nvPr/>
        </p:nvGrpSpPr>
        <p:grpSpPr bwMode="auto">
          <a:xfrm>
            <a:off x="3189288" y="2259013"/>
            <a:ext cx="708025" cy="638175"/>
            <a:chOff x="2009" y="1423"/>
            <a:chExt cx="446" cy="402"/>
          </a:xfrm>
        </p:grpSpPr>
        <p:grpSp>
          <p:nvGrpSpPr>
            <p:cNvPr id="153723" name="Group 106"/>
            <p:cNvGrpSpPr>
              <a:grpSpLocks/>
            </p:cNvGrpSpPr>
            <p:nvPr/>
          </p:nvGrpSpPr>
          <p:grpSpPr bwMode="auto">
            <a:xfrm>
              <a:off x="2009" y="1613"/>
              <a:ext cx="446" cy="212"/>
              <a:chOff x="2009" y="1613"/>
              <a:chExt cx="446" cy="212"/>
            </a:xfrm>
          </p:grpSpPr>
          <p:sp>
            <p:nvSpPr>
              <p:cNvPr id="153725" name="Oval 93"/>
              <p:cNvSpPr>
                <a:spLocks noChangeArrowheads="1"/>
              </p:cNvSpPr>
              <p:nvPr/>
            </p:nvSpPr>
            <p:spPr bwMode="auto">
              <a:xfrm>
                <a:off x="2012" y="167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26" name="Line 94"/>
              <p:cNvSpPr>
                <a:spLocks noChangeShapeType="1"/>
              </p:cNvSpPr>
              <p:nvPr/>
            </p:nvSpPr>
            <p:spPr bwMode="auto">
              <a:xfrm>
                <a:off x="2012" y="167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27" name="Line 95"/>
              <p:cNvSpPr>
                <a:spLocks noChangeShapeType="1"/>
              </p:cNvSpPr>
              <p:nvPr/>
            </p:nvSpPr>
            <p:spPr bwMode="auto">
              <a:xfrm>
                <a:off x="2359" y="167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28" name="Rectangle 96"/>
              <p:cNvSpPr>
                <a:spLocks noChangeArrowheads="1"/>
              </p:cNvSpPr>
              <p:nvPr/>
            </p:nvSpPr>
            <p:spPr bwMode="auto">
              <a:xfrm>
                <a:off x="2012" y="167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53729" name="Oval 97"/>
              <p:cNvSpPr>
                <a:spLocks noChangeArrowheads="1"/>
              </p:cNvSpPr>
              <p:nvPr/>
            </p:nvSpPr>
            <p:spPr bwMode="auto">
              <a:xfrm>
                <a:off x="2009" y="161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53730" name="Group 101"/>
              <p:cNvGrpSpPr>
                <a:grpSpLocks/>
              </p:cNvGrpSpPr>
              <p:nvPr/>
            </p:nvGrpSpPr>
            <p:grpSpPr bwMode="auto">
              <a:xfrm>
                <a:off x="2117" y="1641"/>
                <a:ext cx="222" cy="85"/>
                <a:chOff x="2117" y="1641"/>
                <a:chExt cx="222" cy="85"/>
              </a:xfrm>
            </p:grpSpPr>
            <p:sp>
              <p:nvSpPr>
                <p:cNvPr id="153735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2117" y="1641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36" name="Line 99"/>
                <p:cNvSpPr>
                  <a:spLocks noChangeShapeType="1"/>
                </p:cNvSpPr>
                <p:nvPr/>
              </p:nvSpPr>
              <p:spPr bwMode="auto">
                <a:xfrm>
                  <a:off x="2270" y="1726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37" name="Line 100"/>
                <p:cNvSpPr>
                  <a:spLocks noChangeShapeType="1"/>
                </p:cNvSpPr>
                <p:nvPr/>
              </p:nvSpPr>
              <p:spPr bwMode="auto">
                <a:xfrm>
                  <a:off x="2191" y="1643"/>
                  <a:ext cx="82" cy="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731" name="Group 105"/>
              <p:cNvGrpSpPr>
                <a:grpSpLocks/>
              </p:cNvGrpSpPr>
              <p:nvPr/>
            </p:nvGrpSpPr>
            <p:grpSpPr bwMode="auto">
              <a:xfrm>
                <a:off x="2118" y="1639"/>
                <a:ext cx="220" cy="88"/>
                <a:chOff x="2118" y="1639"/>
                <a:chExt cx="220" cy="88"/>
              </a:xfrm>
            </p:grpSpPr>
            <p:sp>
              <p:nvSpPr>
                <p:cNvPr id="153732" name="Line 102"/>
                <p:cNvSpPr>
                  <a:spLocks noChangeShapeType="1"/>
                </p:cNvSpPr>
                <p:nvPr/>
              </p:nvSpPr>
              <p:spPr bwMode="auto">
                <a:xfrm>
                  <a:off x="2118" y="1725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33" name="Line 103"/>
                <p:cNvSpPr>
                  <a:spLocks noChangeShapeType="1"/>
                </p:cNvSpPr>
                <p:nvPr/>
              </p:nvSpPr>
              <p:spPr bwMode="auto">
                <a:xfrm>
                  <a:off x="2269" y="1640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34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2191" y="1639"/>
                  <a:ext cx="82" cy="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3724" name="Rectangle 107"/>
            <p:cNvSpPr>
              <a:spLocks noChangeArrowheads="1"/>
            </p:cNvSpPr>
            <p:nvPr/>
          </p:nvSpPr>
          <p:spPr bwMode="auto">
            <a:xfrm>
              <a:off x="2121" y="1423"/>
              <a:ext cx="2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Comic Sans MS" panose="030F0702030302020204" pitchFamily="66" charset="0"/>
                </a:rPr>
                <a:t>B</a:t>
              </a:r>
            </a:p>
          </p:txBody>
        </p:sp>
      </p:grpSp>
      <p:grpSp>
        <p:nvGrpSpPr>
          <p:cNvPr id="153620" name="Group 124"/>
          <p:cNvGrpSpPr>
            <a:grpSpLocks/>
          </p:cNvGrpSpPr>
          <p:nvPr/>
        </p:nvGrpSpPr>
        <p:grpSpPr bwMode="auto">
          <a:xfrm>
            <a:off x="6203950" y="2249488"/>
            <a:ext cx="708025" cy="638175"/>
            <a:chOff x="3908" y="1417"/>
            <a:chExt cx="446" cy="402"/>
          </a:xfrm>
        </p:grpSpPr>
        <p:grpSp>
          <p:nvGrpSpPr>
            <p:cNvPr id="153708" name="Group 122"/>
            <p:cNvGrpSpPr>
              <a:grpSpLocks/>
            </p:cNvGrpSpPr>
            <p:nvPr/>
          </p:nvGrpSpPr>
          <p:grpSpPr bwMode="auto">
            <a:xfrm>
              <a:off x="3908" y="1607"/>
              <a:ext cx="446" cy="212"/>
              <a:chOff x="3908" y="1607"/>
              <a:chExt cx="446" cy="212"/>
            </a:xfrm>
          </p:grpSpPr>
          <p:sp>
            <p:nvSpPr>
              <p:cNvPr id="153710" name="Oval 109"/>
              <p:cNvSpPr>
                <a:spLocks noChangeArrowheads="1"/>
              </p:cNvSpPr>
              <p:nvPr/>
            </p:nvSpPr>
            <p:spPr bwMode="auto">
              <a:xfrm>
                <a:off x="3911" y="1673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11" name="Line 110"/>
              <p:cNvSpPr>
                <a:spLocks noChangeShapeType="1"/>
              </p:cNvSpPr>
              <p:nvPr/>
            </p:nvSpPr>
            <p:spPr bwMode="auto">
              <a:xfrm>
                <a:off x="3911" y="1666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12" name="Line 111"/>
              <p:cNvSpPr>
                <a:spLocks noChangeShapeType="1"/>
              </p:cNvSpPr>
              <p:nvPr/>
            </p:nvSpPr>
            <p:spPr bwMode="auto">
              <a:xfrm>
                <a:off x="4258" y="1673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13" name="Rectangle 112"/>
              <p:cNvSpPr>
                <a:spLocks noChangeArrowheads="1"/>
              </p:cNvSpPr>
              <p:nvPr/>
            </p:nvSpPr>
            <p:spPr bwMode="auto">
              <a:xfrm>
                <a:off x="3911" y="1666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53714" name="Oval 113"/>
              <p:cNvSpPr>
                <a:spLocks noChangeArrowheads="1"/>
              </p:cNvSpPr>
              <p:nvPr/>
            </p:nvSpPr>
            <p:spPr bwMode="auto">
              <a:xfrm>
                <a:off x="3908" y="1607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53715" name="Group 117"/>
              <p:cNvGrpSpPr>
                <a:grpSpLocks/>
              </p:cNvGrpSpPr>
              <p:nvPr/>
            </p:nvGrpSpPr>
            <p:grpSpPr bwMode="auto">
              <a:xfrm>
                <a:off x="4016" y="1635"/>
                <a:ext cx="222" cy="85"/>
                <a:chOff x="4016" y="1635"/>
                <a:chExt cx="222" cy="85"/>
              </a:xfrm>
            </p:grpSpPr>
            <p:sp>
              <p:nvSpPr>
                <p:cNvPr id="153720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4016" y="1635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21" name="Line 115"/>
                <p:cNvSpPr>
                  <a:spLocks noChangeShapeType="1"/>
                </p:cNvSpPr>
                <p:nvPr/>
              </p:nvSpPr>
              <p:spPr bwMode="auto">
                <a:xfrm>
                  <a:off x="4169" y="1720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22" name="Line 116"/>
                <p:cNvSpPr>
                  <a:spLocks noChangeShapeType="1"/>
                </p:cNvSpPr>
                <p:nvPr/>
              </p:nvSpPr>
              <p:spPr bwMode="auto">
                <a:xfrm>
                  <a:off x="4090" y="1637"/>
                  <a:ext cx="82" cy="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716" name="Group 121"/>
              <p:cNvGrpSpPr>
                <a:grpSpLocks/>
              </p:cNvGrpSpPr>
              <p:nvPr/>
            </p:nvGrpSpPr>
            <p:grpSpPr bwMode="auto">
              <a:xfrm>
                <a:off x="4017" y="1633"/>
                <a:ext cx="220" cy="88"/>
                <a:chOff x="4017" y="1633"/>
                <a:chExt cx="220" cy="88"/>
              </a:xfrm>
            </p:grpSpPr>
            <p:sp>
              <p:nvSpPr>
                <p:cNvPr id="153717" name="Line 118"/>
                <p:cNvSpPr>
                  <a:spLocks noChangeShapeType="1"/>
                </p:cNvSpPr>
                <p:nvPr/>
              </p:nvSpPr>
              <p:spPr bwMode="auto">
                <a:xfrm>
                  <a:off x="4017" y="1719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18" name="Line 119"/>
                <p:cNvSpPr>
                  <a:spLocks noChangeShapeType="1"/>
                </p:cNvSpPr>
                <p:nvPr/>
              </p:nvSpPr>
              <p:spPr bwMode="auto">
                <a:xfrm>
                  <a:off x="4168" y="1634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19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4090" y="1633"/>
                  <a:ext cx="82" cy="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3709" name="Rectangle 123"/>
            <p:cNvSpPr>
              <a:spLocks noChangeArrowheads="1"/>
            </p:cNvSpPr>
            <p:nvPr/>
          </p:nvSpPr>
          <p:spPr bwMode="auto">
            <a:xfrm>
              <a:off x="4020" y="1417"/>
              <a:ext cx="2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Comic Sans MS" panose="030F0702030302020204" pitchFamily="66" charset="0"/>
                </a:rPr>
                <a:t>E</a:t>
              </a:r>
            </a:p>
          </p:txBody>
        </p:sp>
      </p:grpSp>
      <p:grpSp>
        <p:nvGrpSpPr>
          <p:cNvPr id="153621" name="Group 140"/>
          <p:cNvGrpSpPr>
            <a:grpSpLocks/>
          </p:cNvGrpSpPr>
          <p:nvPr/>
        </p:nvGrpSpPr>
        <p:grpSpPr bwMode="auto">
          <a:xfrm>
            <a:off x="7194550" y="2238375"/>
            <a:ext cx="708025" cy="638175"/>
            <a:chOff x="4532" y="1410"/>
            <a:chExt cx="446" cy="402"/>
          </a:xfrm>
        </p:grpSpPr>
        <p:grpSp>
          <p:nvGrpSpPr>
            <p:cNvPr id="153693" name="Group 138"/>
            <p:cNvGrpSpPr>
              <a:grpSpLocks/>
            </p:cNvGrpSpPr>
            <p:nvPr/>
          </p:nvGrpSpPr>
          <p:grpSpPr bwMode="auto">
            <a:xfrm>
              <a:off x="4532" y="1600"/>
              <a:ext cx="446" cy="212"/>
              <a:chOff x="4532" y="1600"/>
              <a:chExt cx="446" cy="212"/>
            </a:xfrm>
          </p:grpSpPr>
          <p:sp>
            <p:nvSpPr>
              <p:cNvPr id="153695" name="Oval 125"/>
              <p:cNvSpPr>
                <a:spLocks noChangeArrowheads="1"/>
              </p:cNvSpPr>
              <p:nvPr/>
            </p:nvSpPr>
            <p:spPr bwMode="auto">
              <a:xfrm>
                <a:off x="4535" y="1666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696" name="Line 126"/>
              <p:cNvSpPr>
                <a:spLocks noChangeShapeType="1"/>
              </p:cNvSpPr>
              <p:nvPr/>
            </p:nvSpPr>
            <p:spPr bwMode="auto">
              <a:xfrm>
                <a:off x="4535" y="165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97" name="Line 127"/>
              <p:cNvSpPr>
                <a:spLocks noChangeShapeType="1"/>
              </p:cNvSpPr>
              <p:nvPr/>
            </p:nvSpPr>
            <p:spPr bwMode="auto">
              <a:xfrm>
                <a:off x="4882" y="1666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98" name="Rectangle 128"/>
              <p:cNvSpPr>
                <a:spLocks noChangeArrowheads="1"/>
              </p:cNvSpPr>
              <p:nvPr/>
            </p:nvSpPr>
            <p:spPr bwMode="auto">
              <a:xfrm>
                <a:off x="4535" y="1659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53699" name="Oval 129"/>
              <p:cNvSpPr>
                <a:spLocks noChangeArrowheads="1"/>
              </p:cNvSpPr>
              <p:nvPr/>
            </p:nvSpPr>
            <p:spPr bwMode="auto">
              <a:xfrm>
                <a:off x="4532" y="1600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53700" name="Group 133"/>
              <p:cNvGrpSpPr>
                <a:grpSpLocks/>
              </p:cNvGrpSpPr>
              <p:nvPr/>
            </p:nvGrpSpPr>
            <p:grpSpPr bwMode="auto">
              <a:xfrm>
                <a:off x="4640" y="1628"/>
                <a:ext cx="222" cy="85"/>
                <a:chOff x="4640" y="1628"/>
                <a:chExt cx="222" cy="85"/>
              </a:xfrm>
            </p:grpSpPr>
            <p:sp>
              <p:nvSpPr>
                <p:cNvPr id="153705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4640" y="1628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06" name="Line 131"/>
                <p:cNvSpPr>
                  <a:spLocks noChangeShapeType="1"/>
                </p:cNvSpPr>
                <p:nvPr/>
              </p:nvSpPr>
              <p:spPr bwMode="auto">
                <a:xfrm>
                  <a:off x="4793" y="1713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07" name="Line 132"/>
                <p:cNvSpPr>
                  <a:spLocks noChangeShapeType="1"/>
                </p:cNvSpPr>
                <p:nvPr/>
              </p:nvSpPr>
              <p:spPr bwMode="auto">
                <a:xfrm>
                  <a:off x="4714" y="1630"/>
                  <a:ext cx="82" cy="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701" name="Group 137"/>
              <p:cNvGrpSpPr>
                <a:grpSpLocks/>
              </p:cNvGrpSpPr>
              <p:nvPr/>
            </p:nvGrpSpPr>
            <p:grpSpPr bwMode="auto">
              <a:xfrm>
                <a:off x="4641" y="1626"/>
                <a:ext cx="220" cy="88"/>
                <a:chOff x="4641" y="1626"/>
                <a:chExt cx="220" cy="88"/>
              </a:xfrm>
            </p:grpSpPr>
            <p:sp>
              <p:nvSpPr>
                <p:cNvPr id="153702" name="Line 134"/>
                <p:cNvSpPr>
                  <a:spLocks noChangeShapeType="1"/>
                </p:cNvSpPr>
                <p:nvPr/>
              </p:nvSpPr>
              <p:spPr bwMode="auto">
                <a:xfrm>
                  <a:off x="4641" y="1712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03" name="Line 135"/>
                <p:cNvSpPr>
                  <a:spLocks noChangeShapeType="1"/>
                </p:cNvSpPr>
                <p:nvPr/>
              </p:nvSpPr>
              <p:spPr bwMode="auto">
                <a:xfrm>
                  <a:off x="4792" y="1627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04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4714" y="1626"/>
                  <a:ext cx="82" cy="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3694" name="Rectangle 139"/>
            <p:cNvSpPr>
              <a:spLocks noChangeArrowheads="1"/>
            </p:cNvSpPr>
            <p:nvPr/>
          </p:nvSpPr>
          <p:spPr bwMode="auto">
            <a:xfrm>
              <a:off x="4644" y="1410"/>
              <a:ext cx="2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Comic Sans MS" panose="030F0702030302020204" pitchFamily="66" charset="0"/>
                </a:rPr>
                <a:t>F</a:t>
              </a:r>
            </a:p>
          </p:txBody>
        </p:sp>
      </p:grpSp>
      <p:sp>
        <p:nvSpPr>
          <p:cNvPr id="153622" name="Line 141"/>
          <p:cNvSpPr>
            <a:spLocks noChangeShapeType="1"/>
          </p:cNvSpPr>
          <p:nvPr/>
        </p:nvSpPr>
        <p:spPr bwMode="auto">
          <a:xfrm>
            <a:off x="2862263" y="2744788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23" name="Line 142"/>
          <p:cNvSpPr>
            <a:spLocks noChangeShapeType="1"/>
          </p:cNvSpPr>
          <p:nvPr/>
        </p:nvSpPr>
        <p:spPr bwMode="auto">
          <a:xfrm>
            <a:off x="6908800" y="2725738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24" name="Rectangle 143"/>
          <p:cNvSpPr>
            <a:spLocks noChangeArrowheads="1"/>
          </p:cNvSpPr>
          <p:nvPr/>
        </p:nvSpPr>
        <p:spPr bwMode="auto">
          <a:xfrm>
            <a:off x="2200275" y="2859088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Comic Sans MS" panose="030F0702030302020204" pitchFamily="66" charset="0"/>
              </a:rPr>
              <a:t>IPv6</a:t>
            </a:r>
          </a:p>
        </p:txBody>
      </p:sp>
      <p:sp>
        <p:nvSpPr>
          <p:cNvPr id="153625" name="Rectangle 144"/>
          <p:cNvSpPr>
            <a:spLocks noChangeArrowheads="1"/>
          </p:cNvSpPr>
          <p:nvPr/>
        </p:nvSpPr>
        <p:spPr bwMode="auto">
          <a:xfrm>
            <a:off x="3246438" y="2860675"/>
            <a:ext cx="623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Comic Sans MS" panose="030F0702030302020204" pitchFamily="66" charset="0"/>
              </a:rPr>
              <a:t>IPv6</a:t>
            </a:r>
          </a:p>
        </p:txBody>
      </p:sp>
      <p:sp>
        <p:nvSpPr>
          <p:cNvPr id="153626" name="Rectangle 145"/>
          <p:cNvSpPr>
            <a:spLocks noChangeArrowheads="1"/>
          </p:cNvSpPr>
          <p:nvPr/>
        </p:nvSpPr>
        <p:spPr bwMode="auto">
          <a:xfrm>
            <a:off x="6272213" y="2852738"/>
            <a:ext cx="623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Comic Sans MS" panose="030F0702030302020204" pitchFamily="66" charset="0"/>
              </a:rPr>
              <a:t>IPv6</a:t>
            </a:r>
          </a:p>
        </p:txBody>
      </p:sp>
      <p:sp>
        <p:nvSpPr>
          <p:cNvPr id="153627" name="Rectangle 146"/>
          <p:cNvSpPr>
            <a:spLocks noChangeArrowheads="1"/>
          </p:cNvSpPr>
          <p:nvPr/>
        </p:nvSpPr>
        <p:spPr bwMode="auto">
          <a:xfrm>
            <a:off x="7253288" y="2855913"/>
            <a:ext cx="623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Comic Sans MS" panose="030F0702030302020204" pitchFamily="66" charset="0"/>
              </a:rPr>
              <a:t>IPv6</a:t>
            </a:r>
          </a:p>
        </p:txBody>
      </p:sp>
      <p:sp>
        <p:nvSpPr>
          <p:cNvPr id="153628" name="Line 147"/>
          <p:cNvSpPr>
            <a:spLocks noChangeShapeType="1"/>
          </p:cNvSpPr>
          <p:nvPr/>
        </p:nvSpPr>
        <p:spPr bwMode="auto">
          <a:xfrm>
            <a:off x="3894138" y="2735263"/>
            <a:ext cx="2325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629" name="Group 163"/>
          <p:cNvGrpSpPr>
            <a:grpSpLocks/>
          </p:cNvGrpSpPr>
          <p:nvPr/>
        </p:nvGrpSpPr>
        <p:grpSpPr bwMode="auto">
          <a:xfrm>
            <a:off x="4183063" y="2262188"/>
            <a:ext cx="708025" cy="638175"/>
            <a:chOff x="2635" y="1425"/>
            <a:chExt cx="446" cy="402"/>
          </a:xfrm>
        </p:grpSpPr>
        <p:grpSp>
          <p:nvGrpSpPr>
            <p:cNvPr id="153678" name="Group 161"/>
            <p:cNvGrpSpPr>
              <a:grpSpLocks/>
            </p:cNvGrpSpPr>
            <p:nvPr/>
          </p:nvGrpSpPr>
          <p:grpSpPr bwMode="auto">
            <a:xfrm>
              <a:off x="2635" y="1615"/>
              <a:ext cx="446" cy="212"/>
              <a:chOff x="2635" y="1615"/>
              <a:chExt cx="446" cy="212"/>
            </a:xfrm>
          </p:grpSpPr>
          <p:sp>
            <p:nvSpPr>
              <p:cNvPr id="153680" name="Oval 148"/>
              <p:cNvSpPr>
                <a:spLocks noChangeArrowheads="1"/>
              </p:cNvSpPr>
              <p:nvPr/>
            </p:nvSpPr>
            <p:spPr bwMode="auto">
              <a:xfrm>
                <a:off x="2638" y="1681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681" name="Line 149"/>
              <p:cNvSpPr>
                <a:spLocks noChangeShapeType="1"/>
              </p:cNvSpPr>
              <p:nvPr/>
            </p:nvSpPr>
            <p:spPr bwMode="auto">
              <a:xfrm>
                <a:off x="2638" y="1674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82" name="Line 150"/>
              <p:cNvSpPr>
                <a:spLocks noChangeShapeType="1"/>
              </p:cNvSpPr>
              <p:nvPr/>
            </p:nvSpPr>
            <p:spPr bwMode="auto">
              <a:xfrm>
                <a:off x="2985" y="1681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83" name="Rectangle 151"/>
              <p:cNvSpPr>
                <a:spLocks noChangeArrowheads="1"/>
              </p:cNvSpPr>
              <p:nvPr/>
            </p:nvSpPr>
            <p:spPr bwMode="auto">
              <a:xfrm>
                <a:off x="2638" y="1674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53684" name="Oval 152"/>
              <p:cNvSpPr>
                <a:spLocks noChangeArrowheads="1"/>
              </p:cNvSpPr>
              <p:nvPr/>
            </p:nvSpPr>
            <p:spPr bwMode="auto">
              <a:xfrm>
                <a:off x="2635" y="1615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53685" name="Group 156"/>
              <p:cNvGrpSpPr>
                <a:grpSpLocks/>
              </p:cNvGrpSpPr>
              <p:nvPr/>
            </p:nvGrpSpPr>
            <p:grpSpPr bwMode="auto">
              <a:xfrm>
                <a:off x="2743" y="1643"/>
                <a:ext cx="222" cy="85"/>
                <a:chOff x="2743" y="1643"/>
                <a:chExt cx="222" cy="85"/>
              </a:xfrm>
            </p:grpSpPr>
            <p:sp>
              <p:nvSpPr>
                <p:cNvPr id="153690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2743" y="1643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691" name="Line 154"/>
                <p:cNvSpPr>
                  <a:spLocks noChangeShapeType="1"/>
                </p:cNvSpPr>
                <p:nvPr/>
              </p:nvSpPr>
              <p:spPr bwMode="auto">
                <a:xfrm>
                  <a:off x="2896" y="1728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692" name="Line 155"/>
                <p:cNvSpPr>
                  <a:spLocks noChangeShapeType="1"/>
                </p:cNvSpPr>
                <p:nvPr/>
              </p:nvSpPr>
              <p:spPr bwMode="auto">
                <a:xfrm>
                  <a:off x="2817" y="1645"/>
                  <a:ext cx="82" cy="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686" name="Group 160"/>
              <p:cNvGrpSpPr>
                <a:grpSpLocks/>
              </p:cNvGrpSpPr>
              <p:nvPr/>
            </p:nvGrpSpPr>
            <p:grpSpPr bwMode="auto">
              <a:xfrm>
                <a:off x="2744" y="1641"/>
                <a:ext cx="220" cy="88"/>
                <a:chOff x="2744" y="1641"/>
                <a:chExt cx="220" cy="88"/>
              </a:xfrm>
            </p:grpSpPr>
            <p:sp>
              <p:nvSpPr>
                <p:cNvPr id="153687" name="Line 157"/>
                <p:cNvSpPr>
                  <a:spLocks noChangeShapeType="1"/>
                </p:cNvSpPr>
                <p:nvPr/>
              </p:nvSpPr>
              <p:spPr bwMode="auto">
                <a:xfrm>
                  <a:off x="2744" y="1727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688" name="Line 158"/>
                <p:cNvSpPr>
                  <a:spLocks noChangeShapeType="1"/>
                </p:cNvSpPr>
                <p:nvPr/>
              </p:nvSpPr>
              <p:spPr bwMode="auto">
                <a:xfrm>
                  <a:off x="2895" y="1642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689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2817" y="1641"/>
                  <a:ext cx="82" cy="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3679" name="Rectangle 162"/>
            <p:cNvSpPr>
              <a:spLocks noChangeArrowheads="1"/>
            </p:cNvSpPr>
            <p:nvPr/>
          </p:nvSpPr>
          <p:spPr bwMode="auto">
            <a:xfrm>
              <a:off x="2747" y="1425"/>
              <a:ext cx="2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Comic Sans MS" panose="030F0702030302020204" pitchFamily="66" charset="0"/>
                </a:rPr>
                <a:t>C</a:t>
              </a:r>
            </a:p>
          </p:txBody>
        </p:sp>
      </p:grpSp>
      <p:grpSp>
        <p:nvGrpSpPr>
          <p:cNvPr id="153630" name="Group 179"/>
          <p:cNvGrpSpPr>
            <a:grpSpLocks/>
          </p:cNvGrpSpPr>
          <p:nvPr/>
        </p:nvGrpSpPr>
        <p:grpSpPr bwMode="auto">
          <a:xfrm>
            <a:off x="5172075" y="2252663"/>
            <a:ext cx="708025" cy="638175"/>
            <a:chOff x="3258" y="1419"/>
            <a:chExt cx="446" cy="402"/>
          </a:xfrm>
        </p:grpSpPr>
        <p:grpSp>
          <p:nvGrpSpPr>
            <p:cNvPr id="153663" name="Group 177"/>
            <p:cNvGrpSpPr>
              <a:grpSpLocks/>
            </p:cNvGrpSpPr>
            <p:nvPr/>
          </p:nvGrpSpPr>
          <p:grpSpPr bwMode="auto">
            <a:xfrm>
              <a:off x="3258" y="1609"/>
              <a:ext cx="446" cy="212"/>
              <a:chOff x="3258" y="1609"/>
              <a:chExt cx="446" cy="212"/>
            </a:xfrm>
          </p:grpSpPr>
          <p:sp>
            <p:nvSpPr>
              <p:cNvPr id="153665" name="Oval 164"/>
              <p:cNvSpPr>
                <a:spLocks noChangeArrowheads="1"/>
              </p:cNvSpPr>
              <p:nvPr/>
            </p:nvSpPr>
            <p:spPr bwMode="auto">
              <a:xfrm>
                <a:off x="3261" y="1675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666" name="Line 165"/>
              <p:cNvSpPr>
                <a:spLocks noChangeShapeType="1"/>
              </p:cNvSpPr>
              <p:nvPr/>
            </p:nvSpPr>
            <p:spPr bwMode="auto">
              <a:xfrm>
                <a:off x="3261" y="1668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67" name="Line 166"/>
              <p:cNvSpPr>
                <a:spLocks noChangeShapeType="1"/>
              </p:cNvSpPr>
              <p:nvPr/>
            </p:nvSpPr>
            <p:spPr bwMode="auto">
              <a:xfrm>
                <a:off x="3608" y="1675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68" name="Rectangle 167"/>
              <p:cNvSpPr>
                <a:spLocks noChangeArrowheads="1"/>
              </p:cNvSpPr>
              <p:nvPr/>
            </p:nvSpPr>
            <p:spPr bwMode="auto">
              <a:xfrm>
                <a:off x="3261" y="1668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53669" name="Oval 168"/>
              <p:cNvSpPr>
                <a:spLocks noChangeArrowheads="1"/>
              </p:cNvSpPr>
              <p:nvPr/>
            </p:nvSpPr>
            <p:spPr bwMode="auto">
              <a:xfrm>
                <a:off x="3258" y="1609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53670" name="Group 172"/>
              <p:cNvGrpSpPr>
                <a:grpSpLocks/>
              </p:cNvGrpSpPr>
              <p:nvPr/>
            </p:nvGrpSpPr>
            <p:grpSpPr bwMode="auto">
              <a:xfrm>
                <a:off x="3366" y="1637"/>
                <a:ext cx="222" cy="85"/>
                <a:chOff x="3366" y="1637"/>
                <a:chExt cx="222" cy="85"/>
              </a:xfrm>
            </p:grpSpPr>
            <p:sp>
              <p:nvSpPr>
                <p:cNvPr id="153675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3366" y="1637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676" name="Line 170"/>
                <p:cNvSpPr>
                  <a:spLocks noChangeShapeType="1"/>
                </p:cNvSpPr>
                <p:nvPr/>
              </p:nvSpPr>
              <p:spPr bwMode="auto">
                <a:xfrm>
                  <a:off x="3519" y="1722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677" name="Line 171"/>
                <p:cNvSpPr>
                  <a:spLocks noChangeShapeType="1"/>
                </p:cNvSpPr>
                <p:nvPr/>
              </p:nvSpPr>
              <p:spPr bwMode="auto">
                <a:xfrm>
                  <a:off x="3440" y="1639"/>
                  <a:ext cx="82" cy="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671" name="Group 176"/>
              <p:cNvGrpSpPr>
                <a:grpSpLocks/>
              </p:cNvGrpSpPr>
              <p:nvPr/>
            </p:nvGrpSpPr>
            <p:grpSpPr bwMode="auto">
              <a:xfrm>
                <a:off x="3367" y="1635"/>
                <a:ext cx="220" cy="88"/>
                <a:chOff x="3367" y="1635"/>
                <a:chExt cx="220" cy="88"/>
              </a:xfrm>
            </p:grpSpPr>
            <p:sp>
              <p:nvSpPr>
                <p:cNvPr id="153672" name="Line 173"/>
                <p:cNvSpPr>
                  <a:spLocks noChangeShapeType="1"/>
                </p:cNvSpPr>
                <p:nvPr/>
              </p:nvSpPr>
              <p:spPr bwMode="auto">
                <a:xfrm>
                  <a:off x="3367" y="1721"/>
                  <a:ext cx="79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673" name="Line 174"/>
                <p:cNvSpPr>
                  <a:spLocks noChangeShapeType="1"/>
                </p:cNvSpPr>
                <p:nvPr/>
              </p:nvSpPr>
              <p:spPr bwMode="auto">
                <a:xfrm>
                  <a:off x="3518" y="1636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674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3440" y="1635"/>
                  <a:ext cx="82" cy="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3664" name="Rectangle 178"/>
            <p:cNvSpPr>
              <a:spLocks noChangeArrowheads="1"/>
            </p:cNvSpPr>
            <p:nvPr/>
          </p:nvSpPr>
          <p:spPr bwMode="auto">
            <a:xfrm>
              <a:off x="3370" y="141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Comic Sans MS" panose="030F0702030302020204" pitchFamily="66" charset="0"/>
                </a:rPr>
                <a:t>D</a:t>
              </a:r>
            </a:p>
          </p:txBody>
        </p:sp>
      </p:grpSp>
      <p:sp>
        <p:nvSpPr>
          <p:cNvPr id="153631" name="Rectangle 180"/>
          <p:cNvSpPr>
            <a:spLocks noChangeArrowheads="1"/>
          </p:cNvSpPr>
          <p:nvPr/>
        </p:nvSpPr>
        <p:spPr bwMode="auto">
          <a:xfrm>
            <a:off x="4227513" y="2863850"/>
            <a:ext cx="623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chemeClr val="tx2"/>
                </a:solidFill>
                <a:latin typeface="Comic Sans MS" panose="030F0702030302020204" pitchFamily="66" charset="0"/>
              </a:rPr>
              <a:t>IPv4</a:t>
            </a:r>
          </a:p>
        </p:txBody>
      </p:sp>
      <p:sp>
        <p:nvSpPr>
          <p:cNvPr id="153632" name="Rectangle 181"/>
          <p:cNvSpPr>
            <a:spLocks noChangeArrowheads="1"/>
          </p:cNvSpPr>
          <p:nvPr/>
        </p:nvSpPr>
        <p:spPr bwMode="auto">
          <a:xfrm>
            <a:off x="5221288" y="2865438"/>
            <a:ext cx="623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chemeClr val="tx2"/>
                </a:solidFill>
                <a:latin typeface="Comic Sans MS" panose="030F0702030302020204" pitchFamily="66" charset="0"/>
              </a:rPr>
              <a:t>IPv4</a:t>
            </a:r>
          </a:p>
        </p:txBody>
      </p:sp>
      <p:grpSp>
        <p:nvGrpSpPr>
          <p:cNvPr id="153633" name="Group 184"/>
          <p:cNvGrpSpPr>
            <a:grpSpLocks/>
          </p:cNvGrpSpPr>
          <p:nvPr/>
        </p:nvGrpSpPr>
        <p:grpSpPr bwMode="auto">
          <a:xfrm>
            <a:off x="2557463" y="3260725"/>
            <a:ext cx="847725" cy="1438275"/>
            <a:chOff x="1611" y="2054"/>
            <a:chExt cx="534" cy="906"/>
          </a:xfrm>
        </p:grpSpPr>
        <p:sp>
          <p:nvSpPr>
            <p:cNvPr id="153661" name="Rectangle 182"/>
            <p:cNvSpPr>
              <a:spLocks noChangeArrowheads="1"/>
            </p:cNvSpPr>
            <p:nvPr/>
          </p:nvSpPr>
          <p:spPr bwMode="auto">
            <a:xfrm>
              <a:off x="1636" y="2054"/>
              <a:ext cx="460" cy="9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62" name="Rectangle 183"/>
            <p:cNvSpPr>
              <a:spLocks noChangeArrowheads="1"/>
            </p:cNvSpPr>
            <p:nvPr/>
          </p:nvSpPr>
          <p:spPr bwMode="auto">
            <a:xfrm>
              <a:off x="1611" y="2073"/>
              <a:ext cx="534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latin typeface="Comic Sans MS" panose="030F0702030302020204" pitchFamily="66" charset="0"/>
                </a:rPr>
                <a:t>Flow: X</a:t>
              </a:r>
            </a:p>
            <a:p>
              <a:r>
                <a:rPr lang="en-US" altLang="zh-CN" sz="1400" b="1">
                  <a:latin typeface="Comic Sans MS" panose="030F0702030302020204" pitchFamily="66" charset="0"/>
                </a:rPr>
                <a:t>Src: A</a:t>
              </a:r>
            </a:p>
            <a:p>
              <a:r>
                <a:rPr lang="en-US" altLang="zh-CN" sz="1400" b="1">
                  <a:latin typeface="Comic Sans MS" panose="030F0702030302020204" pitchFamily="66" charset="0"/>
                </a:rPr>
                <a:t>Dest: F</a:t>
              </a:r>
            </a:p>
            <a:p>
              <a:endParaRPr lang="en-US" altLang="zh-CN" sz="1400" b="1">
                <a:latin typeface="Comic Sans MS" panose="030F0702030302020204" pitchFamily="66" charset="0"/>
              </a:endParaRPr>
            </a:p>
            <a:p>
              <a:endParaRPr lang="en-US" altLang="zh-CN" sz="1400" b="1">
                <a:latin typeface="Comic Sans MS" panose="030F0702030302020204" pitchFamily="66" charset="0"/>
              </a:endParaRPr>
            </a:p>
            <a:p>
              <a:r>
                <a:rPr lang="en-US" altLang="zh-CN" sz="1400" b="1">
                  <a:latin typeface="Comic Sans MS" panose="030F0702030302020204" pitchFamily="66" charset="0"/>
                </a:rPr>
                <a:t>data</a:t>
              </a:r>
            </a:p>
          </p:txBody>
        </p:sp>
      </p:grpSp>
      <p:grpSp>
        <p:nvGrpSpPr>
          <p:cNvPr id="153634" name="Group 187"/>
          <p:cNvGrpSpPr>
            <a:grpSpLocks/>
          </p:cNvGrpSpPr>
          <p:nvPr/>
        </p:nvGrpSpPr>
        <p:grpSpPr bwMode="auto">
          <a:xfrm>
            <a:off x="6710363" y="3273425"/>
            <a:ext cx="847725" cy="1438275"/>
            <a:chOff x="4227" y="2062"/>
            <a:chExt cx="534" cy="906"/>
          </a:xfrm>
        </p:grpSpPr>
        <p:sp>
          <p:nvSpPr>
            <p:cNvPr id="153659" name="Rectangle 185"/>
            <p:cNvSpPr>
              <a:spLocks noChangeArrowheads="1"/>
            </p:cNvSpPr>
            <p:nvPr/>
          </p:nvSpPr>
          <p:spPr bwMode="auto">
            <a:xfrm>
              <a:off x="4252" y="2062"/>
              <a:ext cx="460" cy="9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60" name="Rectangle 186"/>
            <p:cNvSpPr>
              <a:spLocks noChangeArrowheads="1"/>
            </p:cNvSpPr>
            <p:nvPr/>
          </p:nvSpPr>
          <p:spPr bwMode="auto">
            <a:xfrm>
              <a:off x="4227" y="2081"/>
              <a:ext cx="534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latin typeface="Comic Sans MS" panose="030F0702030302020204" pitchFamily="66" charset="0"/>
                </a:rPr>
                <a:t>Flow: X</a:t>
              </a:r>
            </a:p>
            <a:p>
              <a:r>
                <a:rPr lang="en-US" altLang="zh-CN" sz="1400" b="1">
                  <a:latin typeface="Comic Sans MS" panose="030F0702030302020204" pitchFamily="66" charset="0"/>
                </a:rPr>
                <a:t>Src: A</a:t>
              </a:r>
            </a:p>
            <a:p>
              <a:r>
                <a:rPr lang="en-US" altLang="zh-CN" sz="1400" b="1">
                  <a:latin typeface="Comic Sans MS" panose="030F0702030302020204" pitchFamily="66" charset="0"/>
                </a:rPr>
                <a:t>Dest: F</a:t>
              </a:r>
            </a:p>
            <a:p>
              <a:endParaRPr lang="en-US" altLang="zh-CN" sz="1400" b="1">
                <a:latin typeface="Comic Sans MS" panose="030F0702030302020204" pitchFamily="66" charset="0"/>
              </a:endParaRPr>
            </a:p>
            <a:p>
              <a:endParaRPr lang="en-US" altLang="zh-CN" sz="1400" b="1">
                <a:latin typeface="Comic Sans MS" panose="030F0702030302020204" pitchFamily="66" charset="0"/>
              </a:endParaRPr>
            </a:p>
            <a:p>
              <a:r>
                <a:rPr lang="en-US" altLang="zh-CN" sz="1400" b="1">
                  <a:latin typeface="Comic Sans MS" panose="030F0702030302020204" pitchFamily="66" charset="0"/>
                </a:rPr>
                <a:t>data</a:t>
              </a:r>
            </a:p>
          </p:txBody>
        </p:sp>
      </p:grpSp>
      <p:grpSp>
        <p:nvGrpSpPr>
          <p:cNvPr id="153635" name="Group 193"/>
          <p:cNvGrpSpPr>
            <a:grpSpLocks/>
          </p:cNvGrpSpPr>
          <p:nvPr/>
        </p:nvGrpSpPr>
        <p:grpSpPr bwMode="auto">
          <a:xfrm>
            <a:off x="3598863" y="3254375"/>
            <a:ext cx="1036637" cy="2197100"/>
            <a:chOff x="2267" y="2050"/>
            <a:chExt cx="653" cy="1384"/>
          </a:xfrm>
        </p:grpSpPr>
        <p:sp>
          <p:nvSpPr>
            <p:cNvPr id="153654" name="Rectangle 188"/>
            <p:cNvSpPr>
              <a:spLocks noChangeArrowheads="1"/>
            </p:cNvSpPr>
            <p:nvPr/>
          </p:nvSpPr>
          <p:spPr bwMode="auto">
            <a:xfrm>
              <a:off x="2305" y="2054"/>
              <a:ext cx="581" cy="138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53655" name="Group 191"/>
            <p:cNvGrpSpPr>
              <a:grpSpLocks/>
            </p:cNvGrpSpPr>
            <p:nvPr/>
          </p:nvGrpSpPr>
          <p:grpSpPr bwMode="auto">
            <a:xfrm>
              <a:off x="2325" y="2437"/>
              <a:ext cx="534" cy="906"/>
              <a:chOff x="2325" y="2437"/>
              <a:chExt cx="534" cy="906"/>
            </a:xfrm>
          </p:grpSpPr>
          <p:sp>
            <p:nvSpPr>
              <p:cNvPr id="153657" name="Rectangle 189"/>
              <p:cNvSpPr>
                <a:spLocks noChangeArrowheads="1"/>
              </p:cNvSpPr>
              <p:nvPr/>
            </p:nvSpPr>
            <p:spPr bwMode="auto">
              <a:xfrm>
                <a:off x="2350" y="2437"/>
                <a:ext cx="460" cy="9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658" name="Rectangle 190"/>
              <p:cNvSpPr>
                <a:spLocks noChangeArrowheads="1"/>
              </p:cNvSpPr>
              <p:nvPr/>
            </p:nvSpPr>
            <p:spPr bwMode="auto">
              <a:xfrm>
                <a:off x="2325" y="2456"/>
                <a:ext cx="534" cy="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b="1">
                    <a:latin typeface="Comic Sans MS" panose="030F0702030302020204" pitchFamily="66" charset="0"/>
                  </a:rPr>
                  <a:t>Flow: X</a:t>
                </a:r>
              </a:p>
              <a:p>
                <a:r>
                  <a:rPr lang="en-US" altLang="zh-CN" sz="1400" b="1">
                    <a:latin typeface="Comic Sans MS" panose="030F0702030302020204" pitchFamily="66" charset="0"/>
                  </a:rPr>
                  <a:t>Src: A</a:t>
                </a:r>
              </a:p>
              <a:p>
                <a:r>
                  <a:rPr lang="en-US" altLang="zh-CN" sz="1400" b="1">
                    <a:latin typeface="Comic Sans MS" panose="030F0702030302020204" pitchFamily="66" charset="0"/>
                  </a:rPr>
                  <a:t>Dest: F</a:t>
                </a:r>
              </a:p>
              <a:p>
                <a:endParaRPr lang="en-US" altLang="zh-CN" sz="1400" b="1">
                  <a:latin typeface="Comic Sans MS" panose="030F0702030302020204" pitchFamily="66" charset="0"/>
                </a:endParaRPr>
              </a:p>
              <a:p>
                <a:endParaRPr lang="en-US" altLang="zh-CN" sz="1400" b="1">
                  <a:latin typeface="Comic Sans MS" panose="030F0702030302020204" pitchFamily="66" charset="0"/>
                </a:endParaRPr>
              </a:p>
              <a:p>
                <a:r>
                  <a:rPr lang="en-US" altLang="zh-CN" sz="1400" b="1">
                    <a:latin typeface="Comic Sans MS" panose="030F0702030302020204" pitchFamily="66" charset="0"/>
                  </a:rPr>
                  <a:t>data</a:t>
                </a:r>
              </a:p>
            </p:txBody>
          </p:sp>
        </p:grpSp>
        <p:sp>
          <p:nvSpPr>
            <p:cNvPr id="153656" name="Rectangle 192"/>
            <p:cNvSpPr>
              <a:spLocks noChangeArrowheads="1"/>
            </p:cNvSpPr>
            <p:nvPr/>
          </p:nvSpPr>
          <p:spPr bwMode="auto">
            <a:xfrm>
              <a:off x="2267" y="2050"/>
              <a:ext cx="6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Comic Sans MS" panose="030F0702030302020204" pitchFamily="66" charset="0"/>
                </a:rPr>
                <a:t>Src:B</a:t>
              </a:r>
            </a:p>
            <a:p>
              <a:r>
                <a:rPr lang="en-US" altLang="zh-CN" b="1">
                  <a:latin typeface="Comic Sans MS" panose="030F0702030302020204" pitchFamily="66" charset="0"/>
                </a:rPr>
                <a:t>Dest: E</a:t>
              </a:r>
            </a:p>
          </p:txBody>
        </p:sp>
      </p:grpSp>
      <p:sp>
        <p:nvSpPr>
          <p:cNvPr id="153636" name="Line 194"/>
          <p:cNvSpPr>
            <a:spLocks noChangeShapeType="1"/>
          </p:cNvSpPr>
          <p:nvPr/>
        </p:nvSpPr>
        <p:spPr bwMode="auto">
          <a:xfrm>
            <a:off x="2603500" y="3162300"/>
            <a:ext cx="688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37" name="Line 195"/>
          <p:cNvSpPr>
            <a:spLocks noChangeShapeType="1"/>
          </p:cNvSpPr>
          <p:nvPr/>
        </p:nvSpPr>
        <p:spPr bwMode="auto">
          <a:xfrm>
            <a:off x="3722688" y="3165475"/>
            <a:ext cx="688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38" name="Line 196"/>
          <p:cNvSpPr>
            <a:spLocks noChangeShapeType="1"/>
          </p:cNvSpPr>
          <p:nvPr/>
        </p:nvSpPr>
        <p:spPr bwMode="auto">
          <a:xfrm>
            <a:off x="5757863" y="3167063"/>
            <a:ext cx="688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39" name="Line 197"/>
          <p:cNvSpPr>
            <a:spLocks noChangeShapeType="1"/>
          </p:cNvSpPr>
          <p:nvPr/>
        </p:nvSpPr>
        <p:spPr bwMode="auto">
          <a:xfrm>
            <a:off x="6813550" y="3168650"/>
            <a:ext cx="688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640" name="Group 203"/>
          <p:cNvGrpSpPr>
            <a:grpSpLocks/>
          </p:cNvGrpSpPr>
          <p:nvPr/>
        </p:nvGrpSpPr>
        <p:grpSpPr bwMode="auto">
          <a:xfrm>
            <a:off x="5611813" y="3257550"/>
            <a:ext cx="1036637" cy="2197100"/>
            <a:chOff x="3535" y="2052"/>
            <a:chExt cx="653" cy="1384"/>
          </a:xfrm>
        </p:grpSpPr>
        <p:sp>
          <p:nvSpPr>
            <p:cNvPr id="153649" name="Rectangle 198"/>
            <p:cNvSpPr>
              <a:spLocks noChangeArrowheads="1"/>
            </p:cNvSpPr>
            <p:nvPr/>
          </p:nvSpPr>
          <p:spPr bwMode="auto">
            <a:xfrm>
              <a:off x="3573" y="2056"/>
              <a:ext cx="581" cy="138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53650" name="Group 201"/>
            <p:cNvGrpSpPr>
              <a:grpSpLocks/>
            </p:cNvGrpSpPr>
            <p:nvPr/>
          </p:nvGrpSpPr>
          <p:grpSpPr bwMode="auto">
            <a:xfrm>
              <a:off x="3593" y="2439"/>
              <a:ext cx="534" cy="906"/>
              <a:chOff x="3593" y="2439"/>
              <a:chExt cx="534" cy="906"/>
            </a:xfrm>
          </p:grpSpPr>
          <p:sp>
            <p:nvSpPr>
              <p:cNvPr id="153652" name="Rectangle 199"/>
              <p:cNvSpPr>
                <a:spLocks noChangeArrowheads="1"/>
              </p:cNvSpPr>
              <p:nvPr/>
            </p:nvSpPr>
            <p:spPr bwMode="auto">
              <a:xfrm>
                <a:off x="3618" y="2439"/>
                <a:ext cx="460" cy="9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653" name="Rectangle 200"/>
              <p:cNvSpPr>
                <a:spLocks noChangeArrowheads="1"/>
              </p:cNvSpPr>
              <p:nvPr/>
            </p:nvSpPr>
            <p:spPr bwMode="auto">
              <a:xfrm>
                <a:off x="3593" y="2458"/>
                <a:ext cx="534" cy="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b="1">
                    <a:latin typeface="Comic Sans MS" panose="030F0702030302020204" pitchFamily="66" charset="0"/>
                  </a:rPr>
                  <a:t>Flow: X</a:t>
                </a:r>
              </a:p>
              <a:p>
                <a:r>
                  <a:rPr lang="en-US" altLang="zh-CN" sz="1400" b="1">
                    <a:latin typeface="Comic Sans MS" panose="030F0702030302020204" pitchFamily="66" charset="0"/>
                  </a:rPr>
                  <a:t>Src: A</a:t>
                </a:r>
              </a:p>
              <a:p>
                <a:r>
                  <a:rPr lang="en-US" altLang="zh-CN" sz="1400" b="1">
                    <a:latin typeface="Comic Sans MS" panose="030F0702030302020204" pitchFamily="66" charset="0"/>
                  </a:rPr>
                  <a:t>Dest: F</a:t>
                </a:r>
              </a:p>
              <a:p>
                <a:endParaRPr lang="en-US" altLang="zh-CN" sz="1400" b="1">
                  <a:latin typeface="Comic Sans MS" panose="030F0702030302020204" pitchFamily="66" charset="0"/>
                </a:endParaRPr>
              </a:p>
              <a:p>
                <a:endParaRPr lang="en-US" altLang="zh-CN" sz="1400" b="1">
                  <a:latin typeface="Comic Sans MS" panose="030F0702030302020204" pitchFamily="66" charset="0"/>
                </a:endParaRPr>
              </a:p>
              <a:p>
                <a:r>
                  <a:rPr lang="en-US" altLang="zh-CN" sz="1400" b="1">
                    <a:latin typeface="Comic Sans MS" panose="030F0702030302020204" pitchFamily="66" charset="0"/>
                  </a:rPr>
                  <a:t>data</a:t>
                </a:r>
              </a:p>
            </p:txBody>
          </p:sp>
        </p:grpSp>
        <p:sp>
          <p:nvSpPr>
            <p:cNvPr id="153651" name="Rectangle 202"/>
            <p:cNvSpPr>
              <a:spLocks noChangeArrowheads="1"/>
            </p:cNvSpPr>
            <p:nvPr/>
          </p:nvSpPr>
          <p:spPr bwMode="auto">
            <a:xfrm>
              <a:off x="3535" y="2052"/>
              <a:ext cx="6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Comic Sans MS" panose="030F0702030302020204" pitchFamily="66" charset="0"/>
                </a:rPr>
                <a:t>Src:B</a:t>
              </a:r>
            </a:p>
            <a:p>
              <a:r>
                <a:rPr lang="en-US" altLang="zh-CN" b="1">
                  <a:latin typeface="Comic Sans MS" panose="030F0702030302020204" pitchFamily="66" charset="0"/>
                </a:rPr>
                <a:t>Dest: E</a:t>
              </a:r>
            </a:p>
          </p:txBody>
        </p:sp>
      </p:grpSp>
      <p:sp>
        <p:nvSpPr>
          <p:cNvPr id="153641" name="Rectangle 204"/>
          <p:cNvSpPr>
            <a:spLocks noChangeArrowheads="1"/>
          </p:cNvSpPr>
          <p:nvPr/>
        </p:nvSpPr>
        <p:spPr bwMode="auto">
          <a:xfrm>
            <a:off x="2466975" y="5621338"/>
            <a:ext cx="1000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Comic Sans MS" panose="030F0702030302020204" pitchFamily="66" charset="0"/>
              </a:rPr>
              <a:t>A-to-B:</a:t>
            </a:r>
          </a:p>
          <a:p>
            <a:pPr algn="ctr"/>
            <a:r>
              <a:rPr lang="en-US" altLang="zh-CN" sz="1600" b="1">
                <a:latin typeface="Comic Sans MS" panose="030F0702030302020204" pitchFamily="66" charset="0"/>
              </a:rPr>
              <a:t>IPv6</a:t>
            </a:r>
          </a:p>
        </p:txBody>
      </p:sp>
      <p:sp>
        <p:nvSpPr>
          <p:cNvPr id="153642" name="Line 205"/>
          <p:cNvSpPr>
            <a:spLocks noChangeShapeType="1"/>
          </p:cNvSpPr>
          <p:nvPr/>
        </p:nvSpPr>
        <p:spPr bwMode="auto">
          <a:xfrm>
            <a:off x="2946400" y="4916488"/>
            <a:ext cx="0" cy="785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3" name="Rectangle 206"/>
          <p:cNvSpPr>
            <a:spLocks noChangeArrowheads="1"/>
          </p:cNvSpPr>
          <p:nvPr/>
        </p:nvSpPr>
        <p:spPr bwMode="auto">
          <a:xfrm>
            <a:off x="6740525" y="5634038"/>
            <a:ext cx="9731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Comic Sans MS" panose="030F0702030302020204" pitchFamily="66" charset="0"/>
              </a:rPr>
              <a:t>E-to-F:</a:t>
            </a:r>
          </a:p>
          <a:p>
            <a:pPr algn="ctr"/>
            <a:r>
              <a:rPr lang="en-US" altLang="zh-CN" sz="1600" b="1">
                <a:latin typeface="Comic Sans MS" panose="030F0702030302020204" pitchFamily="66" charset="0"/>
              </a:rPr>
              <a:t>IPv6</a:t>
            </a:r>
          </a:p>
        </p:txBody>
      </p:sp>
      <p:sp>
        <p:nvSpPr>
          <p:cNvPr id="153644" name="Line 207"/>
          <p:cNvSpPr>
            <a:spLocks noChangeShapeType="1"/>
          </p:cNvSpPr>
          <p:nvPr/>
        </p:nvSpPr>
        <p:spPr bwMode="auto">
          <a:xfrm>
            <a:off x="7207250" y="4929188"/>
            <a:ext cx="0" cy="785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5" name="Rectangle 208"/>
          <p:cNvSpPr>
            <a:spLocks noChangeArrowheads="1"/>
          </p:cNvSpPr>
          <p:nvPr/>
        </p:nvSpPr>
        <p:spPr bwMode="auto">
          <a:xfrm>
            <a:off x="3497263" y="5743575"/>
            <a:ext cx="12668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Comic Sans MS" panose="030F0702030302020204" pitchFamily="66" charset="0"/>
              </a:rPr>
              <a:t>B-to-C:</a:t>
            </a:r>
          </a:p>
          <a:p>
            <a:pPr algn="ctr"/>
            <a:r>
              <a:rPr lang="en-US" altLang="zh-CN" sz="1600" b="1">
                <a:latin typeface="Comic Sans MS" panose="030F0702030302020204" pitchFamily="66" charset="0"/>
              </a:rPr>
              <a:t>IPv6 inside</a:t>
            </a:r>
          </a:p>
          <a:p>
            <a:pPr algn="ctr"/>
            <a:r>
              <a:rPr lang="en-US" altLang="zh-CN" sz="1600" b="1">
                <a:latin typeface="Comic Sans MS" panose="030F0702030302020204" pitchFamily="66" charset="0"/>
              </a:rPr>
              <a:t>IPv4</a:t>
            </a:r>
          </a:p>
        </p:txBody>
      </p:sp>
      <p:sp>
        <p:nvSpPr>
          <p:cNvPr id="153646" name="Line 209"/>
          <p:cNvSpPr>
            <a:spLocks noChangeShapeType="1"/>
          </p:cNvSpPr>
          <p:nvPr/>
        </p:nvSpPr>
        <p:spPr bwMode="auto">
          <a:xfrm>
            <a:off x="4108450" y="5510213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7" name="Rectangle 210"/>
          <p:cNvSpPr>
            <a:spLocks noChangeArrowheads="1"/>
          </p:cNvSpPr>
          <p:nvPr/>
        </p:nvSpPr>
        <p:spPr bwMode="auto">
          <a:xfrm>
            <a:off x="5522913" y="5756275"/>
            <a:ext cx="12668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Comic Sans MS" panose="030F0702030302020204" pitchFamily="66" charset="0"/>
              </a:rPr>
              <a:t>D-to-E:</a:t>
            </a:r>
          </a:p>
          <a:p>
            <a:pPr algn="ctr"/>
            <a:r>
              <a:rPr lang="en-US" altLang="zh-CN" sz="1600" b="1">
                <a:latin typeface="Comic Sans MS" panose="030F0702030302020204" pitchFamily="66" charset="0"/>
              </a:rPr>
              <a:t>IPv6 inside</a:t>
            </a:r>
          </a:p>
          <a:p>
            <a:pPr algn="ctr"/>
            <a:r>
              <a:rPr lang="en-US" altLang="zh-CN" sz="1600" b="1">
                <a:latin typeface="Comic Sans MS" panose="030F0702030302020204" pitchFamily="66" charset="0"/>
              </a:rPr>
              <a:t>IPv4</a:t>
            </a:r>
          </a:p>
        </p:txBody>
      </p:sp>
      <p:sp>
        <p:nvSpPr>
          <p:cNvPr id="153648" name="Line 211"/>
          <p:cNvSpPr>
            <a:spLocks noChangeShapeType="1"/>
          </p:cNvSpPr>
          <p:nvPr/>
        </p:nvSpPr>
        <p:spPr bwMode="auto">
          <a:xfrm>
            <a:off x="6134100" y="5522913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357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557212"/>
            <a:ext cx="6721475" cy="7000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作业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23888" y="1593850"/>
            <a:ext cx="4132262" cy="442595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R10 R25 P5 P8 P11 P14</a:t>
            </a:r>
          </a:p>
        </p:txBody>
      </p:sp>
      <p:sp>
        <p:nvSpPr>
          <p:cNvPr id="116740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74EA1D7-27CE-4980-BBC4-B801C106BB13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57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A170289-E5BC-4BAA-8FD5-494DCCB1B8FF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6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grpSp>
        <p:nvGrpSpPr>
          <p:cNvPr id="25603" name="Group 165"/>
          <p:cNvGrpSpPr>
            <a:grpSpLocks/>
          </p:cNvGrpSpPr>
          <p:nvPr/>
        </p:nvGrpSpPr>
        <p:grpSpPr bwMode="auto">
          <a:xfrm>
            <a:off x="1301750" y="1204913"/>
            <a:ext cx="5532438" cy="5246687"/>
            <a:chOff x="820" y="759"/>
            <a:chExt cx="3485" cy="3305"/>
          </a:xfrm>
        </p:grpSpPr>
        <p:sp>
          <p:nvSpPr>
            <p:cNvPr id="25606" name="Freeform 2"/>
            <p:cNvSpPr>
              <a:spLocks noChangeArrowheads="1"/>
            </p:cNvSpPr>
            <p:nvPr/>
          </p:nvSpPr>
          <p:spPr bwMode="auto">
            <a:xfrm>
              <a:off x="2458" y="2713"/>
              <a:ext cx="1735" cy="908"/>
            </a:xfrm>
            <a:custGeom>
              <a:avLst/>
              <a:gdLst>
                <a:gd name="T0" fmla="*/ 0 w 1735"/>
                <a:gd name="T1" fmla="*/ 414 h 908"/>
                <a:gd name="T2" fmla="*/ 7 w 1735"/>
                <a:gd name="T3" fmla="*/ 312 h 908"/>
                <a:gd name="T4" fmla="*/ 29 w 1735"/>
                <a:gd name="T5" fmla="*/ 213 h 908"/>
                <a:gd name="T6" fmla="*/ 72 w 1735"/>
                <a:gd name="T7" fmla="*/ 131 h 908"/>
                <a:gd name="T8" fmla="*/ 142 w 1735"/>
                <a:gd name="T9" fmla="*/ 83 h 908"/>
                <a:gd name="T10" fmla="*/ 242 w 1735"/>
                <a:gd name="T11" fmla="*/ 71 h 908"/>
                <a:gd name="T12" fmla="*/ 425 w 1735"/>
                <a:gd name="T13" fmla="*/ 79 h 908"/>
                <a:gd name="T14" fmla="*/ 554 w 1735"/>
                <a:gd name="T15" fmla="*/ 77 h 908"/>
                <a:gd name="T16" fmla="*/ 688 w 1735"/>
                <a:gd name="T17" fmla="*/ 56 h 908"/>
                <a:gd name="T18" fmla="*/ 903 w 1735"/>
                <a:gd name="T19" fmla="*/ 12 h 908"/>
                <a:gd name="T20" fmla="*/ 1050 w 1735"/>
                <a:gd name="T21" fmla="*/ 0 h 908"/>
                <a:gd name="T22" fmla="*/ 1201 w 1735"/>
                <a:gd name="T23" fmla="*/ 20 h 908"/>
                <a:gd name="T24" fmla="*/ 1374 w 1735"/>
                <a:gd name="T25" fmla="*/ 62 h 908"/>
                <a:gd name="T26" fmla="*/ 1542 w 1735"/>
                <a:gd name="T27" fmla="*/ 124 h 908"/>
                <a:gd name="T28" fmla="*/ 1645 w 1735"/>
                <a:gd name="T29" fmla="*/ 183 h 908"/>
                <a:gd name="T30" fmla="*/ 1694 w 1735"/>
                <a:gd name="T31" fmla="*/ 228 h 908"/>
                <a:gd name="T32" fmla="*/ 1723 w 1735"/>
                <a:gd name="T33" fmla="*/ 279 h 908"/>
                <a:gd name="T34" fmla="*/ 1734 w 1735"/>
                <a:gd name="T35" fmla="*/ 380 h 908"/>
                <a:gd name="T36" fmla="*/ 1702 w 1735"/>
                <a:gd name="T37" fmla="*/ 538 h 908"/>
                <a:gd name="T38" fmla="*/ 1645 w 1735"/>
                <a:gd name="T39" fmla="*/ 692 h 908"/>
                <a:gd name="T40" fmla="*/ 1603 w 1735"/>
                <a:gd name="T41" fmla="*/ 782 h 908"/>
                <a:gd name="T42" fmla="*/ 1571 w 1735"/>
                <a:gd name="T43" fmla="*/ 838 h 908"/>
                <a:gd name="T44" fmla="*/ 1532 w 1735"/>
                <a:gd name="T45" fmla="*/ 873 h 908"/>
                <a:gd name="T46" fmla="*/ 1484 w 1735"/>
                <a:gd name="T47" fmla="*/ 882 h 908"/>
                <a:gd name="T48" fmla="*/ 1418 w 1735"/>
                <a:gd name="T49" fmla="*/ 884 h 908"/>
                <a:gd name="T50" fmla="*/ 1322 w 1735"/>
                <a:gd name="T51" fmla="*/ 894 h 908"/>
                <a:gd name="T52" fmla="*/ 1192 w 1735"/>
                <a:gd name="T53" fmla="*/ 902 h 908"/>
                <a:gd name="T54" fmla="*/ 970 w 1735"/>
                <a:gd name="T55" fmla="*/ 906 h 908"/>
                <a:gd name="T56" fmla="*/ 835 w 1735"/>
                <a:gd name="T57" fmla="*/ 907 h 908"/>
                <a:gd name="T58" fmla="*/ 605 w 1735"/>
                <a:gd name="T59" fmla="*/ 904 h 908"/>
                <a:gd name="T60" fmla="*/ 410 w 1735"/>
                <a:gd name="T61" fmla="*/ 889 h 908"/>
                <a:gd name="T62" fmla="*/ 256 w 1735"/>
                <a:gd name="T63" fmla="*/ 869 h 908"/>
                <a:gd name="T64" fmla="*/ 193 w 1735"/>
                <a:gd name="T65" fmla="*/ 849 h 908"/>
                <a:gd name="T66" fmla="*/ 138 w 1735"/>
                <a:gd name="T67" fmla="*/ 809 h 908"/>
                <a:gd name="T68" fmla="*/ 88 w 1735"/>
                <a:gd name="T69" fmla="*/ 744 h 908"/>
                <a:gd name="T70" fmla="*/ 44 w 1735"/>
                <a:gd name="T71" fmla="*/ 661 h 908"/>
                <a:gd name="T72" fmla="*/ 12 w 1735"/>
                <a:gd name="T73" fmla="*/ 564 h 908"/>
                <a:gd name="T74" fmla="*/ 1 w 1735"/>
                <a:gd name="T75" fmla="*/ 460 h 90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735" h="908">
                  <a:moveTo>
                    <a:pt x="1" y="460"/>
                  </a:moveTo>
                  <a:lnTo>
                    <a:pt x="0" y="414"/>
                  </a:lnTo>
                  <a:lnTo>
                    <a:pt x="2" y="363"/>
                  </a:lnTo>
                  <a:lnTo>
                    <a:pt x="7" y="312"/>
                  </a:lnTo>
                  <a:lnTo>
                    <a:pt x="16" y="261"/>
                  </a:lnTo>
                  <a:lnTo>
                    <a:pt x="29" y="213"/>
                  </a:lnTo>
                  <a:lnTo>
                    <a:pt x="48" y="168"/>
                  </a:lnTo>
                  <a:lnTo>
                    <a:pt x="72" y="131"/>
                  </a:lnTo>
                  <a:lnTo>
                    <a:pt x="103" y="102"/>
                  </a:lnTo>
                  <a:lnTo>
                    <a:pt x="142" y="83"/>
                  </a:lnTo>
                  <a:lnTo>
                    <a:pt x="189" y="73"/>
                  </a:lnTo>
                  <a:lnTo>
                    <a:pt x="242" y="71"/>
                  </a:lnTo>
                  <a:lnTo>
                    <a:pt x="300" y="72"/>
                  </a:lnTo>
                  <a:lnTo>
                    <a:pt x="425" y="79"/>
                  </a:lnTo>
                  <a:lnTo>
                    <a:pt x="490" y="80"/>
                  </a:lnTo>
                  <a:lnTo>
                    <a:pt x="554" y="77"/>
                  </a:lnTo>
                  <a:lnTo>
                    <a:pt x="620" y="68"/>
                  </a:lnTo>
                  <a:lnTo>
                    <a:pt x="688" y="56"/>
                  </a:lnTo>
                  <a:lnTo>
                    <a:pt x="831" y="25"/>
                  </a:lnTo>
                  <a:lnTo>
                    <a:pt x="903" y="12"/>
                  </a:lnTo>
                  <a:lnTo>
                    <a:pt x="977" y="3"/>
                  </a:lnTo>
                  <a:lnTo>
                    <a:pt x="1050" y="0"/>
                  </a:lnTo>
                  <a:lnTo>
                    <a:pt x="1124" y="6"/>
                  </a:lnTo>
                  <a:lnTo>
                    <a:pt x="1201" y="20"/>
                  </a:lnTo>
                  <a:lnTo>
                    <a:pt x="1286" y="38"/>
                  </a:lnTo>
                  <a:lnTo>
                    <a:pt x="1374" y="62"/>
                  </a:lnTo>
                  <a:lnTo>
                    <a:pt x="1461" y="91"/>
                  </a:lnTo>
                  <a:lnTo>
                    <a:pt x="1542" y="124"/>
                  </a:lnTo>
                  <a:lnTo>
                    <a:pt x="1614" y="162"/>
                  </a:lnTo>
                  <a:lnTo>
                    <a:pt x="1645" y="183"/>
                  </a:lnTo>
                  <a:lnTo>
                    <a:pt x="1672" y="205"/>
                  </a:lnTo>
                  <a:lnTo>
                    <a:pt x="1694" y="228"/>
                  </a:lnTo>
                  <a:lnTo>
                    <a:pt x="1711" y="252"/>
                  </a:lnTo>
                  <a:lnTo>
                    <a:pt x="1723" y="279"/>
                  </a:lnTo>
                  <a:lnTo>
                    <a:pt x="1731" y="310"/>
                  </a:lnTo>
                  <a:lnTo>
                    <a:pt x="1734" y="380"/>
                  </a:lnTo>
                  <a:lnTo>
                    <a:pt x="1723" y="457"/>
                  </a:lnTo>
                  <a:lnTo>
                    <a:pt x="1702" y="538"/>
                  </a:lnTo>
                  <a:lnTo>
                    <a:pt x="1675" y="618"/>
                  </a:lnTo>
                  <a:lnTo>
                    <a:pt x="1645" y="692"/>
                  </a:lnTo>
                  <a:lnTo>
                    <a:pt x="1616" y="756"/>
                  </a:lnTo>
                  <a:lnTo>
                    <a:pt x="1603" y="782"/>
                  </a:lnTo>
                  <a:lnTo>
                    <a:pt x="1591" y="805"/>
                  </a:lnTo>
                  <a:lnTo>
                    <a:pt x="1571" y="838"/>
                  </a:lnTo>
                  <a:lnTo>
                    <a:pt x="1552" y="860"/>
                  </a:lnTo>
                  <a:lnTo>
                    <a:pt x="1532" y="873"/>
                  </a:lnTo>
                  <a:lnTo>
                    <a:pt x="1510" y="880"/>
                  </a:lnTo>
                  <a:lnTo>
                    <a:pt x="1484" y="882"/>
                  </a:lnTo>
                  <a:lnTo>
                    <a:pt x="1454" y="883"/>
                  </a:lnTo>
                  <a:lnTo>
                    <a:pt x="1418" y="884"/>
                  </a:lnTo>
                  <a:lnTo>
                    <a:pt x="1375" y="889"/>
                  </a:lnTo>
                  <a:lnTo>
                    <a:pt x="1322" y="894"/>
                  </a:lnTo>
                  <a:lnTo>
                    <a:pt x="1261" y="899"/>
                  </a:lnTo>
                  <a:lnTo>
                    <a:pt x="1192" y="902"/>
                  </a:lnTo>
                  <a:lnTo>
                    <a:pt x="1119" y="904"/>
                  </a:lnTo>
                  <a:lnTo>
                    <a:pt x="970" y="906"/>
                  </a:lnTo>
                  <a:lnTo>
                    <a:pt x="900" y="907"/>
                  </a:lnTo>
                  <a:lnTo>
                    <a:pt x="835" y="907"/>
                  </a:lnTo>
                  <a:lnTo>
                    <a:pt x="717" y="906"/>
                  </a:lnTo>
                  <a:lnTo>
                    <a:pt x="605" y="904"/>
                  </a:lnTo>
                  <a:lnTo>
                    <a:pt x="502" y="898"/>
                  </a:lnTo>
                  <a:lnTo>
                    <a:pt x="410" y="889"/>
                  </a:lnTo>
                  <a:lnTo>
                    <a:pt x="328" y="879"/>
                  </a:lnTo>
                  <a:lnTo>
                    <a:pt x="256" y="869"/>
                  </a:lnTo>
                  <a:lnTo>
                    <a:pt x="224" y="861"/>
                  </a:lnTo>
                  <a:lnTo>
                    <a:pt x="193" y="849"/>
                  </a:lnTo>
                  <a:lnTo>
                    <a:pt x="165" y="832"/>
                  </a:lnTo>
                  <a:lnTo>
                    <a:pt x="138" y="809"/>
                  </a:lnTo>
                  <a:lnTo>
                    <a:pt x="112" y="780"/>
                  </a:lnTo>
                  <a:lnTo>
                    <a:pt x="88" y="744"/>
                  </a:lnTo>
                  <a:lnTo>
                    <a:pt x="64" y="705"/>
                  </a:lnTo>
                  <a:lnTo>
                    <a:pt x="44" y="661"/>
                  </a:lnTo>
                  <a:lnTo>
                    <a:pt x="26" y="615"/>
                  </a:lnTo>
                  <a:lnTo>
                    <a:pt x="12" y="564"/>
                  </a:lnTo>
                  <a:lnTo>
                    <a:pt x="3" y="513"/>
                  </a:lnTo>
                  <a:lnTo>
                    <a:pt x="1" y="460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7" name="Freeform 3"/>
            <p:cNvSpPr>
              <a:spLocks noChangeArrowheads="1"/>
            </p:cNvSpPr>
            <p:nvPr/>
          </p:nvSpPr>
          <p:spPr bwMode="auto">
            <a:xfrm>
              <a:off x="1512" y="2226"/>
              <a:ext cx="1444" cy="799"/>
            </a:xfrm>
            <a:custGeom>
              <a:avLst/>
              <a:gdLst>
                <a:gd name="T0" fmla="*/ 0 w 1444"/>
                <a:gd name="T1" fmla="*/ 0 h 799"/>
                <a:gd name="T2" fmla="*/ 104 w 1444"/>
                <a:gd name="T3" fmla="*/ 52 h 799"/>
                <a:gd name="T4" fmla="*/ 201 w 1444"/>
                <a:gd name="T5" fmla="*/ 100 h 799"/>
                <a:gd name="T6" fmla="*/ 293 w 1444"/>
                <a:gd name="T7" fmla="*/ 146 h 799"/>
                <a:gd name="T8" fmla="*/ 378 w 1444"/>
                <a:gd name="T9" fmla="*/ 190 h 799"/>
                <a:gd name="T10" fmla="*/ 459 w 1444"/>
                <a:gd name="T11" fmla="*/ 233 h 799"/>
                <a:gd name="T12" fmla="*/ 534 w 1444"/>
                <a:gd name="T13" fmla="*/ 274 h 799"/>
                <a:gd name="T14" fmla="*/ 604 w 1444"/>
                <a:gd name="T15" fmla="*/ 316 h 799"/>
                <a:gd name="T16" fmla="*/ 670 w 1444"/>
                <a:gd name="T17" fmla="*/ 358 h 799"/>
                <a:gd name="T18" fmla="*/ 732 w 1444"/>
                <a:gd name="T19" fmla="*/ 401 h 799"/>
                <a:gd name="T20" fmla="*/ 790 w 1444"/>
                <a:gd name="T21" fmla="*/ 446 h 799"/>
                <a:gd name="T22" fmla="*/ 844 w 1444"/>
                <a:gd name="T23" fmla="*/ 493 h 799"/>
                <a:gd name="T24" fmla="*/ 896 w 1444"/>
                <a:gd name="T25" fmla="*/ 542 h 799"/>
                <a:gd name="T26" fmla="*/ 944 w 1444"/>
                <a:gd name="T27" fmla="*/ 596 h 799"/>
                <a:gd name="T28" fmla="*/ 990 w 1444"/>
                <a:gd name="T29" fmla="*/ 653 h 799"/>
                <a:gd name="T30" fmla="*/ 1034 w 1444"/>
                <a:gd name="T31" fmla="*/ 715 h 799"/>
                <a:gd name="T32" fmla="*/ 1076 w 1444"/>
                <a:gd name="T33" fmla="*/ 782 h 799"/>
                <a:gd name="T34" fmla="*/ 1114 w 1444"/>
                <a:gd name="T35" fmla="*/ 782 h 799"/>
                <a:gd name="T36" fmla="*/ 1147 w 1444"/>
                <a:gd name="T37" fmla="*/ 784 h 799"/>
                <a:gd name="T38" fmla="*/ 1175 w 1444"/>
                <a:gd name="T39" fmla="*/ 789 h 799"/>
                <a:gd name="T40" fmla="*/ 1202 w 1444"/>
                <a:gd name="T41" fmla="*/ 793 h 799"/>
                <a:gd name="T42" fmla="*/ 1228 w 1444"/>
                <a:gd name="T43" fmla="*/ 797 h 799"/>
                <a:gd name="T44" fmla="*/ 1256 w 1444"/>
                <a:gd name="T45" fmla="*/ 798 h 799"/>
                <a:gd name="T46" fmla="*/ 1286 w 1444"/>
                <a:gd name="T47" fmla="*/ 796 h 799"/>
                <a:gd name="T48" fmla="*/ 1320 w 1444"/>
                <a:gd name="T49" fmla="*/ 788 h 799"/>
                <a:gd name="T50" fmla="*/ 1311 w 1444"/>
                <a:gd name="T51" fmla="*/ 710 h 799"/>
                <a:gd name="T52" fmla="*/ 1302 w 1444"/>
                <a:gd name="T53" fmla="*/ 642 h 799"/>
                <a:gd name="T54" fmla="*/ 1297 w 1444"/>
                <a:gd name="T55" fmla="*/ 582 h 799"/>
                <a:gd name="T56" fmla="*/ 1293 w 1444"/>
                <a:gd name="T57" fmla="*/ 528 h 799"/>
                <a:gd name="T58" fmla="*/ 1290 w 1444"/>
                <a:gd name="T59" fmla="*/ 481 h 799"/>
                <a:gd name="T60" fmla="*/ 1291 w 1444"/>
                <a:gd name="T61" fmla="*/ 438 h 799"/>
                <a:gd name="T62" fmla="*/ 1298 w 1444"/>
                <a:gd name="T63" fmla="*/ 362 h 799"/>
                <a:gd name="T64" fmla="*/ 1316 w 1444"/>
                <a:gd name="T65" fmla="*/ 289 h 799"/>
                <a:gd name="T66" fmla="*/ 1330 w 1444"/>
                <a:gd name="T67" fmla="*/ 252 h 799"/>
                <a:gd name="T68" fmla="*/ 1346 w 1444"/>
                <a:gd name="T69" fmla="*/ 212 h 799"/>
                <a:gd name="T70" fmla="*/ 1365 w 1444"/>
                <a:gd name="T71" fmla="*/ 169 h 799"/>
                <a:gd name="T72" fmla="*/ 1388 w 1444"/>
                <a:gd name="T73" fmla="*/ 120 h 799"/>
                <a:gd name="T74" fmla="*/ 1414 w 1444"/>
                <a:gd name="T75" fmla="*/ 67 h 799"/>
                <a:gd name="T76" fmla="*/ 1443 w 1444"/>
                <a:gd name="T77" fmla="*/ 5 h 799"/>
                <a:gd name="T78" fmla="*/ 1226 w 1444"/>
                <a:gd name="T79" fmla="*/ 5 h 799"/>
                <a:gd name="T80" fmla="*/ 1007 w 1444"/>
                <a:gd name="T81" fmla="*/ 5 h 799"/>
                <a:gd name="T82" fmla="*/ 795 w 1444"/>
                <a:gd name="T83" fmla="*/ 4 h 799"/>
                <a:gd name="T84" fmla="*/ 692 w 1444"/>
                <a:gd name="T85" fmla="*/ 3 h 799"/>
                <a:gd name="T86" fmla="*/ 593 w 1444"/>
                <a:gd name="T87" fmla="*/ 3 h 799"/>
                <a:gd name="T88" fmla="*/ 498 w 1444"/>
                <a:gd name="T89" fmla="*/ 3 h 799"/>
                <a:gd name="T90" fmla="*/ 407 w 1444"/>
                <a:gd name="T91" fmla="*/ 2 h 799"/>
                <a:gd name="T92" fmla="*/ 322 w 1444"/>
                <a:gd name="T93" fmla="*/ 1 h 799"/>
                <a:gd name="T94" fmla="*/ 243 w 1444"/>
                <a:gd name="T95" fmla="*/ 1 h 799"/>
                <a:gd name="T96" fmla="*/ 171 w 1444"/>
                <a:gd name="T97" fmla="*/ 1 h 799"/>
                <a:gd name="T98" fmla="*/ 105 w 1444"/>
                <a:gd name="T99" fmla="*/ 0 h 799"/>
                <a:gd name="T100" fmla="*/ 49 w 1444"/>
                <a:gd name="T101" fmla="*/ 0 h 799"/>
                <a:gd name="T102" fmla="*/ 0 w 1444"/>
                <a:gd name="T103" fmla="*/ 0 h 79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444" h="799">
                  <a:moveTo>
                    <a:pt x="0" y="0"/>
                  </a:moveTo>
                  <a:lnTo>
                    <a:pt x="104" y="52"/>
                  </a:lnTo>
                  <a:lnTo>
                    <a:pt x="201" y="100"/>
                  </a:lnTo>
                  <a:lnTo>
                    <a:pt x="293" y="146"/>
                  </a:lnTo>
                  <a:lnTo>
                    <a:pt x="378" y="190"/>
                  </a:lnTo>
                  <a:lnTo>
                    <a:pt x="459" y="233"/>
                  </a:lnTo>
                  <a:lnTo>
                    <a:pt x="534" y="274"/>
                  </a:lnTo>
                  <a:lnTo>
                    <a:pt x="604" y="316"/>
                  </a:lnTo>
                  <a:lnTo>
                    <a:pt x="670" y="358"/>
                  </a:lnTo>
                  <a:lnTo>
                    <a:pt x="732" y="401"/>
                  </a:lnTo>
                  <a:lnTo>
                    <a:pt x="790" y="446"/>
                  </a:lnTo>
                  <a:lnTo>
                    <a:pt x="844" y="493"/>
                  </a:lnTo>
                  <a:lnTo>
                    <a:pt x="896" y="542"/>
                  </a:lnTo>
                  <a:lnTo>
                    <a:pt x="944" y="596"/>
                  </a:lnTo>
                  <a:lnTo>
                    <a:pt x="990" y="653"/>
                  </a:lnTo>
                  <a:lnTo>
                    <a:pt x="1034" y="715"/>
                  </a:lnTo>
                  <a:lnTo>
                    <a:pt x="1076" y="782"/>
                  </a:lnTo>
                  <a:lnTo>
                    <a:pt x="1114" y="782"/>
                  </a:lnTo>
                  <a:lnTo>
                    <a:pt x="1147" y="784"/>
                  </a:lnTo>
                  <a:lnTo>
                    <a:pt x="1175" y="789"/>
                  </a:lnTo>
                  <a:lnTo>
                    <a:pt x="1202" y="793"/>
                  </a:lnTo>
                  <a:lnTo>
                    <a:pt x="1228" y="797"/>
                  </a:lnTo>
                  <a:lnTo>
                    <a:pt x="1256" y="798"/>
                  </a:lnTo>
                  <a:lnTo>
                    <a:pt x="1286" y="796"/>
                  </a:lnTo>
                  <a:lnTo>
                    <a:pt x="1320" y="788"/>
                  </a:lnTo>
                  <a:lnTo>
                    <a:pt x="1311" y="710"/>
                  </a:lnTo>
                  <a:lnTo>
                    <a:pt x="1302" y="642"/>
                  </a:lnTo>
                  <a:lnTo>
                    <a:pt x="1297" y="582"/>
                  </a:lnTo>
                  <a:lnTo>
                    <a:pt x="1293" y="528"/>
                  </a:lnTo>
                  <a:lnTo>
                    <a:pt x="1290" y="481"/>
                  </a:lnTo>
                  <a:lnTo>
                    <a:pt x="1291" y="438"/>
                  </a:lnTo>
                  <a:lnTo>
                    <a:pt x="1298" y="362"/>
                  </a:lnTo>
                  <a:lnTo>
                    <a:pt x="1316" y="289"/>
                  </a:lnTo>
                  <a:lnTo>
                    <a:pt x="1330" y="252"/>
                  </a:lnTo>
                  <a:lnTo>
                    <a:pt x="1346" y="212"/>
                  </a:lnTo>
                  <a:lnTo>
                    <a:pt x="1365" y="169"/>
                  </a:lnTo>
                  <a:lnTo>
                    <a:pt x="1388" y="120"/>
                  </a:lnTo>
                  <a:lnTo>
                    <a:pt x="1414" y="67"/>
                  </a:lnTo>
                  <a:lnTo>
                    <a:pt x="1443" y="5"/>
                  </a:lnTo>
                  <a:lnTo>
                    <a:pt x="1226" y="5"/>
                  </a:lnTo>
                  <a:lnTo>
                    <a:pt x="1007" y="5"/>
                  </a:lnTo>
                  <a:lnTo>
                    <a:pt x="795" y="4"/>
                  </a:lnTo>
                  <a:lnTo>
                    <a:pt x="692" y="3"/>
                  </a:lnTo>
                  <a:lnTo>
                    <a:pt x="593" y="3"/>
                  </a:lnTo>
                  <a:lnTo>
                    <a:pt x="498" y="3"/>
                  </a:lnTo>
                  <a:lnTo>
                    <a:pt x="407" y="2"/>
                  </a:lnTo>
                  <a:lnTo>
                    <a:pt x="322" y="1"/>
                  </a:lnTo>
                  <a:lnTo>
                    <a:pt x="243" y="1"/>
                  </a:lnTo>
                  <a:lnTo>
                    <a:pt x="171" y="1"/>
                  </a:lnTo>
                  <a:lnTo>
                    <a:pt x="105" y="0"/>
                  </a:lnTo>
                  <a:lnTo>
                    <a:pt x="49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8" name="Rectangle 4"/>
            <p:cNvSpPr>
              <a:spLocks noChangeArrowheads="1"/>
            </p:cNvSpPr>
            <p:nvPr/>
          </p:nvSpPr>
          <p:spPr bwMode="auto">
            <a:xfrm>
              <a:off x="1504" y="759"/>
              <a:ext cx="1464" cy="147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09" name="Oval 5"/>
            <p:cNvSpPr>
              <a:spLocks noChangeArrowheads="1"/>
            </p:cNvSpPr>
            <p:nvPr/>
          </p:nvSpPr>
          <p:spPr bwMode="auto">
            <a:xfrm>
              <a:off x="1586" y="795"/>
              <a:ext cx="1318" cy="3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0" name="Freeform 6"/>
            <p:cNvSpPr>
              <a:spLocks noChangeArrowheads="1"/>
            </p:cNvSpPr>
            <p:nvPr/>
          </p:nvSpPr>
          <p:spPr bwMode="auto">
            <a:xfrm>
              <a:off x="2855" y="2881"/>
              <a:ext cx="343" cy="187"/>
            </a:xfrm>
            <a:custGeom>
              <a:avLst/>
              <a:gdLst>
                <a:gd name="T0" fmla="*/ 0 w 343"/>
                <a:gd name="T1" fmla="*/ 186 h 187"/>
                <a:gd name="T2" fmla="*/ 342 w 343"/>
                <a:gd name="T3" fmla="*/ 0 h 18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3" h="187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11" name="Group 20"/>
            <p:cNvGrpSpPr>
              <a:grpSpLocks/>
            </p:cNvGrpSpPr>
            <p:nvPr/>
          </p:nvGrpSpPr>
          <p:grpSpPr bwMode="auto">
            <a:xfrm>
              <a:off x="2544" y="2991"/>
              <a:ext cx="316" cy="147"/>
              <a:chOff x="2544" y="2991"/>
              <a:chExt cx="316" cy="147"/>
            </a:xfrm>
          </p:grpSpPr>
          <p:sp>
            <p:nvSpPr>
              <p:cNvPr id="25756" name="Oval 7"/>
              <p:cNvSpPr>
                <a:spLocks noChangeArrowheads="1"/>
              </p:cNvSpPr>
              <p:nvPr/>
            </p:nvSpPr>
            <p:spPr bwMode="auto">
              <a:xfrm>
                <a:off x="2547" y="305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757" name="Line 8"/>
              <p:cNvSpPr>
                <a:spLocks noChangeShapeType="1"/>
              </p:cNvSpPr>
              <p:nvPr/>
            </p:nvSpPr>
            <p:spPr bwMode="auto">
              <a:xfrm>
                <a:off x="2547" y="305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58" name="Line 9"/>
              <p:cNvSpPr>
                <a:spLocks noChangeShapeType="1"/>
              </p:cNvSpPr>
              <p:nvPr/>
            </p:nvSpPr>
            <p:spPr bwMode="auto">
              <a:xfrm>
                <a:off x="2860" y="305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59" name="Rectangle 10"/>
              <p:cNvSpPr>
                <a:spLocks noChangeArrowheads="1"/>
              </p:cNvSpPr>
              <p:nvPr/>
            </p:nvSpPr>
            <p:spPr bwMode="auto">
              <a:xfrm>
                <a:off x="2547" y="305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5760" name="Oval 11"/>
              <p:cNvSpPr>
                <a:spLocks noChangeArrowheads="1"/>
              </p:cNvSpPr>
              <p:nvPr/>
            </p:nvSpPr>
            <p:spPr bwMode="auto">
              <a:xfrm>
                <a:off x="2544" y="299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5761" name="Group 15"/>
              <p:cNvGrpSpPr>
                <a:grpSpLocks/>
              </p:cNvGrpSpPr>
              <p:nvPr/>
            </p:nvGrpSpPr>
            <p:grpSpPr bwMode="auto">
              <a:xfrm>
                <a:off x="2619" y="3011"/>
                <a:ext cx="156" cy="56"/>
                <a:chOff x="2619" y="3011"/>
                <a:chExt cx="156" cy="56"/>
              </a:xfrm>
            </p:grpSpPr>
            <p:sp>
              <p:nvSpPr>
                <p:cNvPr id="2576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619" y="3011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67" name="Line 13"/>
                <p:cNvSpPr>
                  <a:spLocks noChangeShapeType="1"/>
                </p:cNvSpPr>
                <p:nvPr/>
              </p:nvSpPr>
              <p:spPr bwMode="auto">
                <a:xfrm>
                  <a:off x="2726" y="3067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68" name="Line 14"/>
                <p:cNvSpPr>
                  <a:spLocks noChangeShapeType="1"/>
                </p:cNvSpPr>
                <p:nvPr/>
              </p:nvSpPr>
              <p:spPr bwMode="auto">
                <a:xfrm>
                  <a:off x="2670" y="3013"/>
                  <a:ext cx="58" cy="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62" name="Group 19"/>
              <p:cNvGrpSpPr>
                <a:grpSpLocks/>
              </p:cNvGrpSpPr>
              <p:nvPr/>
            </p:nvGrpSpPr>
            <p:grpSpPr bwMode="auto">
              <a:xfrm>
                <a:off x="2619" y="3010"/>
                <a:ext cx="155" cy="57"/>
                <a:chOff x="2619" y="3010"/>
                <a:chExt cx="155" cy="57"/>
              </a:xfrm>
            </p:grpSpPr>
            <p:sp>
              <p:nvSpPr>
                <p:cNvPr id="25763" name="Line 16"/>
                <p:cNvSpPr>
                  <a:spLocks noChangeShapeType="1"/>
                </p:cNvSpPr>
                <p:nvPr/>
              </p:nvSpPr>
              <p:spPr bwMode="auto">
                <a:xfrm>
                  <a:off x="2619" y="3066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64" name="Line 17"/>
                <p:cNvSpPr>
                  <a:spLocks noChangeShapeType="1"/>
                </p:cNvSpPr>
                <p:nvPr/>
              </p:nvSpPr>
              <p:spPr bwMode="auto">
                <a:xfrm>
                  <a:off x="2725" y="3011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6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670" y="3010"/>
                  <a:ext cx="58" cy="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5612" name="Group 34"/>
            <p:cNvGrpSpPr>
              <a:grpSpLocks/>
            </p:cNvGrpSpPr>
            <p:nvPr/>
          </p:nvGrpSpPr>
          <p:grpSpPr bwMode="auto">
            <a:xfrm>
              <a:off x="2766" y="3393"/>
              <a:ext cx="316" cy="147"/>
              <a:chOff x="2766" y="3393"/>
              <a:chExt cx="316" cy="147"/>
            </a:xfrm>
          </p:grpSpPr>
          <p:sp>
            <p:nvSpPr>
              <p:cNvPr id="25743" name="Oval 21"/>
              <p:cNvSpPr>
                <a:spLocks noChangeArrowheads="1"/>
              </p:cNvSpPr>
              <p:nvPr/>
            </p:nvSpPr>
            <p:spPr bwMode="auto">
              <a:xfrm>
                <a:off x="2769" y="345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744" name="Line 22"/>
              <p:cNvSpPr>
                <a:spLocks noChangeShapeType="1"/>
              </p:cNvSpPr>
              <p:nvPr/>
            </p:nvSpPr>
            <p:spPr bwMode="auto">
              <a:xfrm>
                <a:off x="2769" y="345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45" name="Line 23"/>
              <p:cNvSpPr>
                <a:spLocks noChangeShapeType="1"/>
              </p:cNvSpPr>
              <p:nvPr/>
            </p:nvSpPr>
            <p:spPr bwMode="auto">
              <a:xfrm>
                <a:off x="3082" y="345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46" name="Rectangle 24"/>
              <p:cNvSpPr>
                <a:spLocks noChangeArrowheads="1"/>
              </p:cNvSpPr>
              <p:nvPr/>
            </p:nvSpPr>
            <p:spPr bwMode="auto">
              <a:xfrm>
                <a:off x="2769" y="345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5747" name="Oval 25"/>
              <p:cNvSpPr>
                <a:spLocks noChangeArrowheads="1"/>
              </p:cNvSpPr>
              <p:nvPr/>
            </p:nvSpPr>
            <p:spPr bwMode="auto">
              <a:xfrm>
                <a:off x="2766" y="339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5748" name="Group 29"/>
              <p:cNvGrpSpPr>
                <a:grpSpLocks/>
              </p:cNvGrpSpPr>
              <p:nvPr/>
            </p:nvGrpSpPr>
            <p:grpSpPr bwMode="auto">
              <a:xfrm>
                <a:off x="2841" y="3413"/>
                <a:ext cx="156" cy="56"/>
                <a:chOff x="2841" y="3413"/>
                <a:chExt cx="156" cy="56"/>
              </a:xfrm>
            </p:grpSpPr>
            <p:sp>
              <p:nvSpPr>
                <p:cNvPr id="25753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841" y="3413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54" name="Line 27"/>
                <p:cNvSpPr>
                  <a:spLocks noChangeShapeType="1"/>
                </p:cNvSpPr>
                <p:nvPr/>
              </p:nvSpPr>
              <p:spPr bwMode="auto">
                <a:xfrm>
                  <a:off x="2948" y="3469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55" name="Line 28"/>
                <p:cNvSpPr>
                  <a:spLocks noChangeShapeType="1"/>
                </p:cNvSpPr>
                <p:nvPr/>
              </p:nvSpPr>
              <p:spPr bwMode="auto">
                <a:xfrm>
                  <a:off x="2892" y="3415"/>
                  <a:ext cx="58" cy="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49" name="Group 33"/>
              <p:cNvGrpSpPr>
                <a:grpSpLocks/>
              </p:cNvGrpSpPr>
              <p:nvPr/>
            </p:nvGrpSpPr>
            <p:grpSpPr bwMode="auto">
              <a:xfrm>
                <a:off x="2841" y="3412"/>
                <a:ext cx="155" cy="57"/>
                <a:chOff x="2841" y="3412"/>
                <a:chExt cx="155" cy="57"/>
              </a:xfrm>
            </p:grpSpPr>
            <p:sp>
              <p:nvSpPr>
                <p:cNvPr id="25750" name="Line 30"/>
                <p:cNvSpPr>
                  <a:spLocks noChangeShapeType="1"/>
                </p:cNvSpPr>
                <p:nvPr/>
              </p:nvSpPr>
              <p:spPr bwMode="auto">
                <a:xfrm>
                  <a:off x="2841" y="3468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51" name="Line 31"/>
                <p:cNvSpPr>
                  <a:spLocks noChangeShapeType="1"/>
                </p:cNvSpPr>
                <p:nvPr/>
              </p:nvSpPr>
              <p:spPr bwMode="auto">
                <a:xfrm>
                  <a:off x="2947" y="3413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5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92" y="3412"/>
                  <a:ext cx="58" cy="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5613" name="Group 48"/>
            <p:cNvGrpSpPr>
              <a:grpSpLocks/>
            </p:cNvGrpSpPr>
            <p:nvPr/>
          </p:nvGrpSpPr>
          <p:grpSpPr bwMode="auto">
            <a:xfrm>
              <a:off x="3191" y="2799"/>
              <a:ext cx="316" cy="147"/>
              <a:chOff x="3191" y="2799"/>
              <a:chExt cx="316" cy="147"/>
            </a:xfrm>
          </p:grpSpPr>
          <p:sp>
            <p:nvSpPr>
              <p:cNvPr id="25730" name="Oval 35"/>
              <p:cNvSpPr>
                <a:spLocks noChangeArrowheads="1"/>
              </p:cNvSpPr>
              <p:nvPr/>
            </p:nvSpPr>
            <p:spPr bwMode="auto">
              <a:xfrm>
                <a:off x="3194" y="286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731" name="Line 36"/>
              <p:cNvSpPr>
                <a:spLocks noChangeShapeType="1"/>
              </p:cNvSpPr>
              <p:nvPr/>
            </p:nvSpPr>
            <p:spPr bwMode="auto">
              <a:xfrm>
                <a:off x="3194" y="285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32" name="Line 37"/>
              <p:cNvSpPr>
                <a:spLocks noChangeShapeType="1"/>
              </p:cNvSpPr>
              <p:nvPr/>
            </p:nvSpPr>
            <p:spPr bwMode="auto">
              <a:xfrm>
                <a:off x="3507" y="285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33" name="Rectangle 38"/>
              <p:cNvSpPr>
                <a:spLocks noChangeArrowheads="1"/>
              </p:cNvSpPr>
              <p:nvPr/>
            </p:nvSpPr>
            <p:spPr bwMode="auto">
              <a:xfrm>
                <a:off x="3194" y="285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5734" name="Oval 39"/>
              <p:cNvSpPr>
                <a:spLocks noChangeArrowheads="1"/>
              </p:cNvSpPr>
              <p:nvPr/>
            </p:nvSpPr>
            <p:spPr bwMode="auto">
              <a:xfrm>
                <a:off x="3191" y="279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5735" name="Group 43"/>
              <p:cNvGrpSpPr>
                <a:grpSpLocks/>
              </p:cNvGrpSpPr>
              <p:nvPr/>
            </p:nvGrpSpPr>
            <p:grpSpPr bwMode="auto">
              <a:xfrm>
                <a:off x="3266" y="2819"/>
                <a:ext cx="156" cy="56"/>
                <a:chOff x="3266" y="2819"/>
                <a:chExt cx="156" cy="56"/>
              </a:xfrm>
            </p:grpSpPr>
            <p:sp>
              <p:nvSpPr>
                <p:cNvPr id="2574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266" y="2819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41" name="Line 41"/>
                <p:cNvSpPr>
                  <a:spLocks noChangeShapeType="1"/>
                </p:cNvSpPr>
                <p:nvPr/>
              </p:nvSpPr>
              <p:spPr bwMode="auto">
                <a:xfrm>
                  <a:off x="3373" y="2875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42" name="Line 42"/>
                <p:cNvSpPr>
                  <a:spLocks noChangeShapeType="1"/>
                </p:cNvSpPr>
                <p:nvPr/>
              </p:nvSpPr>
              <p:spPr bwMode="auto">
                <a:xfrm>
                  <a:off x="3317" y="2821"/>
                  <a:ext cx="58" cy="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36" name="Group 47"/>
              <p:cNvGrpSpPr>
                <a:grpSpLocks/>
              </p:cNvGrpSpPr>
              <p:nvPr/>
            </p:nvGrpSpPr>
            <p:grpSpPr bwMode="auto">
              <a:xfrm>
                <a:off x="3266" y="2818"/>
                <a:ext cx="155" cy="57"/>
                <a:chOff x="3266" y="2818"/>
                <a:chExt cx="155" cy="57"/>
              </a:xfrm>
            </p:grpSpPr>
            <p:sp>
              <p:nvSpPr>
                <p:cNvPr id="25737" name="Line 44"/>
                <p:cNvSpPr>
                  <a:spLocks noChangeShapeType="1"/>
                </p:cNvSpPr>
                <p:nvPr/>
              </p:nvSpPr>
              <p:spPr bwMode="auto">
                <a:xfrm>
                  <a:off x="3266" y="2874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38" name="Line 45"/>
                <p:cNvSpPr>
                  <a:spLocks noChangeShapeType="1"/>
                </p:cNvSpPr>
                <p:nvPr/>
              </p:nvSpPr>
              <p:spPr bwMode="auto">
                <a:xfrm>
                  <a:off x="3372" y="2819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39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317" y="2818"/>
                  <a:ext cx="58" cy="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5614" name="Group 62"/>
            <p:cNvGrpSpPr>
              <a:grpSpLocks/>
            </p:cNvGrpSpPr>
            <p:nvPr/>
          </p:nvGrpSpPr>
          <p:grpSpPr bwMode="auto">
            <a:xfrm>
              <a:off x="3142" y="3218"/>
              <a:ext cx="315" cy="147"/>
              <a:chOff x="3142" y="3218"/>
              <a:chExt cx="315" cy="147"/>
            </a:xfrm>
          </p:grpSpPr>
          <p:sp>
            <p:nvSpPr>
              <p:cNvPr id="25717" name="Oval 49"/>
              <p:cNvSpPr>
                <a:spLocks noChangeArrowheads="1"/>
              </p:cNvSpPr>
              <p:nvPr/>
            </p:nvSpPr>
            <p:spPr bwMode="auto">
              <a:xfrm>
                <a:off x="3145" y="3284"/>
                <a:ext cx="312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718" name="Line 50"/>
              <p:cNvSpPr>
                <a:spLocks noChangeShapeType="1"/>
              </p:cNvSpPr>
              <p:nvPr/>
            </p:nvSpPr>
            <p:spPr bwMode="auto">
              <a:xfrm>
                <a:off x="3145" y="32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19" name="Line 51"/>
              <p:cNvSpPr>
                <a:spLocks noChangeShapeType="1"/>
              </p:cNvSpPr>
              <p:nvPr/>
            </p:nvSpPr>
            <p:spPr bwMode="auto">
              <a:xfrm>
                <a:off x="3457" y="32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20" name="Rectangle 52"/>
              <p:cNvSpPr>
                <a:spLocks noChangeArrowheads="1"/>
              </p:cNvSpPr>
              <p:nvPr/>
            </p:nvSpPr>
            <p:spPr bwMode="auto">
              <a:xfrm>
                <a:off x="3145" y="3277"/>
                <a:ext cx="309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5721" name="Oval 53"/>
              <p:cNvSpPr>
                <a:spLocks noChangeArrowheads="1"/>
              </p:cNvSpPr>
              <p:nvPr/>
            </p:nvSpPr>
            <p:spPr bwMode="auto">
              <a:xfrm>
                <a:off x="3142" y="3218"/>
                <a:ext cx="312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5722" name="Group 57"/>
              <p:cNvGrpSpPr>
                <a:grpSpLocks/>
              </p:cNvGrpSpPr>
              <p:nvPr/>
            </p:nvGrpSpPr>
            <p:grpSpPr bwMode="auto">
              <a:xfrm>
                <a:off x="3216" y="3238"/>
                <a:ext cx="156" cy="56"/>
                <a:chOff x="3216" y="3238"/>
                <a:chExt cx="156" cy="56"/>
              </a:xfrm>
            </p:grpSpPr>
            <p:sp>
              <p:nvSpPr>
                <p:cNvPr id="25727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3216" y="3238"/>
                  <a:ext cx="55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28" name="Line 55"/>
                <p:cNvSpPr>
                  <a:spLocks noChangeShapeType="1"/>
                </p:cNvSpPr>
                <p:nvPr/>
              </p:nvSpPr>
              <p:spPr bwMode="auto">
                <a:xfrm>
                  <a:off x="3323" y="3294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29" name="Line 56"/>
                <p:cNvSpPr>
                  <a:spLocks noChangeShapeType="1"/>
                </p:cNvSpPr>
                <p:nvPr/>
              </p:nvSpPr>
              <p:spPr bwMode="auto">
                <a:xfrm>
                  <a:off x="3268" y="3240"/>
                  <a:ext cx="58" cy="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23" name="Group 61"/>
              <p:cNvGrpSpPr>
                <a:grpSpLocks/>
              </p:cNvGrpSpPr>
              <p:nvPr/>
            </p:nvGrpSpPr>
            <p:grpSpPr bwMode="auto">
              <a:xfrm>
                <a:off x="3217" y="3237"/>
                <a:ext cx="154" cy="57"/>
                <a:chOff x="3217" y="3237"/>
                <a:chExt cx="154" cy="57"/>
              </a:xfrm>
            </p:grpSpPr>
            <p:sp>
              <p:nvSpPr>
                <p:cNvPr id="25724" name="Line 58"/>
                <p:cNvSpPr>
                  <a:spLocks noChangeShapeType="1"/>
                </p:cNvSpPr>
                <p:nvPr/>
              </p:nvSpPr>
              <p:spPr bwMode="auto">
                <a:xfrm>
                  <a:off x="3217" y="3293"/>
                  <a:ext cx="55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25" name="Line 59"/>
                <p:cNvSpPr>
                  <a:spLocks noChangeShapeType="1"/>
                </p:cNvSpPr>
                <p:nvPr/>
              </p:nvSpPr>
              <p:spPr bwMode="auto">
                <a:xfrm>
                  <a:off x="3322" y="3238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26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3268" y="3237"/>
                  <a:ext cx="58" cy="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5615" name="Group 76"/>
            <p:cNvGrpSpPr>
              <a:grpSpLocks/>
            </p:cNvGrpSpPr>
            <p:nvPr/>
          </p:nvGrpSpPr>
          <p:grpSpPr bwMode="auto">
            <a:xfrm>
              <a:off x="3542" y="3405"/>
              <a:ext cx="316" cy="147"/>
              <a:chOff x="3542" y="3405"/>
              <a:chExt cx="316" cy="147"/>
            </a:xfrm>
          </p:grpSpPr>
          <p:sp>
            <p:nvSpPr>
              <p:cNvPr id="25704" name="Oval 63"/>
              <p:cNvSpPr>
                <a:spLocks noChangeArrowheads="1"/>
              </p:cNvSpPr>
              <p:nvPr/>
            </p:nvSpPr>
            <p:spPr bwMode="auto">
              <a:xfrm>
                <a:off x="3545" y="34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705" name="Line 64"/>
              <p:cNvSpPr>
                <a:spLocks noChangeShapeType="1"/>
              </p:cNvSpPr>
              <p:nvPr/>
            </p:nvSpPr>
            <p:spPr bwMode="auto">
              <a:xfrm>
                <a:off x="3545" y="34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06" name="Line 65"/>
              <p:cNvSpPr>
                <a:spLocks noChangeShapeType="1"/>
              </p:cNvSpPr>
              <p:nvPr/>
            </p:nvSpPr>
            <p:spPr bwMode="auto">
              <a:xfrm>
                <a:off x="3858" y="34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07" name="Rectangle 66"/>
              <p:cNvSpPr>
                <a:spLocks noChangeArrowheads="1"/>
              </p:cNvSpPr>
              <p:nvPr/>
            </p:nvSpPr>
            <p:spPr bwMode="auto">
              <a:xfrm>
                <a:off x="3545" y="34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5708" name="Oval 67"/>
              <p:cNvSpPr>
                <a:spLocks noChangeArrowheads="1"/>
              </p:cNvSpPr>
              <p:nvPr/>
            </p:nvSpPr>
            <p:spPr bwMode="auto">
              <a:xfrm>
                <a:off x="3542" y="34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5709" name="Group 71"/>
              <p:cNvGrpSpPr>
                <a:grpSpLocks/>
              </p:cNvGrpSpPr>
              <p:nvPr/>
            </p:nvGrpSpPr>
            <p:grpSpPr bwMode="auto">
              <a:xfrm>
                <a:off x="3617" y="3425"/>
                <a:ext cx="156" cy="56"/>
                <a:chOff x="3617" y="3425"/>
                <a:chExt cx="156" cy="56"/>
              </a:xfrm>
            </p:grpSpPr>
            <p:sp>
              <p:nvSpPr>
                <p:cNvPr id="25714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3617" y="3425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15" name="Line 69"/>
                <p:cNvSpPr>
                  <a:spLocks noChangeShapeType="1"/>
                </p:cNvSpPr>
                <p:nvPr/>
              </p:nvSpPr>
              <p:spPr bwMode="auto">
                <a:xfrm>
                  <a:off x="3724" y="3481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16" name="Line 70"/>
                <p:cNvSpPr>
                  <a:spLocks noChangeShapeType="1"/>
                </p:cNvSpPr>
                <p:nvPr/>
              </p:nvSpPr>
              <p:spPr bwMode="auto">
                <a:xfrm>
                  <a:off x="3668" y="3427"/>
                  <a:ext cx="58" cy="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10" name="Group 75"/>
              <p:cNvGrpSpPr>
                <a:grpSpLocks/>
              </p:cNvGrpSpPr>
              <p:nvPr/>
            </p:nvGrpSpPr>
            <p:grpSpPr bwMode="auto">
              <a:xfrm>
                <a:off x="3617" y="3424"/>
                <a:ext cx="155" cy="57"/>
                <a:chOff x="3617" y="3424"/>
                <a:chExt cx="155" cy="57"/>
              </a:xfrm>
            </p:grpSpPr>
            <p:sp>
              <p:nvSpPr>
                <p:cNvPr id="25711" name="Line 72"/>
                <p:cNvSpPr>
                  <a:spLocks noChangeShapeType="1"/>
                </p:cNvSpPr>
                <p:nvPr/>
              </p:nvSpPr>
              <p:spPr bwMode="auto">
                <a:xfrm>
                  <a:off x="3617" y="3480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12" name="Line 73"/>
                <p:cNvSpPr>
                  <a:spLocks noChangeShapeType="1"/>
                </p:cNvSpPr>
                <p:nvPr/>
              </p:nvSpPr>
              <p:spPr bwMode="auto">
                <a:xfrm>
                  <a:off x="3723" y="3425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13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3668" y="3424"/>
                  <a:ext cx="58" cy="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5616" name="Group 90"/>
            <p:cNvGrpSpPr>
              <a:grpSpLocks/>
            </p:cNvGrpSpPr>
            <p:nvPr/>
          </p:nvGrpSpPr>
          <p:grpSpPr bwMode="auto">
            <a:xfrm>
              <a:off x="3822" y="2992"/>
              <a:ext cx="316" cy="147"/>
              <a:chOff x="3822" y="2992"/>
              <a:chExt cx="316" cy="147"/>
            </a:xfrm>
          </p:grpSpPr>
          <p:sp>
            <p:nvSpPr>
              <p:cNvPr id="25691" name="Oval 77"/>
              <p:cNvSpPr>
                <a:spLocks noChangeArrowheads="1"/>
              </p:cNvSpPr>
              <p:nvPr/>
            </p:nvSpPr>
            <p:spPr bwMode="auto">
              <a:xfrm>
                <a:off x="3825" y="305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92" name="Line 78"/>
              <p:cNvSpPr>
                <a:spLocks noChangeShapeType="1"/>
              </p:cNvSpPr>
              <p:nvPr/>
            </p:nvSpPr>
            <p:spPr bwMode="auto">
              <a:xfrm>
                <a:off x="3825" y="305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93" name="Line 79"/>
              <p:cNvSpPr>
                <a:spLocks noChangeShapeType="1"/>
              </p:cNvSpPr>
              <p:nvPr/>
            </p:nvSpPr>
            <p:spPr bwMode="auto">
              <a:xfrm>
                <a:off x="4138" y="305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94" name="Rectangle 80"/>
              <p:cNvSpPr>
                <a:spLocks noChangeArrowheads="1"/>
              </p:cNvSpPr>
              <p:nvPr/>
            </p:nvSpPr>
            <p:spPr bwMode="auto">
              <a:xfrm>
                <a:off x="3825" y="305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5695" name="Oval 81"/>
              <p:cNvSpPr>
                <a:spLocks noChangeArrowheads="1"/>
              </p:cNvSpPr>
              <p:nvPr/>
            </p:nvSpPr>
            <p:spPr bwMode="auto">
              <a:xfrm>
                <a:off x="3822" y="299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5696" name="Group 85"/>
              <p:cNvGrpSpPr>
                <a:grpSpLocks/>
              </p:cNvGrpSpPr>
              <p:nvPr/>
            </p:nvGrpSpPr>
            <p:grpSpPr bwMode="auto">
              <a:xfrm>
                <a:off x="3897" y="3012"/>
                <a:ext cx="156" cy="56"/>
                <a:chOff x="3897" y="3012"/>
                <a:chExt cx="156" cy="56"/>
              </a:xfrm>
            </p:grpSpPr>
            <p:sp>
              <p:nvSpPr>
                <p:cNvPr id="25701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3897" y="3012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02" name="Line 83"/>
                <p:cNvSpPr>
                  <a:spLocks noChangeShapeType="1"/>
                </p:cNvSpPr>
                <p:nvPr/>
              </p:nvSpPr>
              <p:spPr bwMode="auto">
                <a:xfrm>
                  <a:off x="4004" y="3068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03" name="Line 84"/>
                <p:cNvSpPr>
                  <a:spLocks noChangeShapeType="1"/>
                </p:cNvSpPr>
                <p:nvPr/>
              </p:nvSpPr>
              <p:spPr bwMode="auto">
                <a:xfrm>
                  <a:off x="3948" y="3014"/>
                  <a:ext cx="58" cy="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97" name="Group 89"/>
              <p:cNvGrpSpPr>
                <a:grpSpLocks/>
              </p:cNvGrpSpPr>
              <p:nvPr/>
            </p:nvGrpSpPr>
            <p:grpSpPr bwMode="auto">
              <a:xfrm>
                <a:off x="3897" y="3011"/>
                <a:ext cx="155" cy="57"/>
                <a:chOff x="3897" y="3011"/>
                <a:chExt cx="155" cy="57"/>
              </a:xfrm>
            </p:grpSpPr>
            <p:sp>
              <p:nvSpPr>
                <p:cNvPr id="25698" name="Line 86"/>
                <p:cNvSpPr>
                  <a:spLocks noChangeShapeType="1"/>
                </p:cNvSpPr>
                <p:nvPr/>
              </p:nvSpPr>
              <p:spPr bwMode="auto">
                <a:xfrm>
                  <a:off x="3897" y="3067"/>
                  <a:ext cx="56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99" name="Line 87"/>
                <p:cNvSpPr>
                  <a:spLocks noChangeShapeType="1"/>
                </p:cNvSpPr>
                <p:nvPr/>
              </p:nvSpPr>
              <p:spPr bwMode="auto">
                <a:xfrm>
                  <a:off x="4003" y="3012"/>
                  <a:ext cx="4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0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948" y="3011"/>
                  <a:ext cx="58" cy="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617" name="Freeform 91"/>
            <p:cNvSpPr>
              <a:spLocks noChangeArrowheads="1"/>
            </p:cNvSpPr>
            <p:nvPr/>
          </p:nvSpPr>
          <p:spPr bwMode="auto">
            <a:xfrm>
              <a:off x="3511" y="2877"/>
              <a:ext cx="319" cy="195"/>
            </a:xfrm>
            <a:custGeom>
              <a:avLst/>
              <a:gdLst>
                <a:gd name="T0" fmla="*/ 0 w 319"/>
                <a:gd name="T1" fmla="*/ 0 h 195"/>
                <a:gd name="T2" fmla="*/ 318 w 319"/>
                <a:gd name="T3" fmla="*/ 194 h 19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9" h="195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Freeform 92"/>
            <p:cNvSpPr>
              <a:spLocks noChangeArrowheads="1"/>
            </p:cNvSpPr>
            <p:nvPr/>
          </p:nvSpPr>
          <p:spPr bwMode="auto">
            <a:xfrm>
              <a:off x="2840" y="3124"/>
              <a:ext cx="304" cy="151"/>
            </a:xfrm>
            <a:custGeom>
              <a:avLst/>
              <a:gdLst>
                <a:gd name="T0" fmla="*/ 0 w 304"/>
                <a:gd name="T1" fmla="*/ 0 h 151"/>
                <a:gd name="T2" fmla="*/ 303 w 304"/>
                <a:gd name="T3" fmla="*/ 150 h 15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4" h="151">
                  <a:moveTo>
                    <a:pt x="0" y="0"/>
                  </a:moveTo>
                  <a:lnTo>
                    <a:pt x="303" y="15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Freeform 93"/>
            <p:cNvSpPr>
              <a:spLocks noChangeArrowheads="1"/>
            </p:cNvSpPr>
            <p:nvPr/>
          </p:nvSpPr>
          <p:spPr bwMode="auto">
            <a:xfrm>
              <a:off x="3437" y="3109"/>
              <a:ext cx="397" cy="157"/>
            </a:xfrm>
            <a:custGeom>
              <a:avLst/>
              <a:gdLst>
                <a:gd name="T0" fmla="*/ 0 w 397"/>
                <a:gd name="T1" fmla="*/ 156 h 157"/>
                <a:gd name="T2" fmla="*/ 396 w 397"/>
                <a:gd name="T3" fmla="*/ 0 h 15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7" h="157">
                  <a:moveTo>
                    <a:pt x="0" y="156"/>
                  </a:moveTo>
                  <a:lnTo>
                    <a:pt x="396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Freeform 94"/>
            <p:cNvSpPr>
              <a:spLocks noChangeArrowheads="1"/>
            </p:cNvSpPr>
            <p:nvPr/>
          </p:nvSpPr>
          <p:spPr bwMode="auto">
            <a:xfrm>
              <a:off x="3857" y="3143"/>
              <a:ext cx="131" cy="321"/>
            </a:xfrm>
            <a:custGeom>
              <a:avLst/>
              <a:gdLst>
                <a:gd name="T0" fmla="*/ 0 w 131"/>
                <a:gd name="T1" fmla="*/ 320 h 321"/>
                <a:gd name="T2" fmla="*/ 130 w 131"/>
                <a:gd name="T3" fmla="*/ 0 h 3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321">
                  <a:moveTo>
                    <a:pt x="0" y="320"/>
                  </a:moveTo>
                  <a:lnTo>
                    <a:pt x="13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Freeform 95"/>
            <p:cNvSpPr>
              <a:spLocks noChangeArrowheads="1"/>
            </p:cNvSpPr>
            <p:nvPr/>
          </p:nvSpPr>
          <p:spPr bwMode="auto">
            <a:xfrm>
              <a:off x="3079" y="3479"/>
              <a:ext cx="465" cy="48"/>
            </a:xfrm>
            <a:custGeom>
              <a:avLst/>
              <a:gdLst>
                <a:gd name="T0" fmla="*/ 464 w 465"/>
                <a:gd name="T1" fmla="*/ 47 h 48"/>
                <a:gd name="T2" fmla="*/ 0 w 465"/>
                <a:gd name="T3" fmla="*/ 0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5" h="48">
                  <a:moveTo>
                    <a:pt x="464" y="47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Freeform 96"/>
            <p:cNvSpPr>
              <a:spLocks noChangeArrowheads="1"/>
            </p:cNvSpPr>
            <p:nvPr/>
          </p:nvSpPr>
          <p:spPr bwMode="auto">
            <a:xfrm>
              <a:off x="2741" y="3139"/>
              <a:ext cx="123" cy="269"/>
            </a:xfrm>
            <a:custGeom>
              <a:avLst/>
              <a:gdLst>
                <a:gd name="T0" fmla="*/ 112 w 123"/>
                <a:gd name="T1" fmla="*/ 265 h 269"/>
                <a:gd name="T2" fmla="*/ 122 w 123"/>
                <a:gd name="T3" fmla="*/ 268 h 269"/>
                <a:gd name="T4" fmla="*/ 0 w 123"/>
                <a:gd name="T5" fmla="*/ 0 h 2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3" h="269">
                  <a:moveTo>
                    <a:pt x="112" y="265"/>
                  </a:moveTo>
                  <a:lnTo>
                    <a:pt x="122" y="26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Rectangle 97"/>
            <p:cNvSpPr>
              <a:spLocks noChangeArrowheads="1"/>
            </p:cNvSpPr>
            <p:nvPr/>
          </p:nvSpPr>
          <p:spPr bwMode="auto">
            <a:xfrm>
              <a:off x="1550" y="2896"/>
              <a:ext cx="728" cy="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24" name="Rectangle 98"/>
            <p:cNvSpPr>
              <a:spLocks noChangeArrowheads="1"/>
            </p:cNvSpPr>
            <p:nvPr/>
          </p:nvSpPr>
          <p:spPr bwMode="auto">
            <a:xfrm>
              <a:off x="1536" y="2912"/>
              <a:ext cx="721" cy="14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25" name="Line 99"/>
            <p:cNvSpPr>
              <a:spLocks noChangeShapeType="1"/>
            </p:cNvSpPr>
            <p:nvPr/>
          </p:nvSpPr>
          <p:spPr bwMode="auto">
            <a:xfrm>
              <a:off x="2181" y="2994"/>
              <a:ext cx="26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Rectangle 100"/>
            <p:cNvSpPr>
              <a:spLocks noChangeArrowheads="1"/>
            </p:cNvSpPr>
            <p:nvPr/>
          </p:nvSpPr>
          <p:spPr bwMode="auto">
            <a:xfrm>
              <a:off x="2812" y="28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5627" name="Rectangle 101"/>
            <p:cNvSpPr>
              <a:spLocks noChangeArrowheads="1"/>
            </p:cNvSpPr>
            <p:nvPr/>
          </p:nvSpPr>
          <p:spPr bwMode="auto">
            <a:xfrm>
              <a:off x="2758" y="309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5628" name="Rectangle 102"/>
            <p:cNvSpPr>
              <a:spLocks noChangeArrowheads="1"/>
            </p:cNvSpPr>
            <p:nvPr/>
          </p:nvSpPr>
          <p:spPr bwMode="auto">
            <a:xfrm>
              <a:off x="2600" y="313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5629" name="Rectangle 103"/>
            <p:cNvSpPr>
              <a:spLocks noChangeArrowheads="1"/>
            </p:cNvSpPr>
            <p:nvPr/>
          </p:nvSpPr>
          <p:spPr bwMode="auto">
            <a:xfrm>
              <a:off x="1932" y="2914"/>
              <a:ext cx="267" cy="14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30" name="Rectangle 104"/>
            <p:cNvSpPr>
              <a:spLocks noChangeArrowheads="1"/>
            </p:cNvSpPr>
            <p:nvPr/>
          </p:nvSpPr>
          <p:spPr bwMode="auto">
            <a:xfrm>
              <a:off x="1901" y="2896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latin typeface="Arial" panose="020B0604020202020204" pitchFamily="34" charset="0"/>
                </a:rPr>
                <a:t>0111</a:t>
              </a:r>
            </a:p>
          </p:txBody>
        </p:sp>
        <p:sp>
          <p:nvSpPr>
            <p:cNvPr id="25631" name="Rectangle 105"/>
            <p:cNvSpPr>
              <a:spLocks noChangeArrowheads="1"/>
            </p:cNvSpPr>
            <p:nvPr/>
          </p:nvSpPr>
          <p:spPr bwMode="auto">
            <a:xfrm>
              <a:off x="820" y="2466"/>
              <a:ext cx="14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latin typeface="Arial" panose="020B0604020202020204" pitchFamily="34" charset="0"/>
                </a:rPr>
                <a:t>到达分组的首部中的值</a:t>
              </a:r>
            </a:p>
          </p:txBody>
        </p:sp>
        <p:sp>
          <p:nvSpPr>
            <p:cNvPr id="25632" name="Line 106"/>
            <p:cNvSpPr>
              <a:spLocks noChangeShapeType="1"/>
            </p:cNvSpPr>
            <p:nvPr/>
          </p:nvSpPr>
          <p:spPr bwMode="auto">
            <a:xfrm flipH="1">
              <a:off x="1691" y="3076"/>
              <a:ext cx="8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Rectangle 107"/>
            <p:cNvSpPr>
              <a:spLocks noChangeArrowheads="1"/>
            </p:cNvSpPr>
            <p:nvPr/>
          </p:nvSpPr>
          <p:spPr bwMode="auto">
            <a:xfrm>
              <a:off x="1666" y="893"/>
              <a:ext cx="11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latin typeface="Arial" panose="020B0604020202020204" pitchFamily="34" charset="0"/>
                </a:rPr>
                <a:t>选路算法</a:t>
              </a:r>
            </a:p>
          </p:txBody>
        </p:sp>
        <p:sp>
          <p:nvSpPr>
            <p:cNvPr id="25634" name="Rectangle 108"/>
            <p:cNvSpPr>
              <a:spLocks noChangeArrowheads="1"/>
            </p:cNvSpPr>
            <p:nvPr/>
          </p:nvSpPr>
          <p:spPr bwMode="auto">
            <a:xfrm>
              <a:off x="1620" y="1365"/>
              <a:ext cx="1261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35" name="Rectangle 109"/>
            <p:cNvSpPr>
              <a:spLocks noChangeArrowheads="1"/>
            </p:cNvSpPr>
            <p:nvPr/>
          </p:nvSpPr>
          <p:spPr bwMode="auto">
            <a:xfrm>
              <a:off x="1490" y="1334"/>
              <a:ext cx="10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Arial" panose="020B0604020202020204" pitchFamily="34" charset="0"/>
                </a:rPr>
                <a:t>            </a:t>
              </a:r>
              <a:r>
                <a:rPr lang="zh-CN" altLang="en-US" sz="1400" b="1">
                  <a:latin typeface="Arial" panose="020B0604020202020204" pitchFamily="34" charset="0"/>
                </a:rPr>
                <a:t>本地转发表</a:t>
              </a:r>
            </a:p>
          </p:txBody>
        </p:sp>
        <p:sp>
          <p:nvSpPr>
            <p:cNvPr id="25636" name="Rectangle 110"/>
            <p:cNvSpPr>
              <a:spLocks noChangeArrowheads="1"/>
            </p:cNvSpPr>
            <p:nvPr/>
          </p:nvSpPr>
          <p:spPr bwMode="auto">
            <a:xfrm>
              <a:off x="1596" y="1490"/>
              <a:ext cx="7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latin typeface="Arial" panose="020B0604020202020204" pitchFamily="34" charset="0"/>
                </a:rPr>
                <a:t>首部值</a:t>
              </a:r>
            </a:p>
          </p:txBody>
        </p:sp>
        <p:sp>
          <p:nvSpPr>
            <p:cNvPr id="25637" name="Rectangle 111"/>
            <p:cNvSpPr>
              <a:spLocks noChangeArrowheads="1"/>
            </p:cNvSpPr>
            <p:nvPr/>
          </p:nvSpPr>
          <p:spPr bwMode="auto">
            <a:xfrm>
              <a:off x="2268" y="1491"/>
              <a:ext cx="6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latin typeface="Arial" panose="020B0604020202020204" pitchFamily="34" charset="0"/>
                </a:rPr>
                <a:t>输出链路</a:t>
              </a:r>
            </a:p>
          </p:txBody>
        </p:sp>
        <p:sp>
          <p:nvSpPr>
            <p:cNvPr id="25638" name="Line 112"/>
            <p:cNvSpPr>
              <a:spLocks noChangeShapeType="1"/>
            </p:cNvSpPr>
            <p:nvPr/>
          </p:nvSpPr>
          <p:spPr bwMode="auto">
            <a:xfrm>
              <a:off x="2330" y="1498"/>
              <a:ext cx="5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9" name="Rectangle 113"/>
            <p:cNvSpPr>
              <a:spLocks noChangeArrowheads="1"/>
            </p:cNvSpPr>
            <p:nvPr/>
          </p:nvSpPr>
          <p:spPr bwMode="auto">
            <a:xfrm>
              <a:off x="2009" y="1669"/>
              <a:ext cx="32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200" b="1">
                  <a:latin typeface="Arial" panose="020B0604020202020204" pitchFamily="34" charset="0"/>
                </a:rPr>
                <a:t>0100</a:t>
              </a:r>
            </a:p>
            <a:p>
              <a:pPr algn="r" eaLnBrk="1" hangingPunct="1"/>
              <a:r>
                <a:rPr lang="en-US" altLang="zh-CN" sz="1200" b="1">
                  <a:latin typeface="Arial" panose="020B0604020202020204" pitchFamily="34" charset="0"/>
                </a:rPr>
                <a:t>0101</a:t>
              </a:r>
            </a:p>
            <a:p>
              <a:pPr algn="r" eaLnBrk="1" hangingPunct="1"/>
              <a:r>
                <a:rPr lang="en-US" altLang="zh-CN" sz="1200" b="1">
                  <a:latin typeface="Arial" panose="020B0604020202020204" pitchFamily="34" charset="0"/>
                </a:rPr>
                <a:t>0111</a:t>
              </a:r>
            </a:p>
            <a:p>
              <a:pPr algn="r" eaLnBrk="1" hangingPunct="1"/>
              <a:r>
                <a:rPr lang="en-US" altLang="zh-CN" sz="1200" b="1">
                  <a:latin typeface="Arial" panose="020B0604020202020204" pitchFamily="34" charset="0"/>
                </a:rPr>
                <a:t>1001</a:t>
              </a:r>
            </a:p>
          </p:txBody>
        </p:sp>
        <p:sp>
          <p:nvSpPr>
            <p:cNvPr id="25640" name="Rectangle 114"/>
            <p:cNvSpPr>
              <a:spLocks noChangeArrowheads="1"/>
            </p:cNvSpPr>
            <p:nvPr/>
          </p:nvSpPr>
          <p:spPr bwMode="auto">
            <a:xfrm>
              <a:off x="2340" y="1669"/>
              <a:ext cx="16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latin typeface="Arial" panose="020B0604020202020204" pitchFamily="34" charset="0"/>
                </a:rPr>
                <a:t>3</a:t>
              </a:r>
            </a:p>
            <a:p>
              <a:pPr algn="ctr" eaLnBrk="1" hangingPunct="1"/>
              <a:r>
                <a:rPr lang="en-US" altLang="zh-CN" sz="1200" b="1">
                  <a:latin typeface="Arial" panose="020B0604020202020204" pitchFamily="34" charset="0"/>
                </a:rPr>
                <a:t>2</a:t>
              </a:r>
            </a:p>
            <a:p>
              <a:pPr algn="ctr" eaLnBrk="1" hangingPunct="1"/>
              <a:r>
                <a:rPr lang="en-US" altLang="zh-CN" sz="1200" b="1">
                  <a:latin typeface="Arial" panose="020B0604020202020204" pitchFamily="34" charset="0"/>
                </a:rPr>
                <a:t>2</a:t>
              </a:r>
            </a:p>
            <a:p>
              <a:pPr algn="ctr" eaLnBrk="1" hangingPunct="1"/>
              <a:r>
                <a:rPr lang="en-US" altLang="zh-CN" sz="12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5641" name="Line 115"/>
            <p:cNvSpPr>
              <a:spLocks noChangeShapeType="1"/>
            </p:cNvSpPr>
            <p:nvPr/>
          </p:nvSpPr>
          <p:spPr bwMode="auto">
            <a:xfrm>
              <a:off x="1619" y="1660"/>
              <a:ext cx="1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2" name="Line 116"/>
            <p:cNvSpPr>
              <a:spLocks noChangeShapeType="1"/>
            </p:cNvSpPr>
            <p:nvPr/>
          </p:nvSpPr>
          <p:spPr bwMode="auto">
            <a:xfrm>
              <a:off x="1614" y="1504"/>
              <a:ext cx="1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3" name="Freeform 117"/>
            <p:cNvSpPr>
              <a:spLocks noChangeArrowheads="1"/>
            </p:cNvSpPr>
            <p:nvPr/>
          </p:nvSpPr>
          <p:spPr bwMode="auto">
            <a:xfrm>
              <a:off x="2175" y="1190"/>
              <a:ext cx="173" cy="152"/>
            </a:xfrm>
            <a:custGeom>
              <a:avLst/>
              <a:gdLst>
                <a:gd name="T0" fmla="*/ 172 w 173"/>
                <a:gd name="T1" fmla="*/ 91 h 152"/>
                <a:gd name="T2" fmla="*/ 130 w 173"/>
                <a:gd name="T3" fmla="*/ 91 h 152"/>
                <a:gd name="T4" fmla="*/ 130 w 173"/>
                <a:gd name="T5" fmla="*/ 0 h 152"/>
                <a:gd name="T6" fmla="*/ 42 w 173"/>
                <a:gd name="T7" fmla="*/ 0 h 152"/>
                <a:gd name="T8" fmla="*/ 42 w 173"/>
                <a:gd name="T9" fmla="*/ 91 h 152"/>
                <a:gd name="T10" fmla="*/ 0 w 173"/>
                <a:gd name="T11" fmla="*/ 91 h 152"/>
                <a:gd name="T12" fmla="*/ 86 w 173"/>
                <a:gd name="T13" fmla="*/ 151 h 152"/>
                <a:gd name="T14" fmla="*/ 172 w 173"/>
                <a:gd name="T15" fmla="*/ 91 h 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" h="152">
                  <a:moveTo>
                    <a:pt x="172" y="91"/>
                  </a:moveTo>
                  <a:lnTo>
                    <a:pt x="130" y="91"/>
                  </a:lnTo>
                  <a:lnTo>
                    <a:pt x="130" y="0"/>
                  </a:lnTo>
                  <a:lnTo>
                    <a:pt x="42" y="0"/>
                  </a:lnTo>
                  <a:lnTo>
                    <a:pt x="42" y="91"/>
                  </a:lnTo>
                  <a:lnTo>
                    <a:pt x="0" y="91"/>
                  </a:lnTo>
                  <a:lnTo>
                    <a:pt x="86" y="151"/>
                  </a:lnTo>
                  <a:lnTo>
                    <a:pt x="172" y="91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4" name="Line 118"/>
            <p:cNvSpPr>
              <a:spLocks noChangeShapeType="1"/>
            </p:cNvSpPr>
            <p:nvPr/>
          </p:nvSpPr>
          <p:spPr bwMode="auto">
            <a:xfrm>
              <a:off x="1793" y="2718"/>
              <a:ext cx="229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5" name="Freeform 119"/>
            <p:cNvSpPr>
              <a:spLocks noChangeArrowheads="1"/>
            </p:cNvSpPr>
            <p:nvPr/>
          </p:nvSpPr>
          <p:spPr bwMode="auto">
            <a:xfrm>
              <a:off x="2469" y="3032"/>
              <a:ext cx="555" cy="163"/>
            </a:xfrm>
            <a:custGeom>
              <a:avLst/>
              <a:gdLst>
                <a:gd name="T0" fmla="*/ 0 w 555"/>
                <a:gd name="T1" fmla="*/ 5 h 163"/>
                <a:gd name="T2" fmla="*/ 40 w 555"/>
                <a:gd name="T3" fmla="*/ 2 h 163"/>
                <a:gd name="T4" fmla="*/ 82 w 555"/>
                <a:gd name="T5" fmla="*/ 0 h 163"/>
                <a:gd name="T6" fmla="*/ 169 w 555"/>
                <a:gd name="T7" fmla="*/ 2 h 163"/>
                <a:gd name="T8" fmla="*/ 212 w 555"/>
                <a:gd name="T9" fmla="*/ 4 h 163"/>
                <a:gd name="T10" fmla="*/ 252 w 555"/>
                <a:gd name="T11" fmla="*/ 8 h 163"/>
                <a:gd name="T12" fmla="*/ 290 w 555"/>
                <a:gd name="T13" fmla="*/ 14 h 163"/>
                <a:gd name="T14" fmla="*/ 324 w 555"/>
                <a:gd name="T15" fmla="*/ 21 h 163"/>
                <a:gd name="T16" fmla="*/ 358 w 555"/>
                <a:gd name="T17" fmla="*/ 33 h 163"/>
                <a:gd name="T18" fmla="*/ 392 w 555"/>
                <a:gd name="T19" fmla="*/ 48 h 163"/>
                <a:gd name="T20" fmla="*/ 424 w 555"/>
                <a:gd name="T21" fmla="*/ 65 h 163"/>
                <a:gd name="T22" fmla="*/ 454 w 555"/>
                <a:gd name="T23" fmla="*/ 84 h 163"/>
                <a:gd name="T24" fmla="*/ 483 w 555"/>
                <a:gd name="T25" fmla="*/ 104 h 163"/>
                <a:gd name="T26" fmla="*/ 509 w 555"/>
                <a:gd name="T27" fmla="*/ 124 h 163"/>
                <a:gd name="T28" fmla="*/ 533 w 555"/>
                <a:gd name="T29" fmla="*/ 144 h 163"/>
                <a:gd name="T30" fmla="*/ 554 w 555"/>
                <a:gd name="T31" fmla="*/ 162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55" h="163">
                  <a:moveTo>
                    <a:pt x="0" y="5"/>
                  </a:moveTo>
                  <a:lnTo>
                    <a:pt x="40" y="2"/>
                  </a:lnTo>
                  <a:lnTo>
                    <a:pt x="82" y="0"/>
                  </a:lnTo>
                  <a:lnTo>
                    <a:pt x="169" y="2"/>
                  </a:lnTo>
                  <a:lnTo>
                    <a:pt x="212" y="4"/>
                  </a:lnTo>
                  <a:lnTo>
                    <a:pt x="252" y="8"/>
                  </a:lnTo>
                  <a:lnTo>
                    <a:pt x="290" y="14"/>
                  </a:lnTo>
                  <a:lnTo>
                    <a:pt x="324" y="21"/>
                  </a:lnTo>
                  <a:lnTo>
                    <a:pt x="358" y="33"/>
                  </a:lnTo>
                  <a:lnTo>
                    <a:pt x="392" y="48"/>
                  </a:lnTo>
                  <a:lnTo>
                    <a:pt x="424" y="65"/>
                  </a:lnTo>
                  <a:lnTo>
                    <a:pt x="454" y="84"/>
                  </a:lnTo>
                  <a:lnTo>
                    <a:pt x="483" y="104"/>
                  </a:lnTo>
                  <a:lnTo>
                    <a:pt x="509" y="124"/>
                  </a:lnTo>
                  <a:lnTo>
                    <a:pt x="533" y="144"/>
                  </a:lnTo>
                  <a:lnTo>
                    <a:pt x="554" y="162"/>
                  </a:lnTo>
                </a:path>
              </a:pathLst>
            </a:custGeom>
            <a:noFill/>
            <a:ln w="50800" cap="rnd">
              <a:solidFill>
                <a:srgbClr val="FF33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6" name="Freeform 120"/>
            <p:cNvSpPr>
              <a:spLocks noChangeArrowheads="1"/>
            </p:cNvSpPr>
            <p:nvPr/>
          </p:nvSpPr>
          <p:spPr bwMode="auto">
            <a:xfrm>
              <a:off x="3940" y="2759"/>
              <a:ext cx="365" cy="230"/>
            </a:xfrm>
            <a:custGeom>
              <a:avLst/>
              <a:gdLst>
                <a:gd name="T0" fmla="*/ 364 w 365"/>
                <a:gd name="T1" fmla="*/ 0 h 230"/>
                <a:gd name="T2" fmla="*/ 338 w 365"/>
                <a:gd name="T3" fmla="*/ 15 h 230"/>
                <a:gd name="T4" fmla="*/ 313 w 365"/>
                <a:gd name="T5" fmla="*/ 29 h 230"/>
                <a:gd name="T6" fmla="*/ 290 w 365"/>
                <a:gd name="T7" fmla="*/ 42 h 230"/>
                <a:gd name="T8" fmla="*/ 269 w 365"/>
                <a:gd name="T9" fmla="*/ 55 h 230"/>
                <a:gd name="T10" fmla="*/ 230 w 365"/>
                <a:gd name="T11" fmla="*/ 79 h 230"/>
                <a:gd name="T12" fmla="*/ 195 w 365"/>
                <a:gd name="T13" fmla="*/ 103 h 230"/>
                <a:gd name="T14" fmla="*/ 165 w 365"/>
                <a:gd name="T15" fmla="*/ 128 h 230"/>
                <a:gd name="T16" fmla="*/ 138 w 365"/>
                <a:gd name="T17" fmla="*/ 156 h 230"/>
                <a:gd name="T18" fmla="*/ 115 w 365"/>
                <a:gd name="T19" fmla="*/ 187 h 230"/>
                <a:gd name="T20" fmla="*/ 103 w 365"/>
                <a:gd name="T21" fmla="*/ 205 h 230"/>
                <a:gd name="T22" fmla="*/ 93 w 365"/>
                <a:gd name="T23" fmla="*/ 224 h 230"/>
                <a:gd name="T24" fmla="*/ 83 w 365"/>
                <a:gd name="T25" fmla="*/ 224 h 230"/>
                <a:gd name="T26" fmla="*/ 75 w 365"/>
                <a:gd name="T27" fmla="*/ 225 h 230"/>
                <a:gd name="T28" fmla="*/ 61 w 365"/>
                <a:gd name="T29" fmla="*/ 228 h 230"/>
                <a:gd name="T30" fmla="*/ 48 w 365"/>
                <a:gd name="T31" fmla="*/ 229 h 230"/>
                <a:gd name="T32" fmla="*/ 40 w 365"/>
                <a:gd name="T33" fmla="*/ 228 h 230"/>
                <a:gd name="T34" fmla="*/ 31 w 365"/>
                <a:gd name="T35" fmla="*/ 226 h 230"/>
                <a:gd name="T36" fmla="*/ 34 w 365"/>
                <a:gd name="T37" fmla="*/ 204 h 230"/>
                <a:gd name="T38" fmla="*/ 36 w 365"/>
                <a:gd name="T39" fmla="*/ 184 h 230"/>
                <a:gd name="T40" fmla="*/ 37 w 365"/>
                <a:gd name="T41" fmla="*/ 167 h 230"/>
                <a:gd name="T42" fmla="*/ 38 w 365"/>
                <a:gd name="T43" fmla="*/ 152 h 230"/>
                <a:gd name="T44" fmla="*/ 39 w 365"/>
                <a:gd name="T45" fmla="*/ 138 h 230"/>
                <a:gd name="T46" fmla="*/ 39 w 365"/>
                <a:gd name="T47" fmla="*/ 126 h 230"/>
                <a:gd name="T48" fmla="*/ 37 w 365"/>
                <a:gd name="T49" fmla="*/ 104 h 230"/>
                <a:gd name="T50" fmla="*/ 32 w 365"/>
                <a:gd name="T51" fmla="*/ 83 h 230"/>
                <a:gd name="T52" fmla="*/ 25 w 365"/>
                <a:gd name="T53" fmla="*/ 61 h 230"/>
                <a:gd name="T54" fmla="*/ 20 w 365"/>
                <a:gd name="T55" fmla="*/ 48 h 230"/>
                <a:gd name="T56" fmla="*/ 14 w 365"/>
                <a:gd name="T57" fmla="*/ 35 h 230"/>
                <a:gd name="T58" fmla="*/ 8 w 365"/>
                <a:gd name="T59" fmla="*/ 19 h 230"/>
                <a:gd name="T60" fmla="*/ 0 w 365"/>
                <a:gd name="T61" fmla="*/ 2 h 230"/>
                <a:gd name="T62" fmla="*/ 110 w 365"/>
                <a:gd name="T63" fmla="*/ 1 h 230"/>
                <a:gd name="T64" fmla="*/ 164 w 365"/>
                <a:gd name="T65" fmla="*/ 1 h 230"/>
                <a:gd name="T66" fmla="*/ 215 w 365"/>
                <a:gd name="T67" fmla="*/ 1 h 230"/>
                <a:gd name="T68" fmla="*/ 261 w 365"/>
                <a:gd name="T69" fmla="*/ 1 h 230"/>
                <a:gd name="T70" fmla="*/ 283 w 365"/>
                <a:gd name="T71" fmla="*/ 0 h 230"/>
                <a:gd name="T72" fmla="*/ 303 w 365"/>
                <a:gd name="T73" fmla="*/ 0 h 230"/>
                <a:gd name="T74" fmla="*/ 321 w 365"/>
                <a:gd name="T75" fmla="*/ 0 h 230"/>
                <a:gd name="T76" fmla="*/ 338 w 365"/>
                <a:gd name="T77" fmla="*/ 0 h 230"/>
                <a:gd name="T78" fmla="*/ 352 w 365"/>
                <a:gd name="T79" fmla="*/ 0 h 230"/>
                <a:gd name="T80" fmla="*/ 364 w 365"/>
                <a:gd name="T81" fmla="*/ 0 h 2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65" h="230">
                  <a:moveTo>
                    <a:pt x="364" y="0"/>
                  </a:moveTo>
                  <a:lnTo>
                    <a:pt x="338" y="15"/>
                  </a:lnTo>
                  <a:lnTo>
                    <a:pt x="313" y="29"/>
                  </a:lnTo>
                  <a:lnTo>
                    <a:pt x="290" y="42"/>
                  </a:lnTo>
                  <a:lnTo>
                    <a:pt x="269" y="55"/>
                  </a:lnTo>
                  <a:lnTo>
                    <a:pt x="230" y="79"/>
                  </a:lnTo>
                  <a:lnTo>
                    <a:pt x="195" y="103"/>
                  </a:lnTo>
                  <a:lnTo>
                    <a:pt x="165" y="128"/>
                  </a:lnTo>
                  <a:lnTo>
                    <a:pt x="138" y="156"/>
                  </a:lnTo>
                  <a:lnTo>
                    <a:pt x="115" y="187"/>
                  </a:lnTo>
                  <a:lnTo>
                    <a:pt x="103" y="205"/>
                  </a:lnTo>
                  <a:lnTo>
                    <a:pt x="93" y="224"/>
                  </a:lnTo>
                  <a:lnTo>
                    <a:pt x="83" y="224"/>
                  </a:lnTo>
                  <a:lnTo>
                    <a:pt x="75" y="225"/>
                  </a:lnTo>
                  <a:lnTo>
                    <a:pt x="61" y="228"/>
                  </a:lnTo>
                  <a:lnTo>
                    <a:pt x="48" y="229"/>
                  </a:lnTo>
                  <a:lnTo>
                    <a:pt x="40" y="228"/>
                  </a:lnTo>
                  <a:lnTo>
                    <a:pt x="31" y="226"/>
                  </a:lnTo>
                  <a:lnTo>
                    <a:pt x="34" y="204"/>
                  </a:lnTo>
                  <a:lnTo>
                    <a:pt x="36" y="184"/>
                  </a:lnTo>
                  <a:lnTo>
                    <a:pt x="37" y="167"/>
                  </a:lnTo>
                  <a:lnTo>
                    <a:pt x="38" y="152"/>
                  </a:lnTo>
                  <a:lnTo>
                    <a:pt x="39" y="138"/>
                  </a:lnTo>
                  <a:lnTo>
                    <a:pt x="39" y="126"/>
                  </a:lnTo>
                  <a:lnTo>
                    <a:pt x="37" y="104"/>
                  </a:lnTo>
                  <a:lnTo>
                    <a:pt x="32" y="83"/>
                  </a:lnTo>
                  <a:lnTo>
                    <a:pt x="25" y="61"/>
                  </a:lnTo>
                  <a:lnTo>
                    <a:pt x="20" y="48"/>
                  </a:lnTo>
                  <a:lnTo>
                    <a:pt x="14" y="35"/>
                  </a:lnTo>
                  <a:lnTo>
                    <a:pt x="8" y="19"/>
                  </a:lnTo>
                  <a:lnTo>
                    <a:pt x="0" y="2"/>
                  </a:lnTo>
                  <a:lnTo>
                    <a:pt x="110" y="1"/>
                  </a:lnTo>
                  <a:lnTo>
                    <a:pt x="164" y="1"/>
                  </a:lnTo>
                  <a:lnTo>
                    <a:pt x="215" y="1"/>
                  </a:lnTo>
                  <a:lnTo>
                    <a:pt x="261" y="1"/>
                  </a:lnTo>
                  <a:lnTo>
                    <a:pt x="283" y="0"/>
                  </a:lnTo>
                  <a:lnTo>
                    <a:pt x="303" y="0"/>
                  </a:lnTo>
                  <a:lnTo>
                    <a:pt x="321" y="0"/>
                  </a:lnTo>
                  <a:lnTo>
                    <a:pt x="338" y="0"/>
                  </a:lnTo>
                  <a:lnTo>
                    <a:pt x="352" y="0"/>
                  </a:lnTo>
                  <a:lnTo>
                    <a:pt x="364" y="0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7" name="Freeform 121"/>
            <p:cNvSpPr>
              <a:spLocks noChangeArrowheads="1"/>
            </p:cNvSpPr>
            <p:nvPr/>
          </p:nvSpPr>
          <p:spPr bwMode="auto">
            <a:xfrm>
              <a:off x="3303" y="2580"/>
              <a:ext cx="365" cy="230"/>
            </a:xfrm>
            <a:custGeom>
              <a:avLst/>
              <a:gdLst>
                <a:gd name="T0" fmla="*/ 364 w 365"/>
                <a:gd name="T1" fmla="*/ 0 h 230"/>
                <a:gd name="T2" fmla="*/ 338 w 365"/>
                <a:gd name="T3" fmla="*/ 15 h 230"/>
                <a:gd name="T4" fmla="*/ 313 w 365"/>
                <a:gd name="T5" fmla="*/ 29 h 230"/>
                <a:gd name="T6" fmla="*/ 290 w 365"/>
                <a:gd name="T7" fmla="*/ 42 h 230"/>
                <a:gd name="T8" fmla="*/ 269 w 365"/>
                <a:gd name="T9" fmla="*/ 55 h 230"/>
                <a:gd name="T10" fmla="*/ 230 w 365"/>
                <a:gd name="T11" fmla="*/ 79 h 230"/>
                <a:gd name="T12" fmla="*/ 195 w 365"/>
                <a:gd name="T13" fmla="*/ 103 h 230"/>
                <a:gd name="T14" fmla="*/ 165 w 365"/>
                <a:gd name="T15" fmla="*/ 128 h 230"/>
                <a:gd name="T16" fmla="*/ 138 w 365"/>
                <a:gd name="T17" fmla="*/ 156 h 230"/>
                <a:gd name="T18" fmla="*/ 115 w 365"/>
                <a:gd name="T19" fmla="*/ 187 h 230"/>
                <a:gd name="T20" fmla="*/ 103 w 365"/>
                <a:gd name="T21" fmla="*/ 205 h 230"/>
                <a:gd name="T22" fmla="*/ 93 w 365"/>
                <a:gd name="T23" fmla="*/ 224 h 230"/>
                <a:gd name="T24" fmla="*/ 83 w 365"/>
                <a:gd name="T25" fmla="*/ 224 h 230"/>
                <a:gd name="T26" fmla="*/ 75 w 365"/>
                <a:gd name="T27" fmla="*/ 225 h 230"/>
                <a:gd name="T28" fmla="*/ 61 w 365"/>
                <a:gd name="T29" fmla="*/ 228 h 230"/>
                <a:gd name="T30" fmla="*/ 48 w 365"/>
                <a:gd name="T31" fmla="*/ 229 h 230"/>
                <a:gd name="T32" fmla="*/ 40 w 365"/>
                <a:gd name="T33" fmla="*/ 228 h 230"/>
                <a:gd name="T34" fmla="*/ 31 w 365"/>
                <a:gd name="T35" fmla="*/ 226 h 230"/>
                <a:gd name="T36" fmla="*/ 34 w 365"/>
                <a:gd name="T37" fmla="*/ 204 h 230"/>
                <a:gd name="T38" fmla="*/ 36 w 365"/>
                <a:gd name="T39" fmla="*/ 184 h 230"/>
                <a:gd name="T40" fmla="*/ 37 w 365"/>
                <a:gd name="T41" fmla="*/ 167 h 230"/>
                <a:gd name="T42" fmla="*/ 38 w 365"/>
                <a:gd name="T43" fmla="*/ 152 h 230"/>
                <a:gd name="T44" fmla="*/ 39 w 365"/>
                <a:gd name="T45" fmla="*/ 138 h 230"/>
                <a:gd name="T46" fmla="*/ 39 w 365"/>
                <a:gd name="T47" fmla="*/ 126 h 230"/>
                <a:gd name="T48" fmla="*/ 37 w 365"/>
                <a:gd name="T49" fmla="*/ 104 h 230"/>
                <a:gd name="T50" fmla="*/ 32 w 365"/>
                <a:gd name="T51" fmla="*/ 83 h 230"/>
                <a:gd name="T52" fmla="*/ 25 w 365"/>
                <a:gd name="T53" fmla="*/ 61 h 230"/>
                <a:gd name="T54" fmla="*/ 20 w 365"/>
                <a:gd name="T55" fmla="*/ 48 h 230"/>
                <a:gd name="T56" fmla="*/ 14 w 365"/>
                <a:gd name="T57" fmla="*/ 35 h 230"/>
                <a:gd name="T58" fmla="*/ 8 w 365"/>
                <a:gd name="T59" fmla="*/ 19 h 230"/>
                <a:gd name="T60" fmla="*/ 0 w 365"/>
                <a:gd name="T61" fmla="*/ 2 h 230"/>
                <a:gd name="T62" fmla="*/ 110 w 365"/>
                <a:gd name="T63" fmla="*/ 1 h 230"/>
                <a:gd name="T64" fmla="*/ 164 w 365"/>
                <a:gd name="T65" fmla="*/ 1 h 230"/>
                <a:gd name="T66" fmla="*/ 215 w 365"/>
                <a:gd name="T67" fmla="*/ 1 h 230"/>
                <a:gd name="T68" fmla="*/ 261 w 365"/>
                <a:gd name="T69" fmla="*/ 1 h 230"/>
                <a:gd name="T70" fmla="*/ 283 w 365"/>
                <a:gd name="T71" fmla="*/ 0 h 230"/>
                <a:gd name="T72" fmla="*/ 303 w 365"/>
                <a:gd name="T73" fmla="*/ 0 h 230"/>
                <a:gd name="T74" fmla="*/ 321 w 365"/>
                <a:gd name="T75" fmla="*/ 0 h 230"/>
                <a:gd name="T76" fmla="*/ 338 w 365"/>
                <a:gd name="T77" fmla="*/ 0 h 230"/>
                <a:gd name="T78" fmla="*/ 352 w 365"/>
                <a:gd name="T79" fmla="*/ 0 h 230"/>
                <a:gd name="T80" fmla="*/ 364 w 365"/>
                <a:gd name="T81" fmla="*/ 0 h 2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65" h="230">
                  <a:moveTo>
                    <a:pt x="364" y="0"/>
                  </a:moveTo>
                  <a:lnTo>
                    <a:pt x="338" y="15"/>
                  </a:lnTo>
                  <a:lnTo>
                    <a:pt x="313" y="29"/>
                  </a:lnTo>
                  <a:lnTo>
                    <a:pt x="290" y="42"/>
                  </a:lnTo>
                  <a:lnTo>
                    <a:pt x="269" y="55"/>
                  </a:lnTo>
                  <a:lnTo>
                    <a:pt x="230" y="79"/>
                  </a:lnTo>
                  <a:lnTo>
                    <a:pt x="195" y="103"/>
                  </a:lnTo>
                  <a:lnTo>
                    <a:pt x="165" y="128"/>
                  </a:lnTo>
                  <a:lnTo>
                    <a:pt x="138" y="156"/>
                  </a:lnTo>
                  <a:lnTo>
                    <a:pt x="115" y="187"/>
                  </a:lnTo>
                  <a:lnTo>
                    <a:pt x="103" y="205"/>
                  </a:lnTo>
                  <a:lnTo>
                    <a:pt x="93" y="224"/>
                  </a:lnTo>
                  <a:lnTo>
                    <a:pt x="83" y="224"/>
                  </a:lnTo>
                  <a:lnTo>
                    <a:pt x="75" y="225"/>
                  </a:lnTo>
                  <a:lnTo>
                    <a:pt x="61" y="228"/>
                  </a:lnTo>
                  <a:lnTo>
                    <a:pt x="48" y="229"/>
                  </a:lnTo>
                  <a:lnTo>
                    <a:pt x="40" y="228"/>
                  </a:lnTo>
                  <a:lnTo>
                    <a:pt x="31" y="226"/>
                  </a:lnTo>
                  <a:lnTo>
                    <a:pt x="34" y="204"/>
                  </a:lnTo>
                  <a:lnTo>
                    <a:pt x="36" y="184"/>
                  </a:lnTo>
                  <a:lnTo>
                    <a:pt x="37" y="167"/>
                  </a:lnTo>
                  <a:lnTo>
                    <a:pt x="38" y="152"/>
                  </a:lnTo>
                  <a:lnTo>
                    <a:pt x="39" y="138"/>
                  </a:lnTo>
                  <a:lnTo>
                    <a:pt x="39" y="126"/>
                  </a:lnTo>
                  <a:lnTo>
                    <a:pt x="37" y="104"/>
                  </a:lnTo>
                  <a:lnTo>
                    <a:pt x="32" y="83"/>
                  </a:lnTo>
                  <a:lnTo>
                    <a:pt x="25" y="61"/>
                  </a:lnTo>
                  <a:lnTo>
                    <a:pt x="20" y="48"/>
                  </a:lnTo>
                  <a:lnTo>
                    <a:pt x="14" y="35"/>
                  </a:lnTo>
                  <a:lnTo>
                    <a:pt x="8" y="19"/>
                  </a:lnTo>
                  <a:lnTo>
                    <a:pt x="0" y="2"/>
                  </a:lnTo>
                  <a:lnTo>
                    <a:pt x="110" y="1"/>
                  </a:lnTo>
                  <a:lnTo>
                    <a:pt x="164" y="1"/>
                  </a:lnTo>
                  <a:lnTo>
                    <a:pt x="215" y="1"/>
                  </a:lnTo>
                  <a:lnTo>
                    <a:pt x="261" y="1"/>
                  </a:lnTo>
                  <a:lnTo>
                    <a:pt x="283" y="0"/>
                  </a:lnTo>
                  <a:lnTo>
                    <a:pt x="303" y="0"/>
                  </a:lnTo>
                  <a:lnTo>
                    <a:pt x="321" y="0"/>
                  </a:lnTo>
                  <a:lnTo>
                    <a:pt x="338" y="0"/>
                  </a:lnTo>
                  <a:lnTo>
                    <a:pt x="352" y="0"/>
                  </a:lnTo>
                  <a:lnTo>
                    <a:pt x="364" y="0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8" name="Freeform 122"/>
            <p:cNvSpPr>
              <a:spLocks noChangeArrowheads="1"/>
            </p:cNvSpPr>
            <p:nvPr/>
          </p:nvSpPr>
          <p:spPr bwMode="auto">
            <a:xfrm>
              <a:off x="3724" y="3559"/>
              <a:ext cx="343" cy="230"/>
            </a:xfrm>
            <a:custGeom>
              <a:avLst/>
              <a:gdLst>
                <a:gd name="T0" fmla="*/ 342 w 343"/>
                <a:gd name="T1" fmla="*/ 229 h 230"/>
                <a:gd name="T2" fmla="*/ 318 w 343"/>
                <a:gd name="T3" fmla="*/ 214 h 230"/>
                <a:gd name="T4" fmla="*/ 294 w 343"/>
                <a:gd name="T5" fmla="*/ 200 h 230"/>
                <a:gd name="T6" fmla="*/ 253 w 343"/>
                <a:gd name="T7" fmla="*/ 175 h 230"/>
                <a:gd name="T8" fmla="*/ 216 w 343"/>
                <a:gd name="T9" fmla="*/ 151 h 230"/>
                <a:gd name="T10" fmla="*/ 183 w 343"/>
                <a:gd name="T11" fmla="*/ 127 h 230"/>
                <a:gd name="T12" fmla="*/ 155 w 343"/>
                <a:gd name="T13" fmla="*/ 101 h 230"/>
                <a:gd name="T14" fmla="*/ 130 w 343"/>
                <a:gd name="T15" fmla="*/ 74 h 230"/>
                <a:gd name="T16" fmla="*/ 108 w 343"/>
                <a:gd name="T17" fmla="*/ 42 h 230"/>
                <a:gd name="T18" fmla="*/ 97 w 343"/>
                <a:gd name="T19" fmla="*/ 24 h 230"/>
                <a:gd name="T20" fmla="*/ 87 w 343"/>
                <a:gd name="T21" fmla="*/ 5 h 230"/>
                <a:gd name="T22" fmla="*/ 78 w 343"/>
                <a:gd name="T23" fmla="*/ 5 h 230"/>
                <a:gd name="T24" fmla="*/ 71 w 343"/>
                <a:gd name="T25" fmla="*/ 4 h 230"/>
                <a:gd name="T26" fmla="*/ 58 w 343"/>
                <a:gd name="T27" fmla="*/ 2 h 230"/>
                <a:gd name="T28" fmla="*/ 45 w 343"/>
                <a:gd name="T29" fmla="*/ 0 h 230"/>
                <a:gd name="T30" fmla="*/ 38 w 343"/>
                <a:gd name="T31" fmla="*/ 1 h 230"/>
                <a:gd name="T32" fmla="*/ 29 w 343"/>
                <a:gd name="T33" fmla="*/ 3 h 230"/>
                <a:gd name="T34" fmla="*/ 32 w 343"/>
                <a:gd name="T35" fmla="*/ 26 h 230"/>
                <a:gd name="T36" fmla="*/ 34 w 343"/>
                <a:gd name="T37" fmla="*/ 45 h 230"/>
                <a:gd name="T38" fmla="*/ 35 w 343"/>
                <a:gd name="T39" fmla="*/ 62 h 230"/>
                <a:gd name="T40" fmla="*/ 36 w 343"/>
                <a:gd name="T41" fmla="*/ 78 h 230"/>
                <a:gd name="T42" fmla="*/ 36 w 343"/>
                <a:gd name="T43" fmla="*/ 91 h 230"/>
                <a:gd name="T44" fmla="*/ 36 w 343"/>
                <a:gd name="T45" fmla="*/ 104 h 230"/>
                <a:gd name="T46" fmla="*/ 35 w 343"/>
                <a:gd name="T47" fmla="*/ 126 h 230"/>
                <a:gd name="T48" fmla="*/ 30 w 343"/>
                <a:gd name="T49" fmla="*/ 146 h 230"/>
                <a:gd name="T50" fmla="*/ 23 w 343"/>
                <a:gd name="T51" fmla="*/ 169 h 230"/>
                <a:gd name="T52" fmla="*/ 19 w 343"/>
                <a:gd name="T53" fmla="*/ 181 h 230"/>
                <a:gd name="T54" fmla="*/ 13 w 343"/>
                <a:gd name="T55" fmla="*/ 195 h 230"/>
                <a:gd name="T56" fmla="*/ 7 w 343"/>
                <a:gd name="T57" fmla="*/ 210 h 230"/>
                <a:gd name="T58" fmla="*/ 0 w 343"/>
                <a:gd name="T59" fmla="*/ 228 h 230"/>
                <a:gd name="T60" fmla="*/ 104 w 343"/>
                <a:gd name="T61" fmla="*/ 228 h 230"/>
                <a:gd name="T62" fmla="*/ 154 w 343"/>
                <a:gd name="T63" fmla="*/ 228 h 230"/>
                <a:gd name="T64" fmla="*/ 202 w 343"/>
                <a:gd name="T65" fmla="*/ 229 h 230"/>
                <a:gd name="T66" fmla="*/ 246 w 343"/>
                <a:gd name="T67" fmla="*/ 229 h 230"/>
                <a:gd name="T68" fmla="*/ 266 w 343"/>
                <a:gd name="T69" fmla="*/ 229 h 230"/>
                <a:gd name="T70" fmla="*/ 285 w 343"/>
                <a:gd name="T71" fmla="*/ 229 h 230"/>
                <a:gd name="T72" fmla="*/ 302 w 343"/>
                <a:gd name="T73" fmla="*/ 229 h 230"/>
                <a:gd name="T74" fmla="*/ 317 w 343"/>
                <a:gd name="T75" fmla="*/ 229 h 230"/>
                <a:gd name="T76" fmla="*/ 331 w 343"/>
                <a:gd name="T77" fmla="*/ 229 h 230"/>
                <a:gd name="T78" fmla="*/ 342 w 343"/>
                <a:gd name="T79" fmla="*/ 229 h 2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43" h="230">
                  <a:moveTo>
                    <a:pt x="342" y="229"/>
                  </a:moveTo>
                  <a:lnTo>
                    <a:pt x="318" y="214"/>
                  </a:lnTo>
                  <a:lnTo>
                    <a:pt x="294" y="200"/>
                  </a:lnTo>
                  <a:lnTo>
                    <a:pt x="253" y="175"/>
                  </a:lnTo>
                  <a:lnTo>
                    <a:pt x="216" y="151"/>
                  </a:lnTo>
                  <a:lnTo>
                    <a:pt x="183" y="127"/>
                  </a:lnTo>
                  <a:lnTo>
                    <a:pt x="155" y="101"/>
                  </a:lnTo>
                  <a:lnTo>
                    <a:pt x="130" y="74"/>
                  </a:lnTo>
                  <a:lnTo>
                    <a:pt x="108" y="42"/>
                  </a:lnTo>
                  <a:lnTo>
                    <a:pt x="97" y="24"/>
                  </a:lnTo>
                  <a:lnTo>
                    <a:pt x="87" y="5"/>
                  </a:lnTo>
                  <a:lnTo>
                    <a:pt x="78" y="5"/>
                  </a:lnTo>
                  <a:lnTo>
                    <a:pt x="71" y="4"/>
                  </a:lnTo>
                  <a:lnTo>
                    <a:pt x="58" y="2"/>
                  </a:lnTo>
                  <a:lnTo>
                    <a:pt x="45" y="0"/>
                  </a:lnTo>
                  <a:lnTo>
                    <a:pt x="38" y="1"/>
                  </a:lnTo>
                  <a:lnTo>
                    <a:pt x="29" y="3"/>
                  </a:lnTo>
                  <a:lnTo>
                    <a:pt x="32" y="26"/>
                  </a:lnTo>
                  <a:lnTo>
                    <a:pt x="34" y="45"/>
                  </a:lnTo>
                  <a:lnTo>
                    <a:pt x="35" y="62"/>
                  </a:lnTo>
                  <a:lnTo>
                    <a:pt x="36" y="78"/>
                  </a:lnTo>
                  <a:lnTo>
                    <a:pt x="36" y="91"/>
                  </a:lnTo>
                  <a:lnTo>
                    <a:pt x="36" y="104"/>
                  </a:lnTo>
                  <a:lnTo>
                    <a:pt x="35" y="126"/>
                  </a:lnTo>
                  <a:lnTo>
                    <a:pt x="30" y="146"/>
                  </a:lnTo>
                  <a:lnTo>
                    <a:pt x="23" y="169"/>
                  </a:lnTo>
                  <a:lnTo>
                    <a:pt x="19" y="181"/>
                  </a:lnTo>
                  <a:lnTo>
                    <a:pt x="13" y="195"/>
                  </a:lnTo>
                  <a:lnTo>
                    <a:pt x="7" y="210"/>
                  </a:lnTo>
                  <a:lnTo>
                    <a:pt x="0" y="228"/>
                  </a:lnTo>
                  <a:lnTo>
                    <a:pt x="104" y="228"/>
                  </a:lnTo>
                  <a:lnTo>
                    <a:pt x="154" y="228"/>
                  </a:lnTo>
                  <a:lnTo>
                    <a:pt x="202" y="229"/>
                  </a:lnTo>
                  <a:lnTo>
                    <a:pt x="246" y="229"/>
                  </a:lnTo>
                  <a:lnTo>
                    <a:pt x="266" y="229"/>
                  </a:lnTo>
                  <a:lnTo>
                    <a:pt x="285" y="229"/>
                  </a:lnTo>
                  <a:lnTo>
                    <a:pt x="302" y="229"/>
                  </a:lnTo>
                  <a:lnTo>
                    <a:pt x="317" y="229"/>
                  </a:lnTo>
                  <a:lnTo>
                    <a:pt x="331" y="229"/>
                  </a:lnTo>
                  <a:lnTo>
                    <a:pt x="342" y="229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9" name="Freeform 123"/>
            <p:cNvSpPr>
              <a:spLocks noChangeArrowheads="1"/>
            </p:cNvSpPr>
            <p:nvPr/>
          </p:nvSpPr>
          <p:spPr bwMode="auto">
            <a:xfrm>
              <a:off x="2874" y="3549"/>
              <a:ext cx="343" cy="230"/>
            </a:xfrm>
            <a:custGeom>
              <a:avLst/>
              <a:gdLst>
                <a:gd name="T0" fmla="*/ 342 w 343"/>
                <a:gd name="T1" fmla="*/ 229 h 230"/>
                <a:gd name="T2" fmla="*/ 318 w 343"/>
                <a:gd name="T3" fmla="*/ 214 h 230"/>
                <a:gd name="T4" fmla="*/ 294 w 343"/>
                <a:gd name="T5" fmla="*/ 200 h 230"/>
                <a:gd name="T6" fmla="*/ 253 w 343"/>
                <a:gd name="T7" fmla="*/ 175 h 230"/>
                <a:gd name="T8" fmla="*/ 216 w 343"/>
                <a:gd name="T9" fmla="*/ 151 h 230"/>
                <a:gd name="T10" fmla="*/ 183 w 343"/>
                <a:gd name="T11" fmla="*/ 127 h 230"/>
                <a:gd name="T12" fmla="*/ 155 w 343"/>
                <a:gd name="T13" fmla="*/ 101 h 230"/>
                <a:gd name="T14" fmla="*/ 130 w 343"/>
                <a:gd name="T15" fmla="*/ 74 h 230"/>
                <a:gd name="T16" fmla="*/ 108 w 343"/>
                <a:gd name="T17" fmla="*/ 42 h 230"/>
                <a:gd name="T18" fmla="*/ 97 w 343"/>
                <a:gd name="T19" fmla="*/ 24 h 230"/>
                <a:gd name="T20" fmla="*/ 87 w 343"/>
                <a:gd name="T21" fmla="*/ 5 h 230"/>
                <a:gd name="T22" fmla="*/ 78 w 343"/>
                <a:gd name="T23" fmla="*/ 5 h 230"/>
                <a:gd name="T24" fmla="*/ 71 w 343"/>
                <a:gd name="T25" fmla="*/ 4 h 230"/>
                <a:gd name="T26" fmla="*/ 58 w 343"/>
                <a:gd name="T27" fmla="*/ 2 h 230"/>
                <a:gd name="T28" fmla="*/ 45 w 343"/>
                <a:gd name="T29" fmla="*/ 0 h 230"/>
                <a:gd name="T30" fmla="*/ 38 w 343"/>
                <a:gd name="T31" fmla="*/ 1 h 230"/>
                <a:gd name="T32" fmla="*/ 29 w 343"/>
                <a:gd name="T33" fmla="*/ 3 h 230"/>
                <a:gd name="T34" fmla="*/ 32 w 343"/>
                <a:gd name="T35" fmla="*/ 26 h 230"/>
                <a:gd name="T36" fmla="*/ 34 w 343"/>
                <a:gd name="T37" fmla="*/ 45 h 230"/>
                <a:gd name="T38" fmla="*/ 35 w 343"/>
                <a:gd name="T39" fmla="*/ 62 h 230"/>
                <a:gd name="T40" fmla="*/ 36 w 343"/>
                <a:gd name="T41" fmla="*/ 78 h 230"/>
                <a:gd name="T42" fmla="*/ 36 w 343"/>
                <a:gd name="T43" fmla="*/ 91 h 230"/>
                <a:gd name="T44" fmla="*/ 36 w 343"/>
                <a:gd name="T45" fmla="*/ 104 h 230"/>
                <a:gd name="T46" fmla="*/ 35 w 343"/>
                <a:gd name="T47" fmla="*/ 126 h 230"/>
                <a:gd name="T48" fmla="*/ 30 w 343"/>
                <a:gd name="T49" fmla="*/ 146 h 230"/>
                <a:gd name="T50" fmla="*/ 23 w 343"/>
                <a:gd name="T51" fmla="*/ 169 h 230"/>
                <a:gd name="T52" fmla="*/ 19 w 343"/>
                <a:gd name="T53" fmla="*/ 181 h 230"/>
                <a:gd name="T54" fmla="*/ 13 w 343"/>
                <a:gd name="T55" fmla="*/ 195 h 230"/>
                <a:gd name="T56" fmla="*/ 7 w 343"/>
                <a:gd name="T57" fmla="*/ 210 h 230"/>
                <a:gd name="T58" fmla="*/ 0 w 343"/>
                <a:gd name="T59" fmla="*/ 228 h 230"/>
                <a:gd name="T60" fmla="*/ 104 w 343"/>
                <a:gd name="T61" fmla="*/ 228 h 230"/>
                <a:gd name="T62" fmla="*/ 154 w 343"/>
                <a:gd name="T63" fmla="*/ 228 h 230"/>
                <a:gd name="T64" fmla="*/ 202 w 343"/>
                <a:gd name="T65" fmla="*/ 229 h 230"/>
                <a:gd name="T66" fmla="*/ 246 w 343"/>
                <a:gd name="T67" fmla="*/ 229 h 230"/>
                <a:gd name="T68" fmla="*/ 266 w 343"/>
                <a:gd name="T69" fmla="*/ 229 h 230"/>
                <a:gd name="T70" fmla="*/ 285 w 343"/>
                <a:gd name="T71" fmla="*/ 229 h 230"/>
                <a:gd name="T72" fmla="*/ 302 w 343"/>
                <a:gd name="T73" fmla="*/ 229 h 230"/>
                <a:gd name="T74" fmla="*/ 317 w 343"/>
                <a:gd name="T75" fmla="*/ 229 h 230"/>
                <a:gd name="T76" fmla="*/ 331 w 343"/>
                <a:gd name="T77" fmla="*/ 229 h 230"/>
                <a:gd name="T78" fmla="*/ 342 w 343"/>
                <a:gd name="T79" fmla="*/ 229 h 2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43" h="230">
                  <a:moveTo>
                    <a:pt x="342" y="229"/>
                  </a:moveTo>
                  <a:lnTo>
                    <a:pt x="318" y="214"/>
                  </a:lnTo>
                  <a:lnTo>
                    <a:pt x="294" y="200"/>
                  </a:lnTo>
                  <a:lnTo>
                    <a:pt x="253" y="175"/>
                  </a:lnTo>
                  <a:lnTo>
                    <a:pt x="216" y="151"/>
                  </a:lnTo>
                  <a:lnTo>
                    <a:pt x="183" y="127"/>
                  </a:lnTo>
                  <a:lnTo>
                    <a:pt x="155" y="101"/>
                  </a:lnTo>
                  <a:lnTo>
                    <a:pt x="130" y="74"/>
                  </a:lnTo>
                  <a:lnTo>
                    <a:pt x="108" y="42"/>
                  </a:lnTo>
                  <a:lnTo>
                    <a:pt x="97" y="24"/>
                  </a:lnTo>
                  <a:lnTo>
                    <a:pt x="87" y="5"/>
                  </a:lnTo>
                  <a:lnTo>
                    <a:pt x="78" y="5"/>
                  </a:lnTo>
                  <a:lnTo>
                    <a:pt x="71" y="4"/>
                  </a:lnTo>
                  <a:lnTo>
                    <a:pt x="58" y="2"/>
                  </a:lnTo>
                  <a:lnTo>
                    <a:pt x="45" y="0"/>
                  </a:lnTo>
                  <a:lnTo>
                    <a:pt x="38" y="1"/>
                  </a:lnTo>
                  <a:lnTo>
                    <a:pt x="29" y="3"/>
                  </a:lnTo>
                  <a:lnTo>
                    <a:pt x="32" y="26"/>
                  </a:lnTo>
                  <a:lnTo>
                    <a:pt x="34" y="45"/>
                  </a:lnTo>
                  <a:lnTo>
                    <a:pt x="35" y="62"/>
                  </a:lnTo>
                  <a:lnTo>
                    <a:pt x="36" y="78"/>
                  </a:lnTo>
                  <a:lnTo>
                    <a:pt x="36" y="91"/>
                  </a:lnTo>
                  <a:lnTo>
                    <a:pt x="36" y="104"/>
                  </a:lnTo>
                  <a:lnTo>
                    <a:pt x="35" y="126"/>
                  </a:lnTo>
                  <a:lnTo>
                    <a:pt x="30" y="146"/>
                  </a:lnTo>
                  <a:lnTo>
                    <a:pt x="23" y="169"/>
                  </a:lnTo>
                  <a:lnTo>
                    <a:pt x="19" y="181"/>
                  </a:lnTo>
                  <a:lnTo>
                    <a:pt x="13" y="195"/>
                  </a:lnTo>
                  <a:lnTo>
                    <a:pt x="7" y="210"/>
                  </a:lnTo>
                  <a:lnTo>
                    <a:pt x="0" y="228"/>
                  </a:lnTo>
                  <a:lnTo>
                    <a:pt x="104" y="228"/>
                  </a:lnTo>
                  <a:lnTo>
                    <a:pt x="154" y="228"/>
                  </a:lnTo>
                  <a:lnTo>
                    <a:pt x="202" y="229"/>
                  </a:lnTo>
                  <a:lnTo>
                    <a:pt x="246" y="229"/>
                  </a:lnTo>
                  <a:lnTo>
                    <a:pt x="266" y="229"/>
                  </a:lnTo>
                  <a:lnTo>
                    <a:pt x="285" y="229"/>
                  </a:lnTo>
                  <a:lnTo>
                    <a:pt x="302" y="229"/>
                  </a:lnTo>
                  <a:lnTo>
                    <a:pt x="317" y="229"/>
                  </a:lnTo>
                  <a:lnTo>
                    <a:pt x="331" y="229"/>
                  </a:lnTo>
                  <a:lnTo>
                    <a:pt x="342" y="229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0" name="Freeform 124"/>
            <p:cNvSpPr>
              <a:spLocks noChangeArrowheads="1"/>
            </p:cNvSpPr>
            <p:nvPr/>
          </p:nvSpPr>
          <p:spPr bwMode="auto">
            <a:xfrm>
              <a:off x="3277" y="3367"/>
              <a:ext cx="343" cy="279"/>
            </a:xfrm>
            <a:custGeom>
              <a:avLst/>
              <a:gdLst>
                <a:gd name="T0" fmla="*/ 342 w 343"/>
                <a:gd name="T1" fmla="*/ 278 h 279"/>
                <a:gd name="T2" fmla="*/ 318 w 343"/>
                <a:gd name="T3" fmla="*/ 260 h 279"/>
                <a:gd name="T4" fmla="*/ 294 w 343"/>
                <a:gd name="T5" fmla="*/ 243 h 279"/>
                <a:gd name="T6" fmla="*/ 253 w 343"/>
                <a:gd name="T7" fmla="*/ 212 h 279"/>
                <a:gd name="T8" fmla="*/ 216 w 343"/>
                <a:gd name="T9" fmla="*/ 182 h 279"/>
                <a:gd name="T10" fmla="*/ 183 w 343"/>
                <a:gd name="T11" fmla="*/ 153 h 279"/>
                <a:gd name="T12" fmla="*/ 155 w 343"/>
                <a:gd name="T13" fmla="*/ 123 h 279"/>
                <a:gd name="T14" fmla="*/ 130 w 343"/>
                <a:gd name="T15" fmla="*/ 89 h 279"/>
                <a:gd name="T16" fmla="*/ 118 w 343"/>
                <a:gd name="T17" fmla="*/ 70 h 279"/>
                <a:gd name="T18" fmla="*/ 108 w 343"/>
                <a:gd name="T19" fmla="*/ 50 h 279"/>
                <a:gd name="T20" fmla="*/ 97 w 343"/>
                <a:gd name="T21" fmla="*/ 29 h 279"/>
                <a:gd name="T22" fmla="*/ 87 w 343"/>
                <a:gd name="T23" fmla="*/ 5 h 279"/>
                <a:gd name="T24" fmla="*/ 78 w 343"/>
                <a:gd name="T25" fmla="*/ 5 h 279"/>
                <a:gd name="T26" fmla="*/ 71 w 343"/>
                <a:gd name="T27" fmla="*/ 4 h 279"/>
                <a:gd name="T28" fmla="*/ 58 w 343"/>
                <a:gd name="T29" fmla="*/ 1 h 279"/>
                <a:gd name="T30" fmla="*/ 45 w 343"/>
                <a:gd name="T31" fmla="*/ 0 h 279"/>
                <a:gd name="T32" fmla="*/ 38 w 343"/>
                <a:gd name="T33" fmla="*/ 0 h 279"/>
                <a:gd name="T34" fmla="*/ 29 w 343"/>
                <a:gd name="T35" fmla="*/ 3 h 279"/>
                <a:gd name="T36" fmla="*/ 32 w 343"/>
                <a:gd name="T37" fmla="*/ 30 h 279"/>
                <a:gd name="T38" fmla="*/ 34 w 343"/>
                <a:gd name="T39" fmla="*/ 54 h 279"/>
                <a:gd name="T40" fmla="*/ 35 w 343"/>
                <a:gd name="T41" fmla="*/ 75 h 279"/>
                <a:gd name="T42" fmla="*/ 36 w 343"/>
                <a:gd name="T43" fmla="*/ 94 h 279"/>
                <a:gd name="T44" fmla="*/ 36 w 343"/>
                <a:gd name="T45" fmla="*/ 110 h 279"/>
                <a:gd name="T46" fmla="*/ 36 w 343"/>
                <a:gd name="T47" fmla="*/ 125 h 279"/>
                <a:gd name="T48" fmla="*/ 35 w 343"/>
                <a:gd name="T49" fmla="*/ 152 h 279"/>
                <a:gd name="T50" fmla="*/ 30 w 343"/>
                <a:gd name="T51" fmla="*/ 177 h 279"/>
                <a:gd name="T52" fmla="*/ 23 w 343"/>
                <a:gd name="T53" fmla="*/ 204 h 279"/>
                <a:gd name="T54" fmla="*/ 19 w 343"/>
                <a:gd name="T55" fmla="*/ 219 h 279"/>
                <a:gd name="T56" fmla="*/ 13 w 343"/>
                <a:gd name="T57" fmla="*/ 236 h 279"/>
                <a:gd name="T58" fmla="*/ 7 w 343"/>
                <a:gd name="T59" fmla="*/ 255 h 279"/>
                <a:gd name="T60" fmla="*/ 0 w 343"/>
                <a:gd name="T61" fmla="*/ 276 h 279"/>
                <a:gd name="T62" fmla="*/ 104 w 343"/>
                <a:gd name="T63" fmla="*/ 277 h 279"/>
                <a:gd name="T64" fmla="*/ 154 w 343"/>
                <a:gd name="T65" fmla="*/ 277 h 279"/>
                <a:gd name="T66" fmla="*/ 202 w 343"/>
                <a:gd name="T67" fmla="*/ 277 h 279"/>
                <a:gd name="T68" fmla="*/ 246 w 343"/>
                <a:gd name="T69" fmla="*/ 278 h 279"/>
                <a:gd name="T70" fmla="*/ 266 w 343"/>
                <a:gd name="T71" fmla="*/ 278 h 279"/>
                <a:gd name="T72" fmla="*/ 285 w 343"/>
                <a:gd name="T73" fmla="*/ 278 h 279"/>
                <a:gd name="T74" fmla="*/ 302 w 343"/>
                <a:gd name="T75" fmla="*/ 278 h 279"/>
                <a:gd name="T76" fmla="*/ 317 w 343"/>
                <a:gd name="T77" fmla="*/ 278 h 279"/>
                <a:gd name="T78" fmla="*/ 331 w 343"/>
                <a:gd name="T79" fmla="*/ 278 h 279"/>
                <a:gd name="T80" fmla="*/ 342 w 343"/>
                <a:gd name="T81" fmla="*/ 278 h 27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43" h="279">
                  <a:moveTo>
                    <a:pt x="342" y="278"/>
                  </a:moveTo>
                  <a:lnTo>
                    <a:pt x="318" y="260"/>
                  </a:lnTo>
                  <a:lnTo>
                    <a:pt x="294" y="243"/>
                  </a:lnTo>
                  <a:lnTo>
                    <a:pt x="253" y="212"/>
                  </a:lnTo>
                  <a:lnTo>
                    <a:pt x="216" y="182"/>
                  </a:lnTo>
                  <a:lnTo>
                    <a:pt x="183" y="153"/>
                  </a:lnTo>
                  <a:lnTo>
                    <a:pt x="155" y="123"/>
                  </a:lnTo>
                  <a:lnTo>
                    <a:pt x="130" y="89"/>
                  </a:lnTo>
                  <a:lnTo>
                    <a:pt x="118" y="70"/>
                  </a:lnTo>
                  <a:lnTo>
                    <a:pt x="108" y="50"/>
                  </a:lnTo>
                  <a:lnTo>
                    <a:pt x="97" y="29"/>
                  </a:lnTo>
                  <a:lnTo>
                    <a:pt x="87" y="5"/>
                  </a:lnTo>
                  <a:lnTo>
                    <a:pt x="78" y="5"/>
                  </a:lnTo>
                  <a:lnTo>
                    <a:pt x="71" y="4"/>
                  </a:lnTo>
                  <a:lnTo>
                    <a:pt x="58" y="1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29" y="3"/>
                  </a:lnTo>
                  <a:lnTo>
                    <a:pt x="32" y="30"/>
                  </a:lnTo>
                  <a:lnTo>
                    <a:pt x="34" y="54"/>
                  </a:lnTo>
                  <a:lnTo>
                    <a:pt x="35" y="75"/>
                  </a:lnTo>
                  <a:lnTo>
                    <a:pt x="36" y="94"/>
                  </a:lnTo>
                  <a:lnTo>
                    <a:pt x="36" y="110"/>
                  </a:lnTo>
                  <a:lnTo>
                    <a:pt x="36" y="125"/>
                  </a:lnTo>
                  <a:lnTo>
                    <a:pt x="35" y="152"/>
                  </a:lnTo>
                  <a:lnTo>
                    <a:pt x="30" y="177"/>
                  </a:lnTo>
                  <a:lnTo>
                    <a:pt x="23" y="204"/>
                  </a:lnTo>
                  <a:lnTo>
                    <a:pt x="19" y="219"/>
                  </a:lnTo>
                  <a:lnTo>
                    <a:pt x="13" y="236"/>
                  </a:lnTo>
                  <a:lnTo>
                    <a:pt x="7" y="255"/>
                  </a:lnTo>
                  <a:lnTo>
                    <a:pt x="0" y="276"/>
                  </a:lnTo>
                  <a:lnTo>
                    <a:pt x="104" y="277"/>
                  </a:lnTo>
                  <a:lnTo>
                    <a:pt x="154" y="277"/>
                  </a:lnTo>
                  <a:lnTo>
                    <a:pt x="202" y="277"/>
                  </a:lnTo>
                  <a:lnTo>
                    <a:pt x="246" y="278"/>
                  </a:lnTo>
                  <a:lnTo>
                    <a:pt x="266" y="278"/>
                  </a:lnTo>
                  <a:lnTo>
                    <a:pt x="285" y="278"/>
                  </a:lnTo>
                  <a:lnTo>
                    <a:pt x="302" y="278"/>
                  </a:lnTo>
                  <a:lnTo>
                    <a:pt x="317" y="278"/>
                  </a:lnTo>
                  <a:lnTo>
                    <a:pt x="331" y="278"/>
                  </a:lnTo>
                  <a:lnTo>
                    <a:pt x="342" y="278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51" name="Group 132"/>
            <p:cNvGrpSpPr>
              <a:grpSpLocks/>
            </p:cNvGrpSpPr>
            <p:nvPr/>
          </p:nvGrpSpPr>
          <p:grpSpPr bwMode="auto">
            <a:xfrm>
              <a:off x="3309" y="2301"/>
              <a:ext cx="345" cy="283"/>
              <a:chOff x="3309" y="2301"/>
              <a:chExt cx="345" cy="283"/>
            </a:xfrm>
          </p:grpSpPr>
          <p:sp>
            <p:nvSpPr>
              <p:cNvPr id="25684" name="Rectangle 125"/>
              <p:cNvSpPr>
                <a:spLocks noChangeArrowheads="1"/>
              </p:cNvSpPr>
              <p:nvPr/>
            </p:nvSpPr>
            <p:spPr bwMode="auto">
              <a:xfrm>
                <a:off x="3309" y="2301"/>
                <a:ext cx="345" cy="28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85" name="Oval 126"/>
              <p:cNvSpPr>
                <a:spLocks noChangeArrowheads="1"/>
              </p:cNvSpPr>
              <p:nvPr/>
            </p:nvSpPr>
            <p:spPr bwMode="auto">
              <a:xfrm>
                <a:off x="3328" y="2307"/>
                <a:ext cx="312" cy="7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86" name="Rectangle 127"/>
              <p:cNvSpPr>
                <a:spLocks noChangeArrowheads="1"/>
              </p:cNvSpPr>
              <p:nvPr/>
            </p:nvSpPr>
            <p:spPr bwMode="auto">
              <a:xfrm>
                <a:off x="3336" y="2418"/>
                <a:ext cx="298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87" name="Line 128"/>
              <p:cNvSpPr>
                <a:spLocks noChangeShapeType="1"/>
              </p:cNvSpPr>
              <p:nvPr/>
            </p:nvSpPr>
            <p:spPr bwMode="auto">
              <a:xfrm>
                <a:off x="3504" y="2443"/>
                <a:ext cx="1" cy="1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8" name="Line 129"/>
              <p:cNvSpPr>
                <a:spLocks noChangeShapeType="1"/>
              </p:cNvSpPr>
              <p:nvPr/>
            </p:nvSpPr>
            <p:spPr bwMode="auto">
              <a:xfrm>
                <a:off x="3335" y="2474"/>
                <a:ext cx="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9" name="Line 130"/>
              <p:cNvSpPr>
                <a:spLocks noChangeShapeType="1"/>
              </p:cNvSpPr>
              <p:nvPr/>
            </p:nvSpPr>
            <p:spPr bwMode="auto">
              <a:xfrm>
                <a:off x="3334" y="2444"/>
                <a:ext cx="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90" name="Freeform 131"/>
              <p:cNvSpPr>
                <a:spLocks noChangeArrowheads="1"/>
              </p:cNvSpPr>
              <p:nvPr/>
            </p:nvSpPr>
            <p:spPr bwMode="auto">
              <a:xfrm>
                <a:off x="3467" y="2383"/>
                <a:ext cx="42" cy="30"/>
              </a:xfrm>
              <a:custGeom>
                <a:avLst/>
                <a:gdLst>
                  <a:gd name="T0" fmla="*/ 41 w 42"/>
                  <a:gd name="T1" fmla="*/ 17 h 30"/>
                  <a:gd name="T2" fmla="*/ 31 w 42"/>
                  <a:gd name="T3" fmla="*/ 17 h 30"/>
                  <a:gd name="T4" fmla="*/ 31 w 42"/>
                  <a:gd name="T5" fmla="*/ 0 h 30"/>
                  <a:gd name="T6" fmla="*/ 10 w 42"/>
                  <a:gd name="T7" fmla="*/ 0 h 30"/>
                  <a:gd name="T8" fmla="*/ 10 w 42"/>
                  <a:gd name="T9" fmla="*/ 17 h 30"/>
                  <a:gd name="T10" fmla="*/ 0 w 42"/>
                  <a:gd name="T11" fmla="*/ 17 h 30"/>
                  <a:gd name="T12" fmla="*/ 21 w 42"/>
                  <a:gd name="T13" fmla="*/ 29 h 30"/>
                  <a:gd name="T14" fmla="*/ 41 w 42"/>
                  <a:gd name="T15" fmla="*/ 1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" h="30">
                    <a:moveTo>
                      <a:pt x="41" y="17"/>
                    </a:moveTo>
                    <a:lnTo>
                      <a:pt x="31" y="17"/>
                    </a:lnTo>
                    <a:lnTo>
                      <a:pt x="31" y="0"/>
                    </a:lnTo>
                    <a:lnTo>
                      <a:pt x="10" y="0"/>
                    </a:lnTo>
                    <a:lnTo>
                      <a:pt x="10" y="17"/>
                    </a:lnTo>
                    <a:lnTo>
                      <a:pt x="0" y="17"/>
                    </a:lnTo>
                    <a:lnTo>
                      <a:pt x="21" y="29"/>
                    </a:lnTo>
                    <a:lnTo>
                      <a:pt x="41" y="17"/>
                    </a:lnTo>
                  </a:path>
                </a:pathLst>
              </a:custGeom>
              <a:solidFill>
                <a:schemeClr val="accent2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52" name="Group 140"/>
            <p:cNvGrpSpPr>
              <a:grpSpLocks/>
            </p:cNvGrpSpPr>
            <p:nvPr/>
          </p:nvGrpSpPr>
          <p:grpSpPr bwMode="auto">
            <a:xfrm>
              <a:off x="3947" y="2473"/>
              <a:ext cx="345" cy="283"/>
              <a:chOff x="3947" y="2473"/>
              <a:chExt cx="345" cy="283"/>
            </a:xfrm>
          </p:grpSpPr>
          <p:sp>
            <p:nvSpPr>
              <p:cNvPr id="25677" name="Rectangle 133"/>
              <p:cNvSpPr>
                <a:spLocks noChangeArrowheads="1"/>
              </p:cNvSpPr>
              <p:nvPr/>
            </p:nvSpPr>
            <p:spPr bwMode="auto">
              <a:xfrm>
                <a:off x="3947" y="2473"/>
                <a:ext cx="345" cy="28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78" name="Oval 134"/>
              <p:cNvSpPr>
                <a:spLocks noChangeArrowheads="1"/>
              </p:cNvSpPr>
              <p:nvPr/>
            </p:nvSpPr>
            <p:spPr bwMode="auto">
              <a:xfrm>
                <a:off x="3966" y="2479"/>
                <a:ext cx="312" cy="7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79" name="Rectangle 135"/>
              <p:cNvSpPr>
                <a:spLocks noChangeArrowheads="1"/>
              </p:cNvSpPr>
              <p:nvPr/>
            </p:nvSpPr>
            <p:spPr bwMode="auto">
              <a:xfrm>
                <a:off x="3974" y="2590"/>
                <a:ext cx="298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80" name="Line 136"/>
              <p:cNvSpPr>
                <a:spLocks noChangeShapeType="1"/>
              </p:cNvSpPr>
              <p:nvPr/>
            </p:nvSpPr>
            <p:spPr bwMode="auto">
              <a:xfrm>
                <a:off x="4142" y="2615"/>
                <a:ext cx="1" cy="1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1" name="Line 137"/>
              <p:cNvSpPr>
                <a:spLocks noChangeShapeType="1"/>
              </p:cNvSpPr>
              <p:nvPr/>
            </p:nvSpPr>
            <p:spPr bwMode="auto">
              <a:xfrm>
                <a:off x="3973" y="2646"/>
                <a:ext cx="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2" name="Line 138"/>
              <p:cNvSpPr>
                <a:spLocks noChangeShapeType="1"/>
              </p:cNvSpPr>
              <p:nvPr/>
            </p:nvSpPr>
            <p:spPr bwMode="auto">
              <a:xfrm>
                <a:off x="3972" y="2616"/>
                <a:ext cx="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3" name="Freeform 139"/>
              <p:cNvSpPr>
                <a:spLocks noChangeArrowheads="1"/>
              </p:cNvSpPr>
              <p:nvPr/>
            </p:nvSpPr>
            <p:spPr bwMode="auto">
              <a:xfrm>
                <a:off x="4105" y="2555"/>
                <a:ext cx="42" cy="30"/>
              </a:xfrm>
              <a:custGeom>
                <a:avLst/>
                <a:gdLst>
                  <a:gd name="T0" fmla="*/ 41 w 42"/>
                  <a:gd name="T1" fmla="*/ 17 h 30"/>
                  <a:gd name="T2" fmla="*/ 31 w 42"/>
                  <a:gd name="T3" fmla="*/ 17 h 30"/>
                  <a:gd name="T4" fmla="*/ 31 w 42"/>
                  <a:gd name="T5" fmla="*/ 0 h 30"/>
                  <a:gd name="T6" fmla="*/ 10 w 42"/>
                  <a:gd name="T7" fmla="*/ 0 h 30"/>
                  <a:gd name="T8" fmla="*/ 10 w 42"/>
                  <a:gd name="T9" fmla="*/ 17 h 30"/>
                  <a:gd name="T10" fmla="*/ 0 w 42"/>
                  <a:gd name="T11" fmla="*/ 17 h 30"/>
                  <a:gd name="T12" fmla="*/ 21 w 42"/>
                  <a:gd name="T13" fmla="*/ 29 h 30"/>
                  <a:gd name="T14" fmla="*/ 41 w 42"/>
                  <a:gd name="T15" fmla="*/ 1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" h="30">
                    <a:moveTo>
                      <a:pt x="41" y="17"/>
                    </a:moveTo>
                    <a:lnTo>
                      <a:pt x="31" y="17"/>
                    </a:lnTo>
                    <a:lnTo>
                      <a:pt x="31" y="0"/>
                    </a:lnTo>
                    <a:lnTo>
                      <a:pt x="10" y="0"/>
                    </a:lnTo>
                    <a:lnTo>
                      <a:pt x="10" y="17"/>
                    </a:lnTo>
                    <a:lnTo>
                      <a:pt x="0" y="17"/>
                    </a:lnTo>
                    <a:lnTo>
                      <a:pt x="21" y="29"/>
                    </a:lnTo>
                    <a:lnTo>
                      <a:pt x="41" y="17"/>
                    </a:lnTo>
                  </a:path>
                </a:pathLst>
              </a:custGeom>
              <a:solidFill>
                <a:schemeClr val="accent2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53" name="Group 148"/>
            <p:cNvGrpSpPr>
              <a:grpSpLocks/>
            </p:cNvGrpSpPr>
            <p:nvPr/>
          </p:nvGrpSpPr>
          <p:grpSpPr bwMode="auto">
            <a:xfrm>
              <a:off x="3714" y="3781"/>
              <a:ext cx="345" cy="283"/>
              <a:chOff x="3714" y="3781"/>
              <a:chExt cx="345" cy="283"/>
            </a:xfrm>
          </p:grpSpPr>
          <p:sp>
            <p:nvSpPr>
              <p:cNvPr id="25670" name="Rectangle 141"/>
              <p:cNvSpPr>
                <a:spLocks noChangeArrowheads="1"/>
              </p:cNvSpPr>
              <p:nvPr/>
            </p:nvSpPr>
            <p:spPr bwMode="auto">
              <a:xfrm>
                <a:off x="3714" y="3781"/>
                <a:ext cx="345" cy="28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71" name="Oval 142"/>
              <p:cNvSpPr>
                <a:spLocks noChangeArrowheads="1"/>
              </p:cNvSpPr>
              <p:nvPr/>
            </p:nvSpPr>
            <p:spPr bwMode="auto">
              <a:xfrm>
                <a:off x="3733" y="3787"/>
                <a:ext cx="312" cy="7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72" name="Rectangle 143"/>
              <p:cNvSpPr>
                <a:spLocks noChangeArrowheads="1"/>
              </p:cNvSpPr>
              <p:nvPr/>
            </p:nvSpPr>
            <p:spPr bwMode="auto">
              <a:xfrm>
                <a:off x="3741" y="3898"/>
                <a:ext cx="298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73" name="Line 144"/>
              <p:cNvSpPr>
                <a:spLocks noChangeShapeType="1"/>
              </p:cNvSpPr>
              <p:nvPr/>
            </p:nvSpPr>
            <p:spPr bwMode="auto">
              <a:xfrm>
                <a:off x="3909" y="3923"/>
                <a:ext cx="1" cy="1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4" name="Line 145"/>
              <p:cNvSpPr>
                <a:spLocks noChangeShapeType="1"/>
              </p:cNvSpPr>
              <p:nvPr/>
            </p:nvSpPr>
            <p:spPr bwMode="auto">
              <a:xfrm>
                <a:off x="3740" y="3954"/>
                <a:ext cx="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5" name="Line 146"/>
              <p:cNvSpPr>
                <a:spLocks noChangeShapeType="1"/>
              </p:cNvSpPr>
              <p:nvPr/>
            </p:nvSpPr>
            <p:spPr bwMode="auto">
              <a:xfrm>
                <a:off x="3739" y="3924"/>
                <a:ext cx="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6" name="Freeform 147"/>
              <p:cNvSpPr>
                <a:spLocks noChangeArrowheads="1"/>
              </p:cNvSpPr>
              <p:nvPr/>
            </p:nvSpPr>
            <p:spPr bwMode="auto">
              <a:xfrm>
                <a:off x="3872" y="3863"/>
                <a:ext cx="42" cy="30"/>
              </a:xfrm>
              <a:custGeom>
                <a:avLst/>
                <a:gdLst>
                  <a:gd name="T0" fmla="*/ 41 w 42"/>
                  <a:gd name="T1" fmla="*/ 17 h 30"/>
                  <a:gd name="T2" fmla="*/ 31 w 42"/>
                  <a:gd name="T3" fmla="*/ 17 h 30"/>
                  <a:gd name="T4" fmla="*/ 31 w 42"/>
                  <a:gd name="T5" fmla="*/ 0 h 30"/>
                  <a:gd name="T6" fmla="*/ 10 w 42"/>
                  <a:gd name="T7" fmla="*/ 0 h 30"/>
                  <a:gd name="T8" fmla="*/ 10 w 42"/>
                  <a:gd name="T9" fmla="*/ 17 h 30"/>
                  <a:gd name="T10" fmla="*/ 0 w 42"/>
                  <a:gd name="T11" fmla="*/ 17 h 30"/>
                  <a:gd name="T12" fmla="*/ 21 w 42"/>
                  <a:gd name="T13" fmla="*/ 29 h 30"/>
                  <a:gd name="T14" fmla="*/ 41 w 42"/>
                  <a:gd name="T15" fmla="*/ 1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" h="30">
                    <a:moveTo>
                      <a:pt x="41" y="17"/>
                    </a:moveTo>
                    <a:lnTo>
                      <a:pt x="31" y="17"/>
                    </a:lnTo>
                    <a:lnTo>
                      <a:pt x="31" y="0"/>
                    </a:lnTo>
                    <a:lnTo>
                      <a:pt x="10" y="0"/>
                    </a:lnTo>
                    <a:lnTo>
                      <a:pt x="10" y="17"/>
                    </a:lnTo>
                    <a:lnTo>
                      <a:pt x="0" y="17"/>
                    </a:lnTo>
                    <a:lnTo>
                      <a:pt x="21" y="29"/>
                    </a:lnTo>
                    <a:lnTo>
                      <a:pt x="41" y="17"/>
                    </a:lnTo>
                  </a:path>
                </a:pathLst>
              </a:custGeom>
              <a:solidFill>
                <a:schemeClr val="accent2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54" name="Group 156"/>
            <p:cNvGrpSpPr>
              <a:grpSpLocks/>
            </p:cNvGrpSpPr>
            <p:nvPr/>
          </p:nvGrpSpPr>
          <p:grpSpPr bwMode="auto">
            <a:xfrm>
              <a:off x="3276" y="3643"/>
              <a:ext cx="345" cy="283"/>
              <a:chOff x="3276" y="3643"/>
              <a:chExt cx="345" cy="283"/>
            </a:xfrm>
          </p:grpSpPr>
          <p:sp>
            <p:nvSpPr>
              <p:cNvPr id="25663" name="Rectangle 149"/>
              <p:cNvSpPr>
                <a:spLocks noChangeArrowheads="1"/>
              </p:cNvSpPr>
              <p:nvPr/>
            </p:nvSpPr>
            <p:spPr bwMode="auto">
              <a:xfrm>
                <a:off x="3276" y="3643"/>
                <a:ext cx="345" cy="28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64" name="Oval 150"/>
              <p:cNvSpPr>
                <a:spLocks noChangeArrowheads="1"/>
              </p:cNvSpPr>
              <p:nvPr/>
            </p:nvSpPr>
            <p:spPr bwMode="auto">
              <a:xfrm>
                <a:off x="3295" y="3649"/>
                <a:ext cx="312" cy="7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65" name="Rectangle 151"/>
              <p:cNvSpPr>
                <a:spLocks noChangeArrowheads="1"/>
              </p:cNvSpPr>
              <p:nvPr/>
            </p:nvSpPr>
            <p:spPr bwMode="auto">
              <a:xfrm>
                <a:off x="3303" y="3760"/>
                <a:ext cx="298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66" name="Line 152"/>
              <p:cNvSpPr>
                <a:spLocks noChangeShapeType="1"/>
              </p:cNvSpPr>
              <p:nvPr/>
            </p:nvSpPr>
            <p:spPr bwMode="auto">
              <a:xfrm>
                <a:off x="3471" y="3785"/>
                <a:ext cx="1" cy="1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7" name="Line 153"/>
              <p:cNvSpPr>
                <a:spLocks noChangeShapeType="1"/>
              </p:cNvSpPr>
              <p:nvPr/>
            </p:nvSpPr>
            <p:spPr bwMode="auto">
              <a:xfrm>
                <a:off x="3302" y="3816"/>
                <a:ext cx="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8" name="Line 154"/>
              <p:cNvSpPr>
                <a:spLocks noChangeShapeType="1"/>
              </p:cNvSpPr>
              <p:nvPr/>
            </p:nvSpPr>
            <p:spPr bwMode="auto">
              <a:xfrm>
                <a:off x="3301" y="3786"/>
                <a:ext cx="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9" name="Freeform 155"/>
              <p:cNvSpPr>
                <a:spLocks noChangeArrowheads="1"/>
              </p:cNvSpPr>
              <p:nvPr/>
            </p:nvSpPr>
            <p:spPr bwMode="auto">
              <a:xfrm>
                <a:off x="3434" y="3725"/>
                <a:ext cx="42" cy="30"/>
              </a:xfrm>
              <a:custGeom>
                <a:avLst/>
                <a:gdLst>
                  <a:gd name="T0" fmla="*/ 41 w 42"/>
                  <a:gd name="T1" fmla="*/ 17 h 30"/>
                  <a:gd name="T2" fmla="*/ 31 w 42"/>
                  <a:gd name="T3" fmla="*/ 17 h 30"/>
                  <a:gd name="T4" fmla="*/ 31 w 42"/>
                  <a:gd name="T5" fmla="*/ 0 h 30"/>
                  <a:gd name="T6" fmla="*/ 10 w 42"/>
                  <a:gd name="T7" fmla="*/ 0 h 30"/>
                  <a:gd name="T8" fmla="*/ 10 w 42"/>
                  <a:gd name="T9" fmla="*/ 17 h 30"/>
                  <a:gd name="T10" fmla="*/ 0 w 42"/>
                  <a:gd name="T11" fmla="*/ 17 h 30"/>
                  <a:gd name="T12" fmla="*/ 21 w 42"/>
                  <a:gd name="T13" fmla="*/ 29 h 30"/>
                  <a:gd name="T14" fmla="*/ 41 w 42"/>
                  <a:gd name="T15" fmla="*/ 1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" h="30">
                    <a:moveTo>
                      <a:pt x="41" y="17"/>
                    </a:moveTo>
                    <a:lnTo>
                      <a:pt x="31" y="17"/>
                    </a:lnTo>
                    <a:lnTo>
                      <a:pt x="31" y="0"/>
                    </a:lnTo>
                    <a:lnTo>
                      <a:pt x="10" y="0"/>
                    </a:lnTo>
                    <a:lnTo>
                      <a:pt x="10" y="17"/>
                    </a:lnTo>
                    <a:lnTo>
                      <a:pt x="0" y="17"/>
                    </a:lnTo>
                    <a:lnTo>
                      <a:pt x="21" y="29"/>
                    </a:lnTo>
                    <a:lnTo>
                      <a:pt x="41" y="17"/>
                    </a:lnTo>
                  </a:path>
                </a:pathLst>
              </a:custGeom>
              <a:solidFill>
                <a:schemeClr val="accent2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55" name="Group 164"/>
            <p:cNvGrpSpPr>
              <a:grpSpLocks/>
            </p:cNvGrpSpPr>
            <p:nvPr/>
          </p:nvGrpSpPr>
          <p:grpSpPr bwMode="auto">
            <a:xfrm>
              <a:off x="2863" y="3764"/>
              <a:ext cx="345" cy="283"/>
              <a:chOff x="2863" y="3764"/>
              <a:chExt cx="345" cy="283"/>
            </a:xfrm>
          </p:grpSpPr>
          <p:sp>
            <p:nvSpPr>
              <p:cNvPr id="25656" name="Rectangle 157"/>
              <p:cNvSpPr>
                <a:spLocks noChangeArrowheads="1"/>
              </p:cNvSpPr>
              <p:nvPr/>
            </p:nvSpPr>
            <p:spPr bwMode="auto">
              <a:xfrm>
                <a:off x="2863" y="3764"/>
                <a:ext cx="345" cy="28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57" name="Oval 158"/>
              <p:cNvSpPr>
                <a:spLocks noChangeArrowheads="1"/>
              </p:cNvSpPr>
              <p:nvPr/>
            </p:nvSpPr>
            <p:spPr bwMode="auto">
              <a:xfrm>
                <a:off x="2882" y="3770"/>
                <a:ext cx="312" cy="7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58" name="Rectangle 159"/>
              <p:cNvSpPr>
                <a:spLocks noChangeArrowheads="1"/>
              </p:cNvSpPr>
              <p:nvPr/>
            </p:nvSpPr>
            <p:spPr bwMode="auto">
              <a:xfrm>
                <a:off x="2890" y="3881"/>
                <a:ext cx="298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59" name="Line 160"/>
              <p:cNvSpPr>
                <a:spLocks noChangeShapeType="1"/>
              </p:cNvSpPr>
              <p:nvPr/>
            </p:nvSpPr>
            <p:spPr bwMode="auto">
              <a:xfrm>
                <a:off x="3058" y="3906"/>
                <a:ext cx="1" cy="1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0" name="Line 161"/>
              <p:cNvSpPr>
                <a:spLocks noChangeShapeType="1"/>
              </p:cNvSpPr>
              <p:nvPr/>
            </p:nvSpPr>
            <p:spPr bwMode="auto">
              <a:xfrm>
                <a:off x="2889" y="3937"/>
                <a:ext cx="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1" name="Line 162"/>
              <p:cNvSpPr>
                <a:spLocks noChangeShapeType="1"/>
              </p:cNvSpPr>
              <p:nvPr/>
            </p:nvSpPr>
            <p:spPr bwMode="auto">
              <a:xfrm>
                <a:off x="2888" y="3907"/>
                <a:ext cx="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2" name="Freeform 163"/>
              <p:cNvSpPr>
                <a:spLocks noChangeArrowheads="1"/>
              </p:cNvSpPr>
              <p:nvPr/>
            </p:nvSpPr>
            <p:spPr bwMode="auto">
              <a:xfrm>
                <a:off x="3021" y="3846"/>
                <a:ext cx="42" cy="30"/>
              </a:xfrm>
              <a:custGeom>
                <a:avLst/>
                <a:gdLst>
                  <a:gd name="T0" fmla="*/ 41 w 42"/>
                  <a:gd name="T1" fmla="*/ 17 h 30"/>
                  <a:gd name="T2" fmla="*/ 31 w 42"/>
                  <a:gd name="T3" fmla="*/ 17 h 30"/>
                  <a:gd name="T4" fmla="*/ 31 w 42"/>
                  <a:gd name="T5" fmla="*/ 0 h 30"/>
                  <a:gd name="T6" fmla="*/ 10 w 42"/>
                  <a:gd name="T7" fmla="*/ 0 h 30"/>
                  <a:gd name="T8" fmla="*/ 10 w 42"/>
                  <a:gd name="T9" fmla="*/ 17 h 30"/>
                  <a:gd name="T10" fmla="*/ 0 w 42"/>
                  <a:gd name="T11" fmla="*/ 17 h 30"/>
                  <a:gd name="T12" fmla="*/ 21 w 42"/>
                  <a:gd name="T13" fmla="*/ 29 h 30"/>
                  <a:gd name="T14" fmla="*/ 41 w 42"/>
                  <a:gd name="T15" fmla="*/ 1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" h="30">
                    <a:moveTo>
                      <a:pt x="41" y="17"/>
                    </a:moveTo>
                    <a:lnTo>
                      <a:pt x="31" y="17"/>
                    </a:lnTo>
                    <a:lnTo>
                      <a:pt x="31" y="0"/>
                    </a:lnTo>
                    <a:lnTo>
                      <a:pt x="10" y="0"/>
                    </a:lnTo>
                    <a:lnTo>
                      <a:pt x="10" y="17"/>
                    </a:lnTo>
                    <a:lnTo>
                      <a:pt x="0" y="17"/>
                    </a:lnTo>
                    <a:lnTo>
                      <a:pt x="21" y="29"/>
                    </a:lnTo>
                    <a:lnTo>
                      <a:pt x="41" y="17"/>
                    </a:lnTo>
                  </a:path>
                </a:pathLst>
              </a:custGeom>
              <a:solidFill>
                <a:schemeClr val="accent2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526" name="Rectangle 166"/>
          <p:cNvSpPr>
            <a:spLocks noChangeArrowheads="1"/>
          </p:cNvSpPr>
          <p:nvPr/>
        </p:nvSpPr>
        <p:spPr bwMode="auto">
          <a:xfrm>
            <a:off x="344488" y="165100"/>
            <a:ext cx="224580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转发和选路</a:t>
            </a:r>
          </a:p>
        </p:txBody>
      </p:sp>
      <p:sp>
        <p:nvSpPr>
          <p:cNvPr id="25605" name="Rectangle 167"/>
          <p:cNvSpPr>
            <a:spLocks noChangeArrowheads="1"/>
          </p:cNvSpPr>
          <p:nvPr/>
        </p:nvSpPr>
        <p:spPr bwMode="auto">
          <a:xfrm>
            <a:off x="1981200" y="785813"/>
            <a:ext cx="3517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accent2"/>
                </a:solidFill>
                <a:latin typeface="Comic Sans MS" panose="030F0702030302020204" pitchFamily="66" charset="0"/>
              </a:rPr>
              <a:t>选路算法决定转发表中的值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388" y="550863"/>
            <a:ext cx="6677025" cy="7000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网络层的第三种功能：连接建立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68388" y="1631950"/>
            <a:ext cx="6677025" cy="4906963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某些网络体系结构上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ATM, 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帧中继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 X.25</a:t>
            </a:r>
          </a:p>
          <a:p>
            <a:pPr eaLnBrk="1" hangingPunct="1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在网络数据开始流动之前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在源和目的端需要建立虚连接路径。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包括中间经过的路由器</a:t>
            </a:r>
          </a:p>
          <a:p>
            <a:pPr eaLnBrk="1" hangingPunct="1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网络层和传输层提供的服务对比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Network: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两台主机（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host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）之间</a:t>
            </a:r>
          </a:p>
          <a:p>
            <a:pPr lvl="1" defTabSz="0" eaLnBrk="1" hangingPunct="1">
              <a:spcAft>
                <a:spcPct val="0"/>
              </a:spcAft>
              <a:buClr>
                <a:srgbClr val="1F1F20"/>
              </a:buClr>
              <a:tabLst>
                <a:tab pos="542925" algn="l"/>
              </a:tabLst>
            </a:pP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Transport: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两个进程（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process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）之间</a:t>
            </a:r>
          </a:p>
          <a:p>
            <a:pPr eaLnBrk="1" hangingPunct="1"/>
            <a:endParaRPr lang="en-US" altLang="zh-CN" sz="2800" b="1" dirty="0" smtClean="0"/>
          </a:p>
        </p:txBody>
      </p:sp>
      <p:sp>
        <p:nvSpPr>
          <p:cNvPr id="19459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7E8B9B3-6C7B-4AD3-9B13-C1D3B30CF8EE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7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568325"/>
            <a:ext cx="6721475" cy="700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网络服务模型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42913" y="2476500"/>
            <a:ext cx="3810000" cy="22225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800" b="1" u="sng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网络层为单个数据分组提供的服务</a:t>
            </a:r>
            <a:r>
              <a:rPr lang="en-US" altLang="zh-CN" sz="2800" b="1" u="sng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确保交付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具有时延上界（不到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40ms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）的确保交付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552950" y="2552699"/>
            <a:ext cx="3810000" cy="2209800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  <a:defRPr/>
            </a:pPr>
            <a:r>
              <a:rPr lang="zh-CN" altLang="en-US" sz="2400" b="1" u="sng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网络层为分组的流提供的服务：</a:t>
            </a:r>
          </a:p>
          <a:p>
            <a:pPr eaLnBrk="1" hangingPunct="1">
              <a:defRPr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有序的分组递交</a:t>
            </a:r>
          </a:p>
          <a:p>
            <a:pPr eaLnBrk="1" hangingPunct="1">
              <a:defRPr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确保最小带宽</a:t>
            </a:r>
          </a:p>
          <a:p>
            <a:pPr eaLnBrk="1" hangingPunct="1">
              <a:defRPr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确保最大时延抖动</a:t>
            </a:r>
          </a:p>
        </p:txBody>
      </p:sp>
      <p:sp>
        <p:nvSpPr>
          <p:cNvPr id="21508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B14B8C3-CF2D-4A5F-8E94-F5655A59D935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8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393700" y="1570038"/>
            <a:ext cx="8266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问题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400" b="1" dirty="0">
                <a:latin typeface="宋体" panose="02010600030101010101" pitchFamily="2" charset="-122"/>
              </a:rPr>
              <a:t>源端到目的端之间分组传送提供了哪些服务模型呢？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393700" y="5143500"/>
            <a:ext cx="86344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</a:rPr>
              <a:t>注意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400" b="1">
                <a:latin typeface="宋体" panose="02010600030101010101" pitchFamily="2" charset="-122"/>
              </a:rPr>
              <a:t>现在的因特网网络层并没有提供上述服务，因特网只提供了尽力而为的服务（实际上就是没有提供任何特定的服务）。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346075"/>
            <a:ext cx="5924550" cy="8858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网络层服务模型</a:t>
            </a:r>
          </a:p>
        </p:txBody>
      </p:sp>
      <p:sp>
        <p:nvSpPr>
          <p:cNvPr id="23554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71450" indent="-1714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AB595C7-76DC-4799-81E0-5A05414E3A20}" type="slidenum">
              <a:rPr altLang="zh-CN" dirty="0" smtClean="0">
                <a:solidFill>
                  <a:srgbClr val="919293"/>
                </a:solidFill>
                <a:ea typeface="黑体" panose="02010609060101010101" pitchFamily="49" charset="-122"/>
              </a:rPr>
              <a:pPr>
                <a:defRPr/>
              </a:pPr>
              <a:t>9</a:t>
            </a:fld>
            <a:endParaRPr lang="zh-CN" altLang="zh-CN" smtClean="0">
              <a:solidFill>
                <a:srgbClr val="919293"/>
              </a:solidFill>
              <a:ea typeface="黑体" panose="02010609060101010101" pitchFamily="49" charset="-122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57163" y="1428750"/>
            <a:ext cx="1114425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网络体</a:t>
            </a:r>
          </a:p>
          <a:p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系结构</a:t>
            </a:r>
          </a:p>
          <a:p>
            <a:endParaRPr lang="zh-CN" altLang="en-US" sz="2400" b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n-US" altLang="zh-CN" sz="2000" b="1">
                <a:latin typeface="Arial" panose="020B0604020202020204" pitchFamily="34" charset="0"/>
              </a:rPr>
              <a:t>Internet</a:t>
            </a:r>
          </a:p>
          <a:p>
            <a:endParaRPr lang="en-US" altLang="zh-CN" sz="2000" b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zh-CN" sz="2000" b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zh-CN" sz="2000" b="1">
                <a:latin typeface="Arial" panose="020B0604020202020204" pitchFamily="34" charset="0"/>
              </a:rPr>
              <a:t>ATM</a:t>
            </a:r>
          </a:p>
          <a:p>
            <a:endParaRPr lang="en-US" altLang="zh-CN" sz="2000" b="1">
              <a:latin typeface="Arial" panose="020B0604020202020204" pitchFamily="34" charset="0"/>
            </a:endParaRPr>
          </a:p>
          <a:p>
            <a:endParaRPr lang="en-US" altLang="zh-CN" sz="2000" b="1">
              <a:latin typeface="Arial" panose="020B0604020202020204" pitchFamily="34" charset="0"/>
            </a:endParaRPr>
          </a:p>
          <a:p>
            <a:r>
              <a:rPr lang="en-US" altLang="zh-CN" sz="2000" b="1">
                <a:latin typeface="Arial" panose="020B0604020202020204" pitchFamily="34" charset="0"/>
              </a:rPr>
              <a:t>ATM</a:t>
            </a:r>
          </a:p>
          <a:p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1533525" y="1439863"/>
            <a:ext cx="1281113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服务</a:t>
            </a:r>
          </a:p>
          <a:p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模型</a:t>
            </a:r>
          </a:p>
          <a:p>
            <a:endParaRPr lang="zh-CN" altLang="en-US" sz="2400" b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zh-CN" altLang="en-US" sz="2000" b="1">
                <a:latin typeface="Arial" panose="020B0604020202020204" pitchFamily="34" charset="0"/>
              </a:rPr>
              <a:t>尽力而为</a:t>
            </a:r>
          </a:p>
          <a:p>
            <a:endParaRPr lang="zh-CN" altLang="en-US" sz="2000" b="1">
              <a:latin typeface="Arial" panose="020B0604020202020204" pitchFamily="34" charset="0"/>
            </a:endParaRPr>
          </a:p>
          <a:p>
            <a:endParaRPr lang="zh-CN" altLang="en-US" sz="2000" b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zh-CN" sz="2000" b="1">
                <a:latin typeface="Arial" panose="020B0604020202020204" pitchFamily="34" charset="0"/>
              </a:rPr>
              <a:t>CBR</a:t>
            </a:r>
          </a:p>
          <a:p>
            <a:endParaRPr lang="en-US" altLang="zh-CN" sz="2000" b="1">
              <a:latin typeface="Arial" panose="020B0604020202020204" pitchFamily="34" charset="0"/>
            </a:endParaRPr>
          </a:p>
          <a:p>
            <a:endParaRPr lang="en-US" altLang="zh-CN" sz="2000" b="1">
              <a:latin typeface="Arial" panose="020B0604020202020204" pitchFamily="34" charset="0"/>
            </a:endParaRPr>
          </a:p>
          <a:p>
            <a:r>
              <a:rPr lang="en-US" altLang="zh-CN" sz="2000" b="1">
                <a:latin typeface="Arial" panose="020B0604020202020204" pitchFamily="34" charset="0"/>
              </a:rPr>
              <a:t>ABR</a:t>
            </a:r>
          </a:p>
          <a:p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2927350" y="1787525"/>
            <a:ext cx="1258888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tx2"/>
                </a:solidFill>
                <a:latin typeface="Arial" panose="020B0604020202020204" pitchFamily="34" charset="0"/>
              </a:rPr>
              <a:t>带宽保证</a:t>
            </a:r>
          </a:p>
          <a:p>
            <a:pPr algn="ctr"/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/>
            <a:r>
              <a:rPr lang="zh-CN" altLang="en-US" sz="2000" b="1">
                <a:latin typeface="Arial" panose="020B0604020202020204" pitchFamily="34" charset="0"/>
              </a:rPr>
              <a:t>无</a:t>
            </a:r>
          </a:p>
          <a:p>
            <a:pPr algn="ctr"/>
            <a:endParaRPr lang="zh-CN" altLang="en-US" sz="2000" b="1">
              <a:latin typeface="Arial" panose="020B0604020202020204" pitchFamily="34" charset="0"/>
            </a:endParaRPr>
          </a:p>
          <a:p>
            <a:pPr algn="ctr"/>
            <a:endParaRPr lang="zh-CN" altLang="en-US" sz="2000" b="1">
              <a:latin typeface="Arial" panose="020B0604020202020204" pitchFamily="34" charset="0"/>
            </a:endParaRPr>
          </a:p>
          <a:p>
            <a:pPr algn="ctr"/>
            <a:r>
              <a:rPr lang="zh-CN" altLang="en-US" sz="2000" b="1">
                <a:latin typeface="Arial" panose="020B0604020202020204" pitchFamily="34" charset="0"/>
              </a:rPr>
              <a:t>恒定速率</a:t>
            </a:r>
          </a:p>
          <a:p>
            <a:pPr algn="ctr"/>
            <a:endParaRPr lang="zh-CN" altLang="en-US" sz="2000" b="1">
              <a:latin typeface="Arial" panose="020B0604020202020204" pitchFamily="34" charset="0"/>
            </a:endParaRPr>
          </a:p>
          <a:p>
            <a:pPr algn="ctr"/>
            <a:endParaRPr lang="zh-CN" altLang="en-US" sz="2000" b="1">
              <a:latin typeface="Arial" panose="020B0604020202020204" pitchFamily="34" charset="0"/>
            </a:endParaRPr>
          </a:p>
          <a:p>
            <a:pPr algn="ctr"/>
            <a:r>
              <a:rPr lang="zh-CN" altLang="en-US" sz="2000" b="1">
                <a:latin typeface="Arial" panose="020B0604020202020204" pitchFamily="34" charset="0"/>
              </a:rPr>
              <a:t>保证最小</a:t>
            </a:r>
          </a:p>
          <a:p>
            <a:pPr algn="ctr"/>
            <a:r>
              <a:rPr lang="zh-CN" altLang="en-US" sz="2000" b="1">
                <a:latin typeface="Arial" panose="020B0604020202020204" pitchFamily="34" charset="0"/>
              </a:rPr>
              <a:t>速率</a:t>
            </a:r>
          </a:p>
          <a:p>
            <a:pPr algn="ctr"/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174625" y="2324100"/>
            <a:ext cx="8664575" cy="9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2" name="Line 7"/>
          <p:cNvSpPr>
            <a:spLocks noChangeShapeType="1"/>
          </p:cNvSpPr>
          <p:nvPr/>
        </p:nvSpPr>
        <p:spPr bwMode="auto">
          <a:xfrm>
            <a:off x="223838" y="3201988"/>
            <a:ext cx="8553450" cy="9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 flipV="1">
            <a:off x="180975" y="4141788"/>
            <a:ext cx="8742363" cy="15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 flipV="1">
            <a:off x="180975" y="5229225"/>
            <a:ext cx="8742363" cy="127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4383088" y="1651000"/>
            <a:ext cx="963612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tx2"/>
                </a:solidFill>
                <a:latin typeface="Arial" panose="020B0604020202020204" pitchFamily="34" charset="0"/>
              </a:rPr>
              <a:t>无丢包保证</a:t>
            </a:r>
          </a:p>
          <a:p>
            <a:endParaRPr lang="zh-CN" altLang="en-US" sz="2400" b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zh-CN" altLang="en-US" sz="2000" b="1">
                <a:latin typeface="Arial" panose="020B0604020202020204" pitchFamily="34" charset="0"/>
              </a:rPr>
              <a:t>无</a:t>
            </a:r>
          </a:p>
          <a:p>
            <a:endParaRPr lang="zh-CN" altLang="en-US" sz="2000" b="1">
              <a:latin typeface="Arial" panose="020B0604020202020204" pitchFamily="34" charset="0"/>
            </a:endParaRPr>
          </a:p>
          <a:p>
            <a:endParaRPr lang="zh-CN" altLang="en-US" sz="2000" b="1">
              <a:latin typeface="Arial" panose="020B0604020202020204" pitchFamily="34" charset="0"/>
            </a:endParaRPr>
          </a:p>
          <a:p>
            <a:r>
              <a:rPr lang="zh-CN" altLang="en-US" sz="2000" b="1">
                <a:latin typeface="Arial" panose="020B0604020202020204" pitchFamily="34" charset="0"/>
              </a:rPr>
              <a:t>是</a:t>
            </a:r>
          </a:p>
          <a:p>
            <a:endParaRPr lang="zh-CN" altLang="en-US" sz="2000" b="1">
              <a:latin typeface="Arial" panose="020B0604020202020204" pitchFamily="34" charset="0"/>
            </a:endParaRPr>
          </a:p>
          <a:p>
            <a:endParaRPr lang="zh-CN" altLang="en-US" sz="2000" b="1">
              <a:latin typeface="Arial" panose="020B0604020202020204" pitchFamily="34" charset="0"/>
            </a:endParaRPr>
          </a:p>
          <a:p>
            <a:r>
              <a:rPr lang="zh-CN" altLang="en-US" sz="2000" b="1">
                <a:latin typeface="Arial" panose="020B0604020202020204" pitchFamily="34" charset="0"/>
              </a:rPr>
              <a:t>无</a:t>
            </a:r>
          </a:p>
          <a:p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5335588" y="1774825"/>
            <a:ext cx="9509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tx2"/>
                </a:solidFill>
                <a:latin typeface="Arial" panose="020B0604020202020204" pitchFamily="34" charset="0"/>
              </a:rPr>
              <a:t>排序</a:t>
            </a:r>
          </a:p>
          <a:p>
            <a:endParaRPr lang="zh-CN" altLang="en-US" sz="2400" b="1">
              <a:latin typeface="Arial" panose="020B0604020202020204" pitchFamily="34" charset="0"/>
            </a:endParaRPr>
          </a:p>
          <a:p>
            <a:r>
              <a:rPr lang="zh-CN" altLang="en-US" sz="2000" b="1">
                <a:latin typeface="Arial" panose="020B0604020202020204" pitchFamily="34" charset="0"/>
              </a:rPr>
              <a:t>任何可</a:t>
            </a:r>
          </a:p>
          <a:p>
            <a:r>
              <a:rPr lang="zh-CN" altLang="en-US" sz="2000" b="1">
                <a:latin typeface="Arial" panose="020B0604020202020204" pitchFamily="34" charset="0"/>
              </a:rPr>
              <a:t>能顺序</a:t>
            </a:r>
          </a:p>
          <a:p>
            <a:endParaRPr lang="zh-CN" altLang="en-US" sz="2000" b="1">
              <a:latin typeface="Arial" panose="020B0604020202020204" pitchFamily="34" charset="0"/>
            </a:endParaRPr>
          </a:p>
          <a:p>
            <a:r>
              <a:rPr lang="zh-CN" altLang="en-US" sz="2000" b="1">
                <a:latin typeface="Arial" panose="020B0604020202020204" pitchFamily="34" charset="0"/>
              </a:rPr>
              <a:t>有序</a:t>
            </a:r>
          </a:p>
          <a:p>
            <a:endParaRPr lang="zh-CN" altLang="en-US" sz="2000" b="1">
              <a:latin typeface="Arial" panose="020B0604020202020204" pitchFamily="34" charset="0"/>
            </a:endParaRPr>
          </a:p>
          <a:p>
            <a:endParaRPr lang="zh-CN" altLang="en-US" sz="2000" b="1">
              <a:latin typeface="Arial" panose="020B0604020202020204" pitchFamily="34" charset="0"/>
            </a:endParaRPr>
          </a:p>
          <a:p>
            <a:r>
              <a:rPr lang="zh-CN" altLang="en-US" sz="2000" b="1">
                <a:latin typeface="Arial" panose="020B0604020202020204" pitchFamily="34" charset="0"/>
              </a:rPr>
              <a:t>有序</a:t>
            </a:r>
          </a:p>
          <a:p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31757" name="Rectangle 12"/>
          <p:cNvSpPr>
            <a:spLocks noChangeArrowheads="1"/>
          </p:cNvSpPr>
          <p:nvPr/>
        </p:nvSpPr>
        <p:spPr bwMode="auto">
          <a:xfrm>
            <a:off x="6359525" y="1722438"/>
            <a:ext cx="950913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定时</a:t>
            </a:r>
          </a:p>
          <a:p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zh-CN" altLang="en-US" sz="2000" b="1">
                <a:latin typeface="Arial" panose="020B0604020202020204" pitchFamily="34" charset="0"/>
              </a:rPr>
              <a:t>不维持</a:t>
            </a:r>
          </a:p>
          <a:p>
            <a:endParaRPr lang="zh-CN" altLang="en-US" sz="2000" b="1">
              <a:latin typeface="Arial" panose="020B0604020202020204" pitchFamily="34" charset="0"/>
            </a:endParaRPr>
          </a:p>
          <a:p>
            <a:endParaRPr lang="zh-CN" altLang="en-US" sz="2000" b="1">
              <a:latin typeface="Arial" panose="020B0604020202020204" pitchFamily="34" charset="0"/>
            </a:endParaRPr>
          </a:p>
          <a:p>
            <a:r>
              <a:rPr lang="zh-CN" altLang="en-US" sz="2000" b="1">
                <a:latin typeface="Arial" panose="020B0604020202020204" pitchFamily="34" charset="0"/>
              </a:rPr>
              <a:t>维持</a:t>
            </a:r>
          </a:p>
          <a:p>
            <a:endParaRPr lang="zh-CN" altLang="en-US" sz="2000" b="1">
              <a:latin typeface="Arial" panose="020B0604020202020204" pitchFamily="34" charset="0"/>
            </a:endParaRPr>
          </a:p>
          <a:p>
            <a:endParaRPr lang="zh-CN" altLang="en-US" sz="2000" b="1">
              <a:latin typeface="Arial" panose="020B0604020202020204" pitchFamily="34" charset="0"/>
            </a:endParaRPr>
          </a:p>
          <a:p>
            <a:r>
              <a:rPr lang="zh-CN" altLang="en-US" sz="2000" b="1">
                <a:latin typeface="Arial" panose="020B0604020202020204" pitchFamily="34" charset="0"/>
              </a:rPr>
              <a:t>不维持</a:t>
            </a:r>
          </a:p>
          <a:p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31758" name="Rectangle 13"/>
          <p:cNvSpPr>
            <a:spLocks noChangeArrowheads="1"/>
          </p:cNvSpPr>
          <p:nvPr/>
        </p:nvSpPr>
        <p:spPr bwMode="auto">
          <a:xfrm>
            <a:off x="7429500" y="1638300"/>
            <a:ext cx="14097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拥塞指示</a:t>
            </a:r>
          </a:p>
          <a:p>
            <a:pPr algn="ctr"/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/>
            <a:r>
              <a:rPr lang="zh-CN" altLang="en-US" sz="2000" b="1">
                <a:latin typeface="Arial" panose="020B0604020202020204" pitchFamily="34" charset="0"/>
              </a:rPr>
              <a:t>无</a:t>
            </a:r>
          </a:p>
          <a:p>
            <a:pPr algn="ctr"/>
            <a:endParaRPr lang="zh-CN" altLang="en-US" sz="2000" b="1">
              <a:latin typeface="Arial" panose="020B0604020202020204" pitchFamily="34" charset="0"/>
            </a:endParaRPr>
          </a:p>
          <a:p>
            <a:pPr algn="ctr"/>
            <a:endParaRPr lang="zh-CN" altLang="en-US" sz="2000" b="1">
              <a:latin typeface="Arial" panose="020B0604020202020204" pitchFamily="34" charset="0"/>
            </a:endParaRPr>
          </a:p>
          <a:p>
            <a:pPr algn="ctr"/>
            <a:endParaRPr lang="zh-CN" altLang="en-US" sz="2000" b="1">
              <a:latin typeface="Arial" panose="020B0604020202020204" pitchFamily="34" charset="0"/>
            </a:endParaRPr>
          </a:p>
          <a:p>
            <a:pPr algn="ctr"/>
            <a:r>
              <a:rPr lang="zh-CN" altLang="en-US" sz="2000" b="1">
                <a:latin typeface="Arial" panose="020B0604020202020204" pitchFamily="34" charset="0"/>
              </a:rPr>
              <a:t>无拥塞</a:t>
            </a:r>
          </a:p>
          <a:p>
            <a:pPr algn="ctr"/>
            <a:endParaRPr lang="zh-CN" altLang="en-US" sz="2000" b="1">
              <a:latin typeface="Arial" panose="020B0604020202020204" pitchFamily="34" charset="0"/>
            </a:endParaRPr>
          </a:p>
          <a:p>
            <a:pPr algn="ctr"/>
            <a:endParaRPr lang="zh-CN" altLang="en-US" sz="2000" b="1">
              <a:latin typeface="Arial" panose="020B0604020202020204" pitchFamily="34" charset="0"/>
            </a:endParaRPr>
          </a:p>
          <a:p>
            <a:pPr algn="ctr"/>
            <a:r>
              <a:rPr lang="zh-CN" altLang="en-US" sz="2000" b="1">
                <a:latin typeface="Arial" panose="020B0604020202020204" pitchFamily="34" charset="0"/>
              </a:rPr>
              <a:t>提供拥塞</a:t>
            </a:r>
          </a:p>
          <a:p>
            <a:pPr algn="ctr"/>
            <a:r>
              <a:rPr lang="zh-CN" altLang="en-US" sz="2000" b="1">
                <a:latin typeface="Arial" panose="020B0604020202020204" pitchFamily="34" charset="0"/>
              </a:rPr>
              <a:t>指示</a:t>
            </a:r>
          </a:p>
          <a:p>
            <a:pPr algn="ctr"/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31759" name="Rectangle 14"/>
          <p:cNvSpPr>
            <a:spLocks noChangeArrowheads="1"/>
          </p:cNvSpPr>
          <p:nvPr/>
        </p:nvSpPr>
        <p:spPr bwMode="auto">
          <a:xfrm>
            <a:off x="4370388" y="1196975"/>
            <a:ext cx="1411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服务质量</a:t>
            </a:r>
          </a:p>
        </p:txBody>
      </p:sp>
      <p:sp>
        <p:nvSpPr>
          <p:cNvPr id="31760" name="Line 15"/>
          <p:cNvSpPr>
            <a:spLocks noChangeShapeType="1"/>
          </p:cNvSpPr>
          <p:nvPr/>
        </p:nvSpPr>
        <p:spPr bwMode="auto">
          <a:xfrm>
            <a:off x="3133725" y="1700213"/>
            <a:ext cx="3957638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16973</TotalTime>
  <Pages>0</Pages>
  <Words>3938</Words>
  <Characters>0</Characters>
  <Application>Microsoft Office PowerPoint</Application>
  <DocSecurity>0</DocSecurity>
  <PresentationFormat>全屏显示(4:3)</PresentationFormat>
  <Lines>0</Lines>
  <Paragraphs>1129</Paragraphs>
  <Slides>57</Slides>
  <Notes>57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3" baseType="lpstr">
      <vt:lpstr>MS PGothic</vt:lpstr>
      <vt:lpstr>等线</vt:lpstr>
      <vt:lpstr>等线 Light</vt:lpstr>
      <vt:lpstr>黑体</vt:lpstr>
      <vt:lpstr>华文行楷</vt:lpstr>
      <vt:lpstr>宋体</vt:lpstr>
      <vt:lpstr>Arial</vt:lpstr>
      <vt:lpstr>Comic Sans MS</vt:lpstr>
      <vt:lpstr>Courier New</vt:lpstr>
      <vt:lpstr>Symbol</vt:lpstr>
      <vt:lpstr>Tahoma</vt:lpstr>
      <vt:lpstr>Times</vt:lpstr>
      <vt:lpstr>Times New Roman</vt:lpstr>
      <vt:lpstr>Wingdings</vt:lpstr>
      <vt:lpstr>Office 主题​​</vt:lpstr>
      <vt:lpstr>MS_ClipArt_Gallery.2</vt:lpstr>
      <vt:lpstr>PowerPoint 演示文稿</vt:lpstr>
      <vt:lpstr>第四章: 网络层</vt:lpstr>
      <vt:lpstr> 第四章: 网络层</vt:lpstr>
      <vt:lpstr>网络层</vt:lpstr>
      <vt:lpstr>网络层的重要功能</vt:lpstr>
      <vt:lpstr>PowerPoint 演示文稿</vt:lpstr>
      <vt:lpstr>网络层的第三种功能：连接建立</vt:lpstr>
      <vt:lpstr>网络服务模型</vt:lpstr>
      <vt:lpstr>网络层服务模型</vt:lpstr>
      <vt:lpstr> 第四章: 网络层</vt:lpstr>
      <vt:lpstr>路由器结构概要</vt:lpstr>
      <vt:lpstr>输入端口功能</vt:lpstr>
      <vt:lpstr>转发</vt:lpstr>
      <vt:lpstr>转发表</vt:lpstr>
      <vt:lpstr>最长前缀匹配</vt:lpstr>
      <vt:lpstr>交换结构</vt:lpstr>
      <vt:lpstr>经内存交换</vt:lpstr>
      <vt:lpstr>经总线交换</vt:lpstr>
      <vt:lpstr>经一个互联网络交换</vt:lpstr>
      <vt:lpstr>输出端口</vt:lpstr>
      <vt:lpstr>输出端口排队</vt:lpstr>
      <vt:lpstr>输入端口排队</vt:lpstr>
      <vt:lpstr> 第四章: 网络层</vt:lpstr>
      <vt:lpstr>Internet网络层</vt:lpstr>
      <vt:lpstr>IP 数据报格式</vt:lpstr>
      <vt:lpstr>IP 分片 &amp; 重组</vt:lpstr>
      <vt:lpstr>IP 数据报分片和重组</vt:lpstr>
      <vt:lpstr> 第四章: 网络层</vt:lpstr>
      <vt:lpstr>IP 寻址: 介绍</vt:lpstr>
      <vt:lpstr>子网</vt:lpstr>
      <vt:lpstr>子网</vt:lpstr>
      <vt:lpstr>子网掩码 </vt:lpstr>
      <vt:lpstr>子网</vt:lpstr>
      <vt:lpstr>分类IP地址和子网掩码</vt:lpstr>
      <vt:lpstr>分类IP 地址 </vt:lpstr>
      <vt:lpstr>IP 寻址: CIDR——无类别域际路由选择</vt:lpstr>
      <vt:lpstr>CIDR 地址块 </vt:lpstr>
      <vt:lpstr>128.14.32.0/20 表示的地址（212 个地址）</vt:lpstr>
      <vt:lpstr>IP地址: 怎样获取?</vt:lpstr>
      <vt:lpstr>IP 地址: 如何获取?</vt:lpstr>
      <vt:lpstr>层次寻址: 路由聚合</vt:lpstr>
      <vt:lpstr>层次寻址: 更加具体的路由</vt:lpstr>
      <vt:lpstr>DHCP: 动态主机配置协议</vt:lpstr>
      <vt:lpstr>DHCP 客户服务器协议</vt:lpstr>
      <vt:lpstr>DHCP客户服务器协议</vt:lpstr>
      <vt:lpstr>IP 寻址: 最后...</vt:lpstr>
      <vt:lpstr>NAT: 网络地址转换</vt:lpstr>
      <vt:lpstr>NAT: 网络地址转换</vt:lpstr>
      <vt:lpstr>NAT: 网络地址转换</vt:lpstr>
      <vt:lpstr>NAT: 网络地址转换</vt:lpstr>
      <vt:lpstr>NAT:网络地址转换</vt:lpstr>
      <vt:lpstr>IPv6</vt:lpstr>
      <vt:lpstr>IPv6 首部</vt:lpstr>
      <vt:lpstr>从 IPv4 到 IPv6过渡</vt:lpstr>
      <vt:lpstr>双栈方法</vt:lpstr>
      <vt:lpstr>隧道</vt:lpstr>
      <vt:lpstr>作业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计算机网络第四章</dc:title>
  <dc:subject/>
  <dc:creator>王晓敏</dc:creator>
  <cp:keywords/>
  <dc:description>Thanks James F Kurose and Keith W. Ross</dc:description>
  <cp:lastModifiedBy>wxm</cp:lastModifiedBy>
  <cp:revision>453</cp:revision>
  <dcterms:created xsi:type="dcterms:W3CDTF">1999-10-08T19:08:27Z</dcterms:created>
  <dcterms:modified xsi:type="dcterms:W3CDTF">2021-04-19T10:50:20Z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