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69"/>
  </p:notesMasterIdLst>
  <p:sldIdLst>
    <p:sldId id="256" r:id="rId2"/>
    <p:sldId id="302" r:id="rId3"/>
    <p:sldId id="303" r:id="rId4"/>
    <p:sldId id="461" r:id="rId5"/>
    <p:sldId id="310" r:id="rId6"/>
    <p:sldId id="311" r:id="rId7"/>
    <p:sldId id="312" r:id="rId8"/>
    <p:sldId id="316" r:id="rId9"/>
    <p:sldId id="313" r:id="rId10"/>
    <p:sldId id="359" r:id="rId11"/>
    <p:sldId id="360" r:id="rId12"/>
    <p:sldId id="315" r:id="rId13"/>
    <p:sldId id="314" r:id="rId14"/>
    <p:sldId id="317" r:id="rId15"/>
    <p:sldId id="464" r:id="rId16"/>
    <p:sldId id="318" r:id="rId17"/>
    <p:sldId id="319" r:id="rId18"/>
    <p:sldId id="321" r:id="rId19"/>
    <p:sldId id="322" r:id="rId20"/>
    <p:sldId id="362" r:id="rId21"/>
    <p:sldId id="363" r:id="rId22"/>
    <p:sldId id="364" r:id="rId23"/>
    <p:sldId id="467" r:id="rId24"/>
    <p:sldId id="535" r:id="rId25"/>
    <p:sldId id="536" r:id="rId26"/>
    <p:sldId id="538" r:id="rId27"/>
    <p:sldId id="465" r:id="rId28"/>
    <p:sldId id="466" r:id="rId29"/>
    <p:sldId id="372" r:id="rId30"/>
    <p:sldId id="539" r:id="rId31"/>
    <p:sldId id="540" r:id="rId32"/>
    <p:sldId id="323" r:id="rId33"/>
    <p:sldId id="543" r:id="rId34"/>
    <p:sldId id="544" r:id="rId35"/>
    <p:sldId id="378" r:id="rId36"/>
    <p:sldId id="469" r:id="rId37"/>
    <p:sldId id="324" r:id="rId38"/>
    <p:sldId id="326" r:id="rId39"/>
    <p:sldId id="379" r:id="rId40"/>
    <p:sldId id="546" r:id="rId41"/>
    <p:sldId id="328" r:id="rId42"/>
    <p:sldId id="470" r:id="rId43"/>
    <p:sldId id="331" r:id="rId44"/>
    <p:sldId id="471" r:id="rId45"/>
    <p:sldId id="472" r:id="rId46"/>
    <p:sldId id="473" r:id="rId47"/>
    <p:sldId id="474" r:id="rId48"/>
    <p:sldId id="475" r:id="rId49"/>
    <p:sldId id="332" r:id="rId50"/>
    <p:sldId id="380" r:id="rId51"/>
    <p:sldId id="334" r:id="rId52"/>
    <p:sldId id="381" r:id="rId53"/>
    <p:sldId id="336" r:id="rId54"/>
    <p:sldId id="477" r:id="rId55"/>
    <p:sldId id="476" r:id="rId56"/>
    <p:sldId id="337" r:id="rId57"/>
    <p:sldId id="478" r:id="rId58"/>
    <p:sldId id="392" r:id="rId59"/>
    <p:sldId id="479" r:id="rId60"/>
    <p:sldId id="480" r:id="rId61"/>
    <p:sldId id="542" r:id="rId62"/>
    <p:sldId id="419" r:id="rId63"/>
    <p:sldId id="420" r:id="rId64"/>
    <p:sldId id="481" r:id="rId65"/>
    <p:sldId id="421" r:id="rId66"/>
    <p:sldId id="541" r:id="rId67"/>
    <p:sldId id="30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2" autoAdjust="0"/>
    <p:restoredTop sz="83815" autoAdjust="0"/>
  </p:normalViewPr>
  <p:slideViewPr>
    <p:cSldViewPr snapToGrid="0" snapToObjects="1">
      <p:cViewPr varScale="1">
        <p:scale>
          <a:sx n="105" d="100"/>
          <a:sy n="105" d="100"/>
        </p:scale>
        <p:origin x="1544"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E084A-DE86-4DC7-84A9-2FDEFD47842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89283702-BD83-44DC-B0D1-4DE699130565}">
      <dgm:prSet phldrT="[文本]"/>
      <dgm:spPr/>
      <dgm:t>
        <a:bodyPr/>
        <a:lstStyle/>
        <a:p>
          <a:r>
            <a:rPr lang="zh-CN" altLang="en-US" dirty="0"/>
            <a:t>文件系统</a:t>
          </a:r>
        </a:p>
      </dgm:t>
    </dgm:pt>
    <dgm:pt modelId="{25CCCFCB-085E-4795-A764-C8F88BCD0C1C}" type="parTrans" cxnId="{B7449863-99C4-4386-97EA-808F8A17D3FE}">
      <dgm:prSet/>
      <dgm:spPr/>
      <dgm:t>
        <a:bodyPr/>
        <a:lstStyle/>
        <a:p>
          <a:endParaRPr lang="zh-CN" altLang="en-US"/>
        </a:p>
      </dgm:t>
    </dgm:pt>
    <dgm:pt modelId="{FDAFD3BC-D65A-43E1-9028-9729616C51D1}" type="sibTrans" cxnId="{B7449863-99C4-4386-97EA-808F8A17D3FE}">
      <dgm:prSet/>
      <dgm:spPr/>
      <dgm:t>
        <a:bodyPr/>
        <a:lstStyle/>
        <a:p>
          <a:endParaRPr lang="zh-CN" altLang="en-US"/>
        </a:p>
      </dgm:t>
    </dgm:pt>
    <dgm:pt modelId="{48DEF604-F6C7-40F2-B698-90C7B0957192}">
      <dgm:prSet phldrT="[文本]"/>
      <dgm:spPr/>
      <dgm:t>
        <a:bodyPr/>
        <a:lstStyle/>
        <a:p>
          <a:r>
            <a:rPr lang="zh-CN" altLang="en-US" dirty="0"/>
            <a:t>基于磁盘</a:t>
          </a:r>
        </a:p>
      </dgm:t>
    </dgm:pt>
    <dgm:pt modelId="{E0464DEC-B56A-47D2-B2CE-CB9F749B6477}" type="parTrans" cxnId="{D42F35E9-8BB1-4843-97D0-909D87F9387B}">
      <dgm:prSet/>
      <dgm:spPr/>
      <dgm:t>
        <a:bodyPr/>
        <a:lstStyle/>
        <a:p>
          <a:endParaRPr lang="zh-CN" altLang="en-US"/>
        </a:p>
      </dgm:t>
    </dgm:pt>
    <dgm:pt modelId="{FEB20A73-D012-4C44-B893-EC4A8B8EC985}" type="sibTrans" cxnId="{D42F35E9-8BB1-4843-97D0-909D87F9387B}">
      <dgm:prSet/>
      <dgm:spPr/>
      <dgm:t>
        <a:bodyPr/>
        <a:lstStyle/>
        <a:p>
          <a:endParaRPr lang="zh-CN" altLang="en-US"/>
        </a:p>
      </dgm:t>
    </dgm:pt>
    <dgm:pt modelId="{2BB52341-6A57-4897-A35A-7E2A3A34EA66}">
      <dgm:prSet phldrT="[文本]"/>
      <dgm:spPr/>
      <dgm:t>
        <a:bodyPr/>
        <a:lstStyle/>
        <a:p>
          <a:r>
            <a:rPr lang="zh-CN" altLang="en-US" dirty="0"/>
            <a:t>字节流</a:t>
          </a:r>
        </a:p>
      </dgm:t>
    </dgm:pt>
    <dgm:pt modelId="{DF2B1DFC-7EDC-4E04-BBDF-9617719FE177}" type="parTrans" cxnId="{557D27E4-32B3-405A-B04D-DBCEF70483D1}">
      <dgm:prSet/>
      <dgm:spPr/>
      <dgm:t>
        <a:bodyPr/>
        <a:lstStyle/>
        <a:p>
          <a:endParaRPr lang="zh-CN" altLang="en-US"/>
        </a:p>
      </dgm:t>
    </dgm:pt>
    <dgm:pt modelId="{5BDBFDD0-B718-4E03-9599-10A78D392228}" type="sibTrans" cxnId="{557D27E4-32B3-405A-B04D-DBCEF70483D1}">
      <dgm:prSet/>
      <dgm:spPr/>
      <dgm:t>
        <a:bodyPr/>
        <a:lstStyle/>
        <a:p>
          <a:endParaRPr lang="zh-CN" altLang="en-US"/>
        </a:p>
      </dgm:t>
    </dgm:pt>
    <dgm:pt modelId="{BBBA6E84-7A94-4026-9B9A-779F966B20B5}">
      <dgm:prSet phldrT="[文本]"/>
      <dgm:spPr/>
      <dgm:t>
        <a:bodyPr/>
        <a:lstStyle/>
        <a:p>
          <a:r>
            <a:rPr lang="zh-CN" altLang="en-US" dirty="0"/>
            <a:t>数据库</a:t>
          </a:r>
        </a:p>
      </dgm:t>
    </dgm:pt>
    <dgm:pt modelId="{C2588750-A433-401E-B38A-25CF3012E5D7}" type="parTrans" cxnId="{CE730F01-7DAE-417D-A643-DF1404DE52B3}">
      <dgm:prSet/>
      <dgm:spPr/>
      <dgm:t>
        <a:bodyPr/>
        <a:lstStyle/>
        <a:p>
          <a:endParaRPr lang="zh-CN" altLang="en-US"/>
        </a:p>
      </dgm:t>
    </dgm:pt>
    <dgm:pt modelId="{F3192802-1E3B-4E92-A53A-D8D544578FFF}" type="sibTrans" cxnId="{CE730F01-7DAE-417D-A643-DF1404DE52B3}">
      <dgm:prSet/>
      <dgm:spPr/>
      <dgm:t>
        <a:bodyPr/>
        <a:lstStyle/>
        <a:p>
          <a:endParaRPr lang="zh-CN" altLang="en-US"/>
        </a:p>
      </dgm:t>
    </dgm:pt>
    <dgm:pt modelId="{9EEED9A6-3C09-41E7-BFF5-6BD6BF8441FA}">
      <dgm:prSet phldrT="[文本]"/>
      <dgm:spPr/>
      <dgm:t>
        <a:bodyPr/>
        <a:lstStyle/>
        <a:p>
          <a:r>
            <a:rPr lang="zh-CN" altLang="en-US" dirty="0"/>
            <a:t>基于文件系统</a:t>
          </a:r>
        </a:p>
      </dgm:t>
    </dgm:pt>
    <dgm:pt modelId="{E2712D7B-7583-4CB9-93B4-111CF8FB854F}" type="parTrans" cxnId="{26D9E16F-00E8-482D-A098-C7CEE6021B3B}">
      <dgm:prSet/>
      <dgm:spPr/>
      <dgm:t>
        <a:bodyPr/>
        <a:lstStyle/>
        <a:p>
          <a:endParaRPr lang="zh-CN" altLang="en-US"/>
        </a:p>
      </dgm:t>
    </dgm:pt>
    <dgm:pt modelId="{12E06CA3-E13B-402E-9CF0-14F300999869}" type="sibTrans" cxnId="{26D9E16F-00E8-482D-A098-C7CEE6021B3B}">
      <dgm:prSet/>
      <dgm:spPr/>
      <dgm:t>
        <a:bodyPr/>
        <a:lstStyle/>
        <a:p>
          <a:endParaRPr lang="zh-CN" altLang="en-US"/>
        </a:p>
      </dgm:t>
    </dgm:pt>
    <dgm:pt modelId="{9FE4FCE9-654D-4873-ADB7-4EB25AA3F739}">
      <dgm:prSet phldrT="[文本]"/>
      <dgm:spPr/>
      <dgm:t>
        <a:bodyPr/>
        <a:lstStyle/>
        <a:p>
          <a:r>
            <a:rPr lang="zh-CN" altLang="en-US" dirty="0"/>
            <a:t>记录</a:t>
          </a:r>
        </a:p>
      </dgm:t>
    </dgm:pt>
    <dgm:pt modelId="{4C615B3C-EEDA-4865-9502-08400A42C36C}" type="parTrans" cxnId="{87A479FD-79FE-4A11-ACB4-4E5EF1BDD52C}">
      <dgm:prSet/>
      <dgm:spPr/>
      <dgm:t>
        <a:bodyPr/>
        <a:lstStyle/>
        <a:p>
          <a:endParaRPr lang="zh-CN" altLang="en-US"/>
        </a:p>
      </dgm:t>
    </dgm:pt>
    <dgm:pt modelId="{15749ACC-E9D7-4D3E-A2A6-F348942503EA}" type="sibTrans" cxnId="{87A479FD-79FE-4A11-ACB4-4E5EF1BDD52C}">
      <dgm:prSet/>
      <dgm:spPr/>
      <dgm:t>
        <a:bodyPr/>
        <a:lstStyle/>
        <a:p>
          <a:endParaRPr lang="zh-CN" altLang="en-US"/>
        </a:p>
      </dgm:t>
    </dgm:pt>
    <dgm:pt modelId="{9B6A8B9D-8795-442E-95DD-F302090E9905}">
      <dgm:prSet phldrT="[文本]"/>
      <dgm:spPr/>
      <dgm:t>
        <a:bodyPr/>
        <a:lstStyle/>
        <a:p>
          <a:r>
            <a:rPr lang="zh-CN" altLang="en-US" dirty="0"/>
            <a:t>文件访问接口</a:t>
          </a:r>
        </a:p>
      </dgm:t>
    </dgm:pt>
    <dgm:pt modelId="{D99412ED-9B95-433B-8395-ECFDA942D066}" type="parTrans" cxnId="{183727B4-5FE1-440E-9A15-0BB47EE4865A}">
      <dgm:prSet/>
      <dgm:spPr/>
      <dgm:t>
        <a:bodyPr/>
        <a:lstStyle/>
        <a:p>
          <a:endParaRPr lang="zh-CN" altLang="en-US"/>
        </a:p>
      </dgm:t>
    </dgm:pt>
    <dgm:pt modelId="{AC9B0223-4FF3-4B49-A720-0363261E8B71}" type="sibTrans" cxnId="{183727B4-5FE1-440E-9A15-0BB47EE4865A}">
      <dgm:prSet/>
      <dgm:spPr/>
      <dgm:t>
        <a:bodyPr/>
        <a:lstStyle/>
        <a:p>
          <a:endParaRPr lang="zh-CN" altLang="en-US"/>
        </a:p>
      </dgm:t>
    </dgm:pt>
    <dgm:pt modelId="{64712378-3FCC-4930-9604-4E5880833BAE}">
      <dgm:prSet phldrT="[文本]"/>
      <dgm:spPr/>
      <dgm:t>
        <a:bodyPr/>
        <a:lstStyle/>
        <a:p>
          <a:r>
            <a:rPr lang="en-US" altLang="zh-CN" dirty="0"/>
            <a:t>SQL</a:t>
          </a:r>
          <a:r>
            <a:rPr lang="zh-CN" altLang="en-US" dirty="0"/>
            <a:t>等接口</a:t>
          </a:r>
        </a:p>
      </dgm:t>
    </dgm:pt>
    <dgm:pt modelId="{C019D1A3-8E6C-454F-941D-FDC968581B31}" type="parTrans" cxnId="{57776E9E-6DCC-439E-AFAC-F5CF505C2237}">
      <dgm:prSet/>
      <dgm:spPr/>
      <dgm:t>
        <a:bodyPr/>
        <a:lstStyle/>
        <a:p>
          <a:endParaRPr lang="zh-CN" altLang="en-US"/>
        </a:p>
      </dgm:t>
    </dgm:pt>
    <dgm:pt modelId="{A88BFBDE-4BCD-4235-9F2C-DC5664AD8315}" type="sibTrans" cxnId="{57776E9E-6DCC-439E-AFAC-F5CF505C2237}">
      <dgm:prSet/>
      <dgm:spPr/>
      <dgm:t>
        <a:bodyPr/>
        <a:lstStyle/>
        <a:p>
          <a:endParaRPr lang="zh-CN" altLang="en-US"/>
        </a:p>
      </dgm:t>
    </dgm:pt>
    <dgm:pt modelId="{B4FD0249-26AD-4B20-A515-49D2FD2D1123}">
      <dgm:prSet phldrT="[文本]"/>
      <dgm:spPr/>
      <dgm:t>
        <a:bodyPr/>
        <a:lstStyle/>
        <a:p>
          <a:r>
            <a:rPr lang="zh-CN" altLang="en-US" dirty="0"/>
            <a:t>附加功能少</a:t>
          </a:r>
          <a:r>
            <a:rPr lang="en-US" altLang="zh-CN" dirty="0"/>
            <a:t>?</a:t>
          </a:r>
          <a:endParaRPr lang="zh-CN" altLang="en-US" dirty="0"/>
        </a:p>
      </dgm:t>
    </dgm:pt>
    <dgm:pt modelId="{38D7E101-6F0B-4C3A-9719-51004D683E95}" type="parTrans" cxnId="{DCE010C6-75F2-4460-83AF-CBFE760F8627}">
      <dgm:prSet/>
      <dgm:spPr/>
      <dgm:t>
        <a:bodyPr/>
        <a:lstStyle/>
        <a:p>
          <a:endParaRPr lang="zh-CN" altLang="en-US"/>
        </a:p>
      </dgm:t>
    </dgm:pt>
    <dgm:pt modelId="{93E5359C-79EA-4267-B853-E7C7A3556AD0}" type="sibTrans" cxnId="{DCE010C6-75F2-4460-83AF-CBFE760F8627}">
      <dgm:prSet/>
      <dgm:spPr/>
      <dgm:t>
        <a:bodyPr/>
        <a:lstStyle/>
        <a:p>
          <a:endParaRPr lang="zh-CN" altLang="en-US"/>
        </a:p>
      </dgm:t>
    </dgm:pt>
    <dgm:pt modelId="{6473000E-9BDB-413F-9E67-D46744309917}">
      <dgm:prSet phldrT="[文本]"/>
      <dgm:spPr/>
      <dgm:t>
        <a:bodyPr/>
        <a:lstStyle/>
        <a:p>
          <a:r>
            <a:rPr lang="zh-CN" altLang="en-US" dirty="0"/>
            <a:t>索引、备份</a:t>
          </a:r>
        </a:p>
      </dgm:t>
    </dgm:pt>
    <dgm:pt modelId="{CBEF76E5-C087-405B-B4A7-1DD7F8A6010D}" type="parTrans" cxnId="{F0A99D17-A56C-4C9A-94CC-58C461CB3891}">
      <dgm:prSet/>
      <dgm:spPr/>
      <dgm:t>
        <a:bodyPr/>
        <a:lstStyle/>
        <a:p>
          <a:endParaRPr lang="zh-CN" altLang="en-US"/>
        </a:p>
      </dgm:t>
    </dgm:pt>
    <dgm:pt modelId="{951A5D77-D017-44F6-BF82-B2E5243BF205}" type="sibTrans" cxnId="{F0A99D17-A56C-4C9A-94CC-58C461CB3891}">
      <dgm:prSet/>
      <dgm:spPr/>
      <dgm:t>
        <a:bodyPr/>
        <a:lstStyle/>
        <a:p>
          <a:endParaRPr lang="zh-CN" altLang="en-US"/>
        </a:p>
      </dgm:t>
    </dgm:pt>
    <dgm:pt modelId="{1E640B55-1A7B-F84D-AA65-B20B03257EBB}">
      <dgm:prSet phldrT="[文本]"/>
      <dgm:spPr/>
      <dgm:t>
        <a:bodyPr/>
        <a:lstStyle/>
        <a:p>
          <a:r>
            <a:rPr lang="zh-CN" altLang="en-US" dirty="0"/>
            <a:t>通用</a:t>
          </a:r>
        </a:p>
      </dgm:t>
    </dgm:pt>
    <dgm:pt modelId="{7D44DB98-FAC7-3844-8C71-8751B6383865}" type="parTrans" cxnId="{6F7E9F5D-E512-0745-97A5-A6EB14C4600D}">
      <dgm:prSet/>
      <dgm:spPr/>
      <dgm:t>
        <a:bodyPr/>
        <a:lstStyle/>
        <a:p>
          <a:endParaRPr lang="zh-CN" altLang="en-US"/>
        </a:p>
      </dgm:t>
    </dgm:pt>
    <dgm:pt modelId="{FE5B3920-832E-744F-89B8-CF85F5A323D1}" type="sibTrans" cxnId="{6F7E9F5D-E512-0745-97A5-A6EB14C4600D}">
      <dgm:prSet/>
      <dgm:spPr/>
      <dgm:t>
        <a:bodyPr/>
        <a:lstStyle/>
        <a:p>
          <a:endParaRPr lang="zh-CN" altLang="en-US"/>
        </a:p>
      </dgm:t>
    </dgm:pt>
    <dgm:pt modelId="{335918D7-E075-E744-8B35-F1ED79190E5F}">
      <dgm:prSet phldrT="[文本]"/>
      <dgm:spPr/>
      <dgm:t>
        <a:bodyPr/>
        <a:lstStyle/>
        <a:p>
          <a:r>
            <a:rPr lang="zh-CN" altLang="en-US" dirty="0"/>
            <a:t>专用</a:t>
          </a:r>
        </a:p>
      </dgm:t>
    </dgm:pt>
    <dgm:pt modelId="{8FB9FCF6-271D-374B-B78C-4B6F52C9F3E6}" type="parTrans" cxnId="{6569541B-4EDE-F04B-9FF2-337EE474DCCB}">
      <dgm:prSet/>
      <dgm:spPr/>
      <dgm:t>
        <a:bodyPr/>
        <a:lstStyle/>
        <a:p>
          <a:endParaRPr lang="zh-CN" altLang="en-US"/>
        </a:p>
      </dgm:t>
    </dgm:pt>
    <dgm:pt modelId="{31BED6EF-A9FA-994B-821B-A9757A3C19CD}" type="sibTrans" cxnId="{6569541B-4EDE-F04B-9FF2-337EE474DCCB}">
      <dgm:prSet/>
      <dgm:spPr/>
      <dgm:t>
        <a:bodyPr/>
        <a:lstStyle/>
        <a:p>
          <a:endParaRPr lang="zh-CN" altLang="en-US"/>
        </a:p>
      </dgm:t>
    </dgm:pt>
    <dgm:pt modelId="{A0EA4F4E-13BD-4A6B-A911-E1A51B8C0495}" type="pres">
      <dgm:prSet presAssocID="{5F5E084A-DE86-4DC7-84A9-2FDEFD47842E}" presName="Name0" presStyleCnt="0">
        <dgm:presLayoutVars>
          <dgm:dir/>
          <dgm:animLvl val="lvl"/>
          <dgm:resizeHandles val="exact"/>
        </dgm:presLayoutVars>
      </dgm:prSet>
      <dgm:spPr/>
    </dgm:pt>
    <dgm:pt modelId="{0B70FB99-6119-4247-8AE7-6D7F9491400A}" type="pres">
      <dgm:prSet presAssocID="{89283702-BD83-44DC-B0D1-4DE699130565}" presName="composite" presStyleCnt="0"/>
      <dgm:spPr/>
    </dgm:pt>
    <dgm:pt modelId="{75C3CAD8-E125-418E-A0ED-03D14BE72308}" type="pres">
      <dgm:prSet presAssocID="{89283702-BD83-44DC-B0D1-4DE699130565}" presName="parTx" presStyleLbl="alignNode1" presStyleIdx="0" presStyleCnt="2">
        <dgm:presLayoutVars>
          <dgm:chMax val="0"/>
          <dgm:chPref val="0"/>
          <dgm:bulletEnabled val="1"/>
        </dgm:presLayoutVars>
      </dgm:prSet>
      <dgm:spPr/>
    </dgm:pt>
    <dgm:pt modelId="{C7104A34-8412-467D-97AB-960B198C462F}" type="pres">
      <dgm:prSet presAssocID="{89283702-BD83-44DC-B0D1-4DE699130565}" presName="desTx" presStyleLbl="alignAccFollowNode1" presStyleIdx="0" presStyleCnt="2">
        <dgm:presLayoutVars>
          <dgm:bulletEnabled val="1"/>
        </dgm:presLayoutVars>
      </dgm:prSet>
      <dgm:spPr/>
    </dgm:pt>
    <dgm:pt modelId="{BA7FCB8E-07BD-4855-B28F-F1393A905D7F}" type="pres">
      <dgm:prSet presAssocID="{FDAFD3BC-D65A-43E1-9028-9729616C51D1}" presName="space" presStyleCnt="0"/>
      <dgm:spPr/>
    </dgm:pt>
    <dgm:pt modelId="{1835F31A-0228-46DF-8727-5C6990AEB612}" type="pres">
      <dgm:prSet presAssocID="{BBBA6E84-7A94-4026-9B9A-779F966B20B5}" presName="composite" presStyleCnt="0"/>
      <dgm:spPr/>
    </dgm:pt>
    <dgm:pt modelId="{D1C91964-8170-490E-B377-A8CC576E785D}" type="pres">
      <dgm:prSet presAssocID="{BBBA6E84-7A94-4026-9B9A-779F966B20B5}" presName="parTx" presStyleLbl="alignNode1" presStyleIdx="1" presStyleCnt="2">
        <dgm:presLayoutVars>
          <dgm:chMax val="0"/>
          <dgm:chPref val="0"/>
          <dgm:bulletEnabled val="1"/>
        </dgm:presLayoutVars>
      </dgm:prSet>
      <dgm:spPr/>
    </dgm:pt>
    <dgm:pt modelId="{3E8654FC-36AD-4AF4-882B-5AA5F0F8A21F}" type="pres">
      <dgm:prSet presAssocID="{BBBA6E84-7A94-4026-9B9A-779F966B20B5}" presName="desTx" presStyleLbl="alignAccFollowNode1" presStyleIdx="1" presStyleCnt="2">
        <dgm:presLayoutVars>
          <dgm:bulletEnabled val="1"/>
        </dgm:presLayoutVars>
      </dgm:prSet>
      <dgm:spPr/>
    </dgm:pt>
  </dgm:ptLst>
  <dgm:cxnLst>
    <dgm:cxn modelId="{CE730F01-7DAE-417D-A643-DF1404DE52B3}" srcId="{5F5E084A-DE86-4DC7-84A9-2FDEFD47842E}" destId="{BBBA6E84-7A94-4026-9B9A-779F966B20B5}" srcOrd="1" destOrd="0" parTransId="{C2588750-A433-401E-B38A-25CF3012E5D7}" sibTransId="{F3192802-1E3B-4E92-A53A-D8D544578FFF}"/>
    <dgm:cxn modelId="{306A9E04-BC3C-4242-931F-97E1D3061A99}" type="presOf" srcId="{2BB52341-6A57-4897-A35A-7E2A3A34EA66}" destId="{C7104A34-8412-467D-97AB-960B198C462F}" srcOrd="0" destOrd="1" presId="urn:microsoft.com/office/officeart/2005/8/layout/hList1"/>
    <dgm:cxn modelId="{F0A99D17-A56C-4C9A-94CC-58C461CB3891}" srcId="{BBBA6E84-7A94-4026-9B9A-779F966B20B5}" destId="{6473000E-9BDB-413F-9E67-D46744309917}" srcOrd="3" destOrd="0" parTransId="{CBEF76E5-C087-405B-B4A7-1DD7F8A6010D}" sibTransId="{951A5D77-D017-44F6-BF82-B2E5243BF205}"/>
    <dgm:cxn modelId="{4A4EC119-D273-4081-98E1-2A0E11AEB9F8}" type="presOf" srcId="{9EEED9A6-3C09-41E7-BFF5-6BD6BF8441FA}" destId="{3E8654FC-36AD-4AF4-882B-5AA5F0F8A21F}" srcOrd="0" destOrd="0" presId="urn:microsoft.com/office/officeart/2005/8/layout/hList1"/>
    <dgm:cxn modelId="{6569541B-4EDE-F04B-9FF2-337EE474DCCB}" srcId="{BBBA6E84-7A94-4026-9B9A-779F966B20B5}" destId="{335918D7-E075-E744-8B35-F1ED79190E5F}" srcOrd="4" destOrd="0" parTransId="{8FB9FCF6-271D-374B-B78C-4B6F52C9F3E6}" sibTransId="{31BED6EF-A9FA-994B-821B-A9757A3C19CD}"/>
    <dgm:cxn modelId="{42B56925-5824-5742-95CF-F606732D0969}" type="presOf" srcId="{1E640B55-1A7B-F84D-AA65-B20B03257EBB}" destId="{C7104A34-8412-467D-97AB-960B198C462F}" srcOrd="0" destOrd="4" presId="urn:microsoft.com/office/officeart/2005/8/layout/hList1"/>
    <dgm:cxn modelId="{46E42426-415C-45AB-B1F9-52CC4C06C495}" type="presOf" srcId="{48DEF604-F6C7-40F2-B698-90C7B0957192}" destId="{C7104A34-8412-467D-97AB-960B198C462F}" srcOrd="0" destOrd="0" presId="urn:microsoft.com/office/officeart/2005/8/layout/hList1"/>
    <dgm:cxn modelId="{097A7832-5268-4185-9E78-012AD8DCE3DE}" type="presOf" srcId="{5F5E084A-DE86-4DC7-84A9-2FDEFD47842E}" destId="{A0EA4F4E-13BD-4A6B-A911-E1A51B8C0495}" srcOrd="0" destOrd="0" presId="urn:microsoft.com/office/officeart/2005/8/layout/hList1"/>
    <dgm:cxn modelId="{5D5D373E-F04A-4A46-B7C6-5AD218A6292F}" type="presOf" srcId="{89283702-BD83-44DC-B0D1-4DE699130565}" destId="{75C3CAD8-E125-418E-A0ED-03D14BE72308}" srcOrd="0" destOrd="0" presId="urn:microsoft.com/office/officeart/2005/8/layout/hList1"/>
    <dgm:cxn modelId="{3250BD47-995E-470E-85FE-A8960FB3173C}" type="presOf" srcId="{9B6A8B9D-8795-442E-95DD-F302090E9905}" destId="{C7104A34-8412-467D-97AB-960B198C462F}" srcOrd="0" destOrd="2" presId="urn:microsoft.com/office/officeart/2005/8/layout/hList1"/>
    <dgm:cxn modelId="{53143B4A-C4A3-4458-AA0A-E0444DF97330}" type="presOf" srcId="{BBBA6E84-7A94-4026-9B9A-779F966B20B5}" destId="{D1C91964-8170-490E-B377-A8CC576E785D}" srcOrd="0" destOrd="0" presId="urn:microsoft.com/office/officeart/2005/8/layout/hList1"/>
    <dgm:cxn modelId="{6F7E9F5D-E512-0745-97A5-A6EB14C4600D}" srcId="{89283702-BD83-44DC-B0D1-4DE699130565}" destId="{1E640B55-1A7B-F84D-AA65-B20B03257EBB}" srcOrd="4" destOrd="0" parTransId="{7D44DB98-FAC7-3844-8C71-8751B6383865}" sibTransId="{FE5B3920-832E-744F-89B8-CF85F5A323D1}"/>
    <dgm:cxn modelId="{B7449863-99C4-4386-97EA-808F8A17D3FE}" srcId="{5F5E084A-DE86-4DC7-84A9-2FDEFD47842E}" destId="{89283702-BD83-44DC-B0D1-4DE699130565}" srcOrd="0" destOrd="0" parTransId="{25CCCFCB-085E-4795-A764-C8F88BCD0C1C}" sibTransId="{FDAFD3BC-D65A-43E1-9028-9729616C51D1}"/>
    <dgm:cxn modelId="{26D9E16F-00E8-482D-A098-C7CEE6021B3B}" srcId="{BBBA6E84-7A94-4026-9B9A-779F966B20B5}" destId="{9EEED9A6-3C09-41E7-BFF5-6BD6BF8441FA}" srcOrd="0" destOrd="0" parTransId="{E2712D7B-7583-4CB9-93B4-111CF8FB854F}" sibTransId="{12E06CA3-E13B-402E-9CF0-14F300999869}"/>
    <dgm:cxn modelId="{57776E9E-6DCC-439E-AFAC-F5CF505C2237}" srcId="{BBBA6E84-7A94-4026-9B9A-779F966B20B5}" destId="{64712378-3FCC-4930-9604-4E5880833BAE}" srcOrd="2" destOrd="0" parTransId="{C019D1A3-8E6C-454F-941D-FDC968581B31}" sibTransId="{A88BFBDE-4BCD-4235-9F2C-DC5664AD8315}"/>
    <dgm:cxn modelId="{9327F19E-CE2F-45B2-B8D8-5C5C4B83B880}" type="presOf" srcId="{9FE4FCE9-654D-4873-ADB7-4EB25AA3F739}" destId="{3E8654FC-36AD-4AF4-882B-5AA5F0F8A21F}" srcOrd="0" destOrd="1" presId="urn:microsoft.com/office/officeart/2005/8/layout/hList1"/>
    <dgm:cxn modelId="{2DAA80A3-F85C-45A8-9CBA-3467C2AFD190}" type="presOf" srcId="{6473000E-9BDB-413F-9E67-D46744309917}" destId="{3E8654FC-36AD-4AF4-882B-5AA5F0F8A21F}" srcOrd="0" destOrd="3" presId="urn:microsoft.com/office/officeart/2005/8/layout/hList1"/>
    <dgm:cxn modelId="{2CBB78AE-8DB1-4617-BE82-A61B2B16FDA1}" type="presOf" srcId="{B4FD0249-26AD-4B20-A515-49D2FD2D1123}" destId="{C7104A34-8412-467D-97AB-960B198C462F}" srcOrd="0" destOrd="3" presId="urn:microsoft.com/office/officeart/2005/8/layout/hList1"/>
    <dgm:cxn modelId="{183727B4-5FE1-440E-9A15-0BB47EE4865A}" srcId="{89283702-BD83-44DC-B0D1-4DE699130565}" destId="{9B6A8B9D-8795-442E-95DD-F302090E9905}" srcOrd="2" destOrd="0" parTransId="{D99412ED-9B95-433B-8395-ECFDA942D066}" sibTransId="{AC9B0223-4FF3-4B49-A720-0363261E8B71}"/>
    <dgm:cxn modelId="{AAD89CC4-71EB-4744-BD3D-C9EEF1411C60}" type="presOf" srcId="{64712378-3FCC-4930-9604-4E5880833BAE}" destId="{3E8654FC-36AD-4AF4-882B-5AA5F0F8A21F}" srcOrd="0" destOrd="2" presId="urn:microsoft.com/office/officeart/2005/8/layout/hList1"/>
    <dgm:cxn modelId="{DCE010C6-75F2-4460-83AF-CBFE760F8627}" srcId="{89283702-BD83-44DC-B0D1-4DE699130565}" destId="{B4FD0249-26AD-4B20-A515-49D2FD2D1123}" srcOrd="3" destOrd="0" parTransId="{38D7E101-6F0B-4C3A-9719-51004D683E95}" sibTransId="{93E5359C-79EA-4267-B853-E7C7A3556AD0}"/>
    <dgm:cxn modelId="{557D27E4-32B3-405A-B04D-DBCEF70483D1}" srcId="{89283702-BD83-44DC-B0D1-4DE699130565}" destId="{2BB52341-6A57-4897-A35A-7E2A3A34EA66}" srcOrd="1" destOrd="0" parTransId="{DF2B1DFC-7EDC-4E04-BBDF-9617719FE177}" sibTransId="{5BDBFDD0-B718-4E03-9599-10A78D392228}"/>
    <dgm:cxn modelId="{D42F35E9-8BB1-4843-97D0-909D87F9387B}" srcId="{89283702-BD83-44DC-B0D1-4DE699130565}" destId="{48DEF604-F6C7-40F2-B698-90C7B0957192}" srcOrd="0" destOrd="0" parTransId="{E0464DEC-B56A-47D2-B2CE-CB9F749B6477}" sibTransId="{FEB20A73-D012-4C44-B893-EC4A8B8EC985}"/>
    <dgm:cxn modelId="{5DEE2FEB-A291-4E46-B967-09A131B45202}" type="presOf" srcId="{335918D7-E075-E744-8B35-F1ED79190E5F}" destId="{3E8654FC-36AD-4AF4-882B-5AA5F0F8A21F}" srcOrd="0" destOrd="4" presId="urn:microsoft.com/office/officeart/2005/8/layout/hList1"/>
    <dgm:cxn modelId="{87A479FD-79FE-4A11-ACB4-4E5EF1BDD52C}" srcId="{BBBA6E84-7A94-4026-9B9A-779F966B20B5}" destId="{9FE4FCE9-654D-4873-ADB7-4EB25AA3F739}" srcOrd="1" destOrd="0" parTransId="{4C615B3C-EEDA-4865-9502-08400A42C36C}" sibTransId="{15749ACC-E9D7-4D3E-A2A6-F348942503EA}"/>
    <dgm:cxn modelId="{74038BD3-392A-4023-81D8-41B0A7E18C82}" type="presParOf" srcId="{A0EA4F4E-13BD-4A6B-A911-E1A51B8C0495}" destId="{0B70FB99-6119-4247-8AE7-6D7F9491400A}" srcOrd="0" destOrd="0" presId="urn:microsoft.com/office/officeart/2005/8/layout/hList1"/>
    <dgm:cxn modelId="{3ADE68FD-7227-4868-B893-FF6742F49113}" type="presParOf" srcId="{0B70FB99-6119-4247-8AE7-6D7F9491400A}" destId="{75C3CAD8-E125-418E-A0ED-03D14BE72308}" srcOrd="0" destOrd="0" presId="urn:microsoft.com/office/officeart/2005/8/layout/hList1"/>
    <dgm:cxn modelId="{7511FB85-CBCD-421D-9F36-0F2BC4695FB7}" type="presParOf" srcId="{0B70FB99-6119-4247-8AE7-6D7F9491400A}" destId="{C7104A34-8412-467D-97AB-960B198C462F}" srcOrd="1" destOrd="0" presId="urn:microsoft.com/office/officeart/2005/8/layout/hList1"/>
    <dgm:cxn modelId="{0C3ECFAB-E35A-4166-A89B-3C96A47A722B}" type="presParOf" srcId="{A0EA4F4E-13BD-4A6B-A911-E1A51B8C0495}" destId="{BA7FCB8E-07BD-4855-B28F-F1393A905D7F}" srcOrd="1" destOrd="0" presId="urn:microsoft.com/office/officeart/2005/8/layout/hList1"/>
    <dgm:cxn modelId="{31287D45-CA55-4385-B176-D415322A85FF}" type="presParOf" srcId="{A0EA4F4E-13BD-4A6B-A911-E1A51B8C0495}" destId="{1835F31A-0228-46DF-8727-5C6990AEB612}" srcOrd="2" destOrd="0" presId="urn:microsoft.com/office/officeart/2005/8/layout/hList1"/>
    <dgm:cxn modelId="{2F22437C-EBBD-4776-86EC-E8531E90FEFC}" type="presParOf" srcId="{1835F31A-0228-46DF-8727-5C6990AEB612}" destId="{D1C91964-8170-490E-B377-A8CC576E785D}" srcOrd="0" destOrd="0" presId="urn:microsoft.com/office/officeart/2005/8/layout/hList1"/>
    <dgm:cxn modelId="{763F84D4-2813-4520-BF6A-FF02BE92E940}" type="presParOf" srcId="{1835F31A-0228-46DF-8727-5C6990AEB612}" destId="{3E8654FC-36AD-4AF4-882B-5AA5F0F8A2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10BCA-3F6F-4CFA-A07E-85478510EA03}"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zh-CN" altLang="en-US"/>
        </a:p>
      </dgm:t>
    </dgm:pt>
    <dgm:pt modelId="{3F3829BD-8D39-4E26-B2DC-C4FA9FAD1459}">
      <dgm:prSet phldrT="[文本]"/>
      <dgm:spPr/>
      <dgm:t>
        <a:bodyPr/>
        <a:lstStyle/>
        <a:p>
          <a:r>
            <a:rPr lang="zh-CN" altLang="en-US" dirty="0"/>
            <a:t>信息保存期</a:t>
          </a:r>
        </a:p>
      </dgm:t>
    </dgm:pt>
    <dgm:pt modelId="{2C637295-73A6-4957-8161-92427FFAF23F}" type="parTrans" cxnId="{422F0903-0EB2-4E41-A5FE-94C040CBABE3}">
      <dgm:prSet/>
      <dgm:spPr/>
      <dgm:t>
        <a:bodyPr/>
        <a:lstStyle/>
        <a:p>
          <a:endParaRPr lang="zh-CN" altLang="en-US"/>
        </a:p>
      </dgm:t>
    </dgm:pt>
    <dgm:pt modelId="{7FF24A63-9729-4D1B-AC64-504CC679DE60}" type="sibTrans" cxnId="{422F0903-0EB2-4E41-A5FE-94C040CBABE3}">
      <dgm:prSet/>
      <dgm:spPr/>
      <dgm:t>
        <a:bodyPr/>
        <a:lstStyle/>
        <a:p>
          <a:endParaRPr lang="zh-CN" altLang="en-US"/>
        </a:p>
      </dgm:t>
    </dgm:pt>
    <dgm:pt modelId="{1500F6D6-108E-4D8C-A766-829F43E5A541}">
      <dgm:prSet phldrT="[文本]"/>
      <dgm:spPr/>
      <dgm:t>
        <a:bodyPr/>
        <a:lstStyle/>
        <a:p>
          <a:r>
            <a:rPr lang="zh-CN" altLang="en-US" dirty="0">
              <a:latin typeface="楷体_GB2312" pitchFamily="49" charset="-122"/>
            </a:rPr>
            <a:t>临时文件</a:t>
          </a:r>
          <a:endParaRPr lang="zh-CN" altLang="en-US" dirty="0"/>
        </a:p>
      </dgm:t>
    </dgm:pt>
    <dgm:pt modelId="{2BEC7692-6C90-463A-90C4-FF68B162DB12}" type="parTrans" cxnId="{49CB3B70-59BB-458C-A2B6-D38508755524}">
      <dgm:prSet/>
      <dgm:spPr/>
      <dgm:t>
        <a:bodyPr/>
        <a:lstStyle/>
        <a:p>
          <a:endParaRPr lang="zh-CN" altLang="en-US"/>
        </a:p>
      </dgm:t>
    </dgm:pt>
    <dgm:pt modelId="{EAA6A389-AFD7-478C-A229-099D4C870F16}" type="sibTrans" cxnId="{49CB3B70-59BB-458C-A2B6-D38508755524}">
      <dgm:prSet/>
      <dgm:spPr/>
      <dgm:t>
        <a:bodyPr/>
        <a:lstStyle/>
        <a:p>
          <a:endParaRPr lang="zh-CN" altLang="en-US"/>
        </a:p>
      </dgm:t>
    </dgm:pt>
    <dgm:pt modelId="{B8E0F664-74CE-42E1-8943-6C0D1BD1BD62}">
      <dgm:prSet phldrT="[文本]"/>
      <dgm:spPr/>
      <dgm:t>
        <a:bodyPr/>
        <a:lstStyle/>
        <a:p>
          <a:r>
            <a:rPr lang="zh-CN" altLang="en-US" dirty="0"/>
            <a:t>保护方式</a:t>
          </a:r>
        </a:p>
      </dgm:t>
    </dgm:pt>
    <dgm:pt modelId="{F253F67E-B185-4ABD-921D-522EE8E6AD95}" type="parTrans" cxnId="{919BD3EE-BD10-4FE8-AB2D-93F060871115}">
      <dgm:prSet/>
      <dgm:spPr/>
      <dgm:t>
        <a:bodyPr/>
        <a:lstStyle/>
        <a:p>
          <a:endParaRPr lang="zh-CN" altLang="en-US"/>
        </a:p>
      </dgm:t>
    </dgm:pt>
    <dgm:pt modelId="{CD957E65-8968-4412-AA38-32AEBA81A3CC}" type="sibTrans" cxnId="{919BD3EE-BD10-4FE8-AB2D-93F060871115}">
      <dgm:prSet/>
      <dgm:spPr/>
      <dgm:t>
        <a:bodyPr/>
        <a:lstStyle/>
        <a:p>
          <a:endParaRPr lang="zh-CN" altLang="en-US"/>
        </a:p>
      </dgm:t>
    </dgm:pt>
    <dgm:pt modelId="{60DB23AB-4131-472D-82C0-1CF30A792549}">
      <dgm:prSet phldrT="[文本]"/>
      <dgm:spPr/>
      <dgm:t>
        <a:bodyPr/>
        <a:lstStyle/>
        <a:p>
          <a:r>
            <a:rPr lang="zh-CN" altLang="en-US" dirty="0"/>
            <a:t>读</a:t>
          </a:r>
        </a:p>
      </dgm:t>
    </dgm:pt>
    <dgm:pt modelId="{557B0590-2137-429E-A50B-969BEEFA6BE1}" type="parTrans" cxnId="{B3679957-8B4C-41E6-B8C0-867372802297}">
      <dgm:prSet/>
      <dgm:spPr/>
      <dgm:t>
        <a:bodyPr/>
        <a:lstStyle/>
        <a:p>
          <a:endParaRPr lang="zh-CN" altLang="en-US"/>
        </a:p>
      </dgm:t>
    </dgm:pt>
    <dgm:pt modelId="{53F61263-4C4D-49CF-8B6A-C82222987B5E}" type="sibTrans" cxnId="{B3679957-8B4C-41E6-B8C0-867372802297}">
      <dgm:prSet/>
      <dgm:spPr/>
      <dgm:t>
        <a:bodyPr/>
        <a:lstStyle/>
        <a:p>
          <a:endParaRPr lang="zh-CN" altLang="en-US"/>
        </a:p>
      </dgm:t>
    </dgm:pt>
    <dgm:pt modelId="{E0A4A809-6FCF-4716-B877-0F14330F3C38}">
      <dgm:prSet phldrT="[文本]"/>
      <dgm:spPr/>
      <dgm:t>
        <a:bodyPr/>
        <a:lstStyle/>
        <a:p>
          <a:r>
            <a:rPr lang="zh-CN" altLang="en-US" dirty="0">
              <a:latin typeface="楷体_GB2312" pitchFamily="49" charset="-122"/>
            </a:rPr>
            <a:t>永久文件</a:t>
          </a:r>
          <a:endParaRPr lang="zh-CN" altLang="en-US" dirty="0"/>
        </a:p>
      </dgm:t>
    </dgm:pt>
    <dgm:pt modelId="{A8125BE1-396B-41AD-AD30-DD42A4B99865}" type="parTrans" cxnId="{F30B829F-5372-4924-ABE8-D3617E404BCF}">
      <dgm:prSet/>
      <dgm:spPr/>
      <dgm:t>
        <a:bodyPr/>
        <a:lstStyle/>
        <a:p>
          <a:endParaRPr lang="zh-CN" altLang="en-US"/>
        </a:p>
      </dgm:t>
    </dgm:pt>
    <dgm:pt modelId="{8E8BEDC1-11DB-466D-B328-13D09F16A4B5}" type="sibTrans" cxnId="{F30B829F-5372-4924-ABE8-D3617E404BCF}">
      <dgm:prSet/>
      <dgm:spPr/>
      <dgm:t>
        <a:bodyPr/>
        <a:lstStyle/>
        <a:p>
          <a:endParaRPr lang="zh-CN" altLang="en-US"/>
        </a:p>
      </dgm:t>
    </dgm:pt>
    <dgm:pt modelId="{0EEC59A0-B98C-46EC-BCBB-333A82761ED8}">
      <dgm:prSet phldrT="[文本]"/>
      <dgm:spPr/>
      <dgm:t>
        <a:bodyPr/>
        <a:lstStyle/>
        <a:p>
          <a:r>
            <a:rPr lang="zh-CN" altLang="en-US" dirty="0">
              <a:latin typeface="楷体_GB2312" pitchFamily="49" charset="-122"/>
            </a:rPr>
            <a:t>档案文件</a:t>
          </a:r>
          <a:endParaRPr lang="zh-CN" altLang="en-US" dirty="0"/>
        </a:p>
      </dgm:t>
    </dgm:pt>
    <dgm:pt modelId="{07E9BC37-6298-4662-998D-9E10CD14D60F}" type="parTrans" cxnId="{EDD1003E-B63B-4EA0-94C8-8D301B1F64EC}">
      <dgm:prSet/>
      <dgm:spPr/>
      <dgm:t>
        <a:bodyPr/>
        <a:lstStyle/>
        <a:p>
          <a:endParaRPr lang="zh-CN" altLang="en-US"/>
        </a:p>
      </dgm:t>
    </dgm:pt>
    <dgm:pt modelId="{861E74AB-BD06-4831-B930-478F26D47A34}" type="sibTrans" cxnId="{EDD1003E-B63B-4EA0-94C8-8D301B1F64EC}">
      <dgm:prSet/>
      <dgm:spPr/>
      <dgm:t>
        <a:bodyPr/>
        <a:lstStyle/>
        <a:p>
          <a:endParaRPr lang="zh-CN" altLang="en-US"/>
        </a:p>
      </dgm:t>
    </dgm:pt>
    <dgm:pt modelId="{0B850FFD-8202-4243-80D9-BB33A6980388}">
      <dgm:prSet phldrT="[文本]"/>
      <dgm:spPr/>
      <dgm:t>
        <a:bodyPr/>
        <a:lstStyle/>
        <a:p>
          <a:r>
            <a:rPr lang="zh-CN" altLang="en-US" dirty="0"/>
            <a:t>写</a:t>
          </a:r>
        </a:p>
      </dgm:t>
    </dgm:pt>
    <dgm:pt modelId="{5CEC85B0-7F65-48D5-976A-2E67B9183BB3}" type="parTrans" cxnId="{375CB361-44B5-4317-9BC2-DA1A4244F3A8}">
      <dgm:prSet/>
      <dgm:spPr/>
      <dgm:t>
        <a:bodyPr/>
        <a:lstStyle/>
        <a:p>
          <a:endParaRPr lang="zh-CN" altLang="en-US"/>
        </a:p>
      </dgm:t>
    </dgm:pt>
    <dgm:pt modelId="{CFC978C9-60BC-48B9-81E1-70460645CE65}" type="sibTrans" cxnId="{375CB361-44B5-4317-9BC2-DA1A4244F3A8}">
      <dgm:prSet/>
      <dgm:spPr/>
      <dgm:t>
        <a:bodyPr/>
        <a:lstStyle/>
        <a:p>
          <a:endParaRPr lang="zh-CN" altLang="en-US"/>
        </a:p>
      </dgm:t>
    </dgm:pt>
    <dgm:pt modelId="{0AB3B5A0-2515-450A-BD07-599E0356F2F6}">
      <dgm:prSet phldrT="[文本]"/>
      <dgm:spPr/>
      <dgm:t>
        <a:bodyPr/>
        <a:lstStyle/>
        <a:p>
          <a:r>
            <a:rPr lang="zh-CN" altLang="en-US" dirty="0"/>
            <a:t>可执行</a:t>
          </a:r>
        </a:p>
      </dgm:t>
    </dgm:pt>
    <dgm:pt modelId="{B5665FE9-858B-4E41-83E8-6E8F76473CF2}" type="parTrans" cxnId="{A7B7300A-F303-42C1-AEF4-49246543622B}">
      <dgm:prSet/>
      <dgm:spPr/>
      <dgm:t>
        <a:bodyPr/>
        <a:lstStyle/>
        <a:p>
          <a:endParaRPr lang="zh-CN" altLang="en-US"/>
        </a:p>
      </dgm:t>
    </dgm:pt>
    <dgm:pt modelId="{644B940D-D679-4849-943D-777D911D5AED}" type="sibTrans" cxnId="{A7B7300A-F303-42C1-AEF4-49246543622B}">
      <dgm:prSet/>
      <dgm:spPr/>
      <dgm:t>
        <a:bodyPr/>
        <a:lstStyle/>
        <a:p>
          <a:endParaRPr lang="zh-CN" altLang="en-US"/>
        </a:p>
      </dgm:t>
    </dgm:pt>
    <dgm:pt modelId="{C7525678-952B-4136-A104-C6DBF33D21B5}">
      <dgm:prSet phldrT="[文本]"/>
      <dgm:spPr/>
      <dgm:t>
        <a:bodyPr/>
        <a:lstStyle/>
        <a:p>
          <a:r>
            <a:rPr lang="zh-CN" altLang="en-US" dirty="0"/>
            <a:t>用途</a:t>
          </a:r>
        </a:p>
      </dgm:t>
    </dgm:pt>
    <dgm:pt modelId="{CC03F890-A311-4656-8B75-2706138D2BD6}" type="parTrans" cxnId="{78BD8D49-18D3-4BF4-9F42-758D9E71556B}">
      <dgm:prSet/>
      <dgm:spPr/>
      <dgm:t>
        <a:bodyPr/>
        <a:lstStyle/>
        <a:p>
          <a:endParaRPr lang="zh-CN" altLang="en-US"/>
        </a:p>
      </dgm:t>
    </dgm:pt>
    <dgm:pt modelId="{5A19C530-67F5-401B-902A-BF203F3AF95B}" type="sibTrans" cxnId="{78BD8D49-18D3-4BF4-9F42-758D9E71556B}">
      <dgm:prSet/>
      <dgm:spPr/>
      <dgm:t>
        <a:bodyPr/>
        <a:lstStyle/>
        <a:p>
          <a:endParaRPr lang="zh-CN" altLang="en-US"/>
        </a:p>
      </dgm:t>
    </dgm:pt>
    <dgm:pt modelId="{A7CA482F-2E5A-44E2-8A64-2DFB6C2B77C8}">
      <dgm:prSet phldrT="[文本]"/>
      <dgm:spPr/>
      <dgm:t>
        <a:bodyPr/>
        <a:lstStyle/>
        <a:p>
          <a:r>
            <a:rPr lang="zh-CN" altLang="en-US" dirty="0"/>
            <a:t>系统</a:t>
          </a:r>
        </a:p>
      </dgm:t>
    </dgm:pt>
    <dgm:pt modelId="{AB3C33F8-A586-4D9A-8B53-EFA36F6982F8}" type="parTrans" cxnId="{6B8321B9-A470-481E-B9AA-C9F7DF07DCEB}">
      <dgm:prSet/>
      <dgm:spPr/>
      <dgm:t>
        <a:bodyPr/>
        <a:lstStyle/>
        <a:p>
          <a:endParaRPr lang="zh-CN" altLang="en-US"/>
        </a:p>
      </dgm:t>
    </dgm:pt>
    <dgm:pt modelId="{B0C5A500-AEF6-4755-8C45-A7B696647465}" type="sibTrans" cxnId="{6B8321B9-A470-481E-B9AA-C9F7DF07DCEB}">
      <dgm:prSet/>
      <dgm:spPr/>
      <dgm:t>
        <a:bodyPr/>
        <a:lstStyle/>
        <a:p>
          <a:endParaRPr lang="zh-CN" altLang="en-US"/>
        </a:p>
      </dgm:t>
    </dgm:pt>
    <dgm:pt modelId="{FE7A4583-B4E0-4CA2-B768-46F8C23ADE88}">
      <dgm:prSet phldrT="[文本]"/>
      <dgm:spPr/>
      <dgm:t>
        <a:bodyPr/>
        <a:lstStyle/>
        <a:p>
          <a:r>
            <a:rPr lang="zh-CN" altLang="en-US" dirty="0"/>
            <a:t>用户</a:t>
          </a:r>
        </a:p>
      </dgm:t>
    </dgm:pt>
    <dgm:pt modelId="{E1A1F816-C66C-43AB-B50A-40A6C47C15F8}" type="parTrans" cxnId="{92AA18CA-F8A3-415B-A77A-DBE9F483E45B}">
      <dgm:prSet/>
      <dgm:spPr/>
      <dgm:t>
        <a:bodyPr/>
        <a:lstStyle/>
        <a:p>
          <a:endParaRPr lang="zh-CN" altLang="en-US"/>
        </a:p>
      </dgm:t>
    </dgm:pt>
    <dgm:pt modelId="{5CBBEAAB-1705-4DF4-93C8-41CA12888116}" type="sibTrans" cxnId="{92AA18CA-F8A3-415B-A77A-DBE9F483E45B}">
      <dgm:prSet/>
      <dgm:spPr/>
      <dgm:t>
        <a:bodyPr/>
        <a:lstStyle/>
        <a:p>
          <a:endParaRPr lang="zh-CN" altLang="en-US"/>
        </a:p>
      </dgm:t>
    </dgm:pt>
    <dgm:pt modelId="{7E8F9B2E-3895-4064-88C3-CC82EA211F3B}">
      <dgm:prSet phldrT="[文本]"/>
      <dgm:spPr/>
      <dgm:t>
        <a:bodyPr/>
        <a:lstStyle/>
        <a:p>
          <a:r>
            <a:rPr lang="zh-CN" altLang="en-US" dirty="0"/>
            <a:t>库文件</a:t>
          </a:r>
        </a:p>
      </dgm:t>
    </dgm:pt>
    <dgm:pt modelId="{43447E6E-9A5B-478E-B948-8DD8168BAD10}" type="parTrans" cxnId="{91293B76-4A63-4FA4-96C6-C50022A20A5E}">
      <dgm:prSet/>
      <dgm:spPr/>
      <dgm:t>
        <a:bodyPr/>
        <a:lstStyle/>
        <a:p>
          <a:endParaRPr lang="zh-CN" altLang="en-US"/>
        </a:p>
      </dgm:t>
    </dgm:pt>
    <dgm:pt modelId="{55EB0060-1B50-45E8-AF57-3436ADEDEC70}" type="sibTrans" cxnId="{91293B76-4A63-4FA4-96C6-C50022A20A5E}">
      <dgm:prSet/>
      <dgm:spPr/>
      <dgm:t>
        <a:bodyPr/>
        <a:lstStyle/>
        <a:p>
          <a:endParaRPr lang="zh-CN" altLang="en-US"/>
        </a:p>
      </dgm:t>
    </dgm:pt>
    <dgm:pt modelId="{B0EB0468-3841-467D-ABCC-19A133A4FBE6}">
      <dgm:prSet phldrT="[文本]"/>
      <dgm:spPr/>
      <dgm:t>
        <a:bodyPr/>
        <a:lstStyle/>
        <a:p>
          <a:r>
            <a:rPr lang="zh-CN" altLang="en-US" dirty="0"/>
            <a:t>逻辑结构</a:t>
          </a:r>
        </a:p>
      </dgm:t>
    </dgm:pt>
    <dgm:pt modelId="{E719C8CC-95C8-4278-B9B6-6A0FF7B8924F}" type="parTrans" cxnId="{0E858F2B-3914-4841-95A6-8B432C33B9A6}">
      <dgm:prSet/>
      <dgm:spPr/>
      <dgm:t>
        <a:bodyPr/>
        <a:lstStyle/>
        <a:p>
          <a:endParaRPr lang="zh-CN" altLang="en-US"/>
        </a:p>
      </dgm:t>
    </dgm:pt>
    <dgm:pt modelId="{E3995DBD-0EEC-47D8-AB53-0981B352BE08}" type="sibTrans" cxnId="{0E858F2B-3914-4841-95A6-8B432C33B9A6}">
      <dgm:prSet/>
      <dgm:spPr/>
      <dgm:t>
        <a:bodyPr/>
        <a:lstStyle/>
        <a:p>
          <a:endParaRPr lang="zh-CN" altLang="en-US"/>
        </a:p>
      </dgm:t>
    </dgm:pt>
    <dgm:pt modelId="{1A13AD14-BE4A-4EB7-83B3-B1E310F31F89}">
      <dgm:prSet phldrT="[文本]"/>
      <dgm:spPr/>
      <dgm:t>
        <a:bodyPr/>
        <a:lstStyle/>
        <a:p>
          <a:r>
            <a:rPr lang="zh-CN" altLang="en-US" dirty="0"/>
            <a:t>流式</a:t>
          </a:r>
        </a:p>
      </dgm:t>
    </dgm:pt>
    <dgm:pt modelId="{3C359E3C-5E4F-4A21-8555-0128E7306948}" type="parTrans" cxnId="{F9099A9A-149E-4433-940F-3052D6616298}">
      <dgm:prSet/>
      <dgm:spPr/>
      <dgm:t>
        <a:bodyPr/>
        <a:lstStyle/>
        <a:p>
          <a:endParaRPr lang="zh-CN" altLang="en-US"/>
        </a:p>
      </dgm:t>
    </dgm:pt>
    <dgm:pt modelId="{A83E00F0-EC82-49C7-8719-902E8B90BB47}" type="sibTrans" cxnId="{F9099A9A-149E-4433-940F-3052D6616298}">
      <dgm:prSet/>
      <dgm:spPr/>
      <dgm:t>
        <a:bodyPr/>
        <a:lstStyle/>
        <a:p>
          <a:endParaRPr lang="zh-CN" altLang="en-US"/>
        </a:p>
      </dgm:t>
    </dgm:pt>
    <dgm:pt modelId="{D6A2B092-4BE9-42C1-B15A-57C8E9261CA7}">
      <dgm:prSet phldrT="[文本]"/>
      <dgm:spPr/>
      <dgm:t>
        <a:bodyPr/>
        <a:lstStyle/>
        <a:p>
          <a:r>
            <a:rPr lang="zh-CN" altLang="en-US" dirty="0"/>
            <a:t>记录式</a:t>
          </a:r>
        </a:p>
      </dgm:t>
    </dgm:pt>
    <dgm:pt modelId="{E4579CB7-E3CD-4DDA-B500-219F8662B186}" type="parTrans" cxnId="{ED3FDF04-A46A-4518-A4AA-290A4E6AA597}">
      <dgm:prSet/>
      <dgm:spPr/>
      <dgm:t>
        <a:bodyPr/>
        <a:lstStyle/>
        <a:p>
          <a:endParaRPr lang="zh-CN" altLang="en-US"/>
        </a:p>
      </dgm:t>
    </dgm:pt>
    <dgm:pt modelId="{792C9F19-0E25-4F00-8049-BCBF2D5693DA}" type="sibTrans" cxnId="{ED3FDF04-A46A-4518-A4AA-290A4E6AA597}">
      <dgm:prSet/>
      <dgm:spPr/>
      <dgm:t>
        <a:bodyPr/>
        <a:lstStyle/>
        <a:p>
          <a:endParaRPr lang="zh-CN" altLang="en-US"/>
        </a:p>
      </dgm:t>
    </dgm:pt>
    <dgm:pt modelId="{D8E6A0AA-816B-422F-B01A-A41C53DCC1EE}">
      <dgm:prSet phldrT="[文本]"/>
      <dgm:spPr/>
      <dgm:t>
        <a:bodyPr/>
        <a:lstStyle/>
        <a:p>
          <a:r>
            <a:rPr lang="zh-CN" altLang="en-US" dirty="0"/>
            <a:t>物理结构</a:t>
          </a:r>
        </a:p>
      </dgm:t>
    </dgm:pt>
    <dgm:pt modelId="{0E5A9B2B-9357-43FA-94F0-AC7188D9ECAC}" type="parTrans" cxnId="{C13D52B7-A8BD-4D1D-B4AE-9966285BA191}">
      <dgm:prSet/>
      <dgm:spPr/>
      <dgm:t>
        <a:bodyPr/>
        <a:lstStyle/>
        <a:p>
          <a:endParaRPr lang="zh-CN" altLang="en-US"/>
        </a:p>
      </dgm:t>
    </dgm:pt>
    <dgm:pt modelId="{0545B8D4-6E0F-4F94-B435-1B82560C5878}" type="sibTrans" cxnId="{C13D52B7-A8BD-4D1D-B4AE-9966285BA191}">
      <dgm:prSet/>
      <dgm:spPr/>
      <dgm:t>
        <a:bodyPr/>
        <a:lstStyle/>
        <a:p>
          <a:endParaRPr lang="zh-CN" altLang="en-US"/>
        </a:p>
      </dgm:t>
    </dgm:pt>
    <dgm:pt modelId="{86FAD0E1-E664-483C-A7D8-CFAF22F08451}">
      <dgm:prSet phldrT="[文本]"/>
      <dgm:spPr/>
      <dgm:t>
        <a:bodyPr/>
        <a:lstStyle/>
        <a:p>
          <a:r>
            <a:rPr lang="zh-CN" altLang="en-US" dirty="0"/>
            <a:t>顺序</a:t>
          </a:r>
        </a:p>
      </dgm:t>
    </dgm:pt>
    <dgm:pt modelId="{01D0DAC5-9D96-473A-952D-D393C6AE20DA}" type="parTrans" cxnId="{4902E9DC-B6A7-45DD-A504-F3E3F7FA8923}">
      <dgm:prSet/>
      <dgm:spPr/>
      <dgm:t>
        <a:bodyPr/>
        <a:lstStyle/>
        <a:p>
          <a:endParaRPr lang="zh-CN" altLang="en-US"/>
        </a:p>
      </dgm:t>
    </dgm:pt>
    <dgm:pt modelId="{5856798F-B220-4CE6-B88D-20E9026EC099}" type="sibTrans" cxnId="{4902E9DC-B6A7-45DD-A504-F3E3F7FA8923}">
      <dgm:prSet/>
      <dgm:spPr/>
      <dgm:t>
        <a:bodyPr/>
        <a:lstStyle/>
        <a:p>
          <a:endParaRPr lang="zh-CN" altLang="en-US"/>
        </a:p>
      </dgm:t>
    </dgm:pt>
    <dgm:pt modelId="{B83C8DBB-A772-4230-A129-4E07D31F954A}">
      <dgm:prSet phldrT="[文本]"/>
      <dgm:spPr/>
      <dgm:t>
        <a:bodyPr/>
        <a:lstStyle/>
        <a:p>
          <a:r>
            <a:rPr lang="zh-CN" altLang="en-US" dirty="0"/>
            <a:t>链接</a:t>
          </a:r>
        </a:p>
      </dgm:t>
    </dgm:pt>
    <dgm:pt modelId="{26A9C0B1-0847-44EB-ABAE-CC15B8E15424}" type="parTrans" cxnId="{39C5A859-3526-4113-803E-10BF8563CBB7}">
      <dgm:prSet/>
      <dgm:spPr/>
      <dgm:t>
        <a:bodyPr/>
        <a:lstStyle/>
        <a:p>
          <a:endParaRPr lang="zh-CN" altLang="en-US"/>
        </a:p>
      </dgm:t>
    </dgm:pt>
    <dgm:pt modelId="{15DB9289-4AFC-4A48-AC81-3B9082BC76C5}" type="sibTrans" cxnId="{39C5A859-3526-4113-803E-10BF8563CBB7}">
      <dgm:prSet/>
      <dgm:spPr/>
      <dgm:t>
        <a:bodyPr/>
        <a:lstStyle/>
        <a:p>
          <a:endParaRPr lang="zh-CN" altLang="en-US"/>
        </a:p>
      </dgm:t>
    </dgm:pt>
    <dgm:pt modelId="{29AED9B6-B0D8-4795-8604-479E9B1EAA2A}">
      <dgm:prSet phldrT="[文本]"/>
      <dgm:spPr/>
      <dgm:t>
        <a:bodyPr/>
        <a:lstStyle/>
        <a:p>
          <a:r>
            <a:rPr lang="zh-CN" altLang="en-US" dirty="0"/>
            <a:t>索引</a:t>
          </a:r>
        </a:p>
      </dgm:t>
    </dgm:pt>
    <dgm:pt modelId="{0CD33B84-B2F4-451C-99C9-77F2B308854A}" type="parTrans" cxnId="{145B20AA-883B-43F1-91DA-154092041DD8}">
      <dgm:prSet/>
      <dgm:spPr/>
      <dgm:t>
        <a:bodyPr/>
        <a:lstStyle/>
        <a:p>
          <a:endParaRPr lang="zh-CN" altLang="en-US"/>
        </a:p>
      </dgm:t>
    </dgm:pt>
    <dgm:pt modelId="{170E8DF2-16D0-460E-A3FC-970A5239987C}" type="sibTrans" cxnId="{145B20AA-883B-43F1-91DA-154092041DD8}">
      <dgm:prSet/>
      <dgm:spPr/>
      <dgm:t>
        <a:bodyPr/>
        <a:lstStyle/>
        <a:p>
          <a:endParaRPr lang="zh-CN" altLang="en-US"/>
        </a:p>
      </dgm:t>
    </dgm:pt>
    <dgm:pt modelId="{9C23C4F1-EA54-481B-8745-2CDB8B843A29}">
      <dgm:prSet phldrT="[文本]"/>
      <dgm:spPr/>
      <dgm:t>
        <a:bodyPr/>
        <a:lstStyle/>
        <a:p>
          <a:r>
            <a:rPr lang="zh-CN" altLang="en-US" dirty="0"/>
            <a:t>性质</a:t>
          </a:r>
        </a:p>
      </dgm:t>
    </dgm:pt>
    <dgm:pt modelId="{354A9E31-6716-4760-A316-7B7F2ED8539B}" type="parTrans" cxnId="{64F3565A-7FBF-4E3D-84AF-C6E2D69F6408}">
      <dgm:prSet/>
      <dgm:spPr/>
      <dgm:t>
        <a:bodyPr/>
        <a:lstStyle/>
        <a:p>
          <a:endParaRPr lang="zh-CN" altLang="en-US"/>
        </a:p>
      </dgm:t>
    </dgm:pt>
    <dgm:pt modelId="{CB873F42-FC38-41C3-A045-918700090377}" type="sibTrans" cxnId="{64F3565A-7FBF-4E3D-84AF-C6E2D69F6408}">
      <dgm:prSet/>
      <dgm:spPr/>
      <dgm:t>
        <a:bodyPr/>
        <a:lstStyle/>
        <a:p>
          <a:endParaRPr lang="zh-CN" altLang="en-US"/>
        </a:p>
      </dgm:t>
    </dgm:pt>
    <dgm:pt modelId="{090C200B-F35E-4C90-B21C-5F8A2A521CC9}">
      <dgm:prSet phldrT="[文本]"/>
      <dgm:spPr/>
      <dgm:t>
        <a:bodyPr/>
        <a:lstStyle/>
        <a:p>
          <a:r>
            <a:rPr lang="zh-CN" altLang="en-US" dirty="0"/>
            <a:t>普通</a:t>
          </a:r>
        </a:p>
      </dgm:t>
    </dgm:pt>
    <dgm:pt modelId="{3DC0860F-D2C2-43FE-96BC-2331E91FD554}" type="parTrans" cxnId="{4F77F887-7D3F-4630-8085-E301C98F5231}">
      <dgm:prSet/>
      <dgm:spPr/>
      <dgm:t>
        <a:bodyPr/>
        <a:lstStyle/>
        <a:p>
          <a:endParaRPr lang="zh-CN" altLang="en-US"/>
        </a:p>
      </dgm:t>
    </dgm:pt>
    <dgm:pt modelId="{D6E49D90-EE4A-4575-9527-655E1E599E8F}" type="sibTrans" cxnId="{4F77F887-7D3F-4630-8085-E301C98F5231}">
      <dgm:prSet/>
      <dgm:spPr/>
      <dgm:t>
        <a:bodyPr/>
        <a:lstStyle/>
        <a:p>
          <a:endParaRPr lang="zh-CN" altLang="en-US"/>
        </a:p>
      </dgm:t>
    </dgm:pt>
    <dgm:pt modelId="{3C856BF5-98C5-4634-866A-12DF10E3F0DC}">
      <dgm:prSet phldrT="[文本]"/>
      <dgm:spPr/>
      <dgm:t>
        <a:bodyPr/>
        <a:lstStyle/>
        <a:p>
          <a:r>
            <a:rPr lang="zh-CN" altLang="en-US" dirty="0"/>
            <a:t>目录</a:t>
          </a:r>
        </a:p>
      </dgm:t>
    </dgm:pt>
    <dgm:pt modelId="{6D5AE2CC-2ED5-4CE5-8981-36F9C8834BB3}" type="parTrans" cxnId="{D42424AD-3EA4-4141-9ECE-390CFBB966E6}">
      <dgm:prSet/>
      <dgm:spPr/>
      <dgm:t>
        <a:bodyPr/>
        <a:lstStyle/>
        <a:p>
          <a:endParaRPr lang="zh-CN" altLang="en-US"/>
        </a:p>
      </dgm:t>
    </dgm:pt>
    <dgm:pt modelId="{A8629A8F-C742-4BC7-82F1-4B75CBA404D8}" type="sibTrans" cxnId="{D42424AD-3EA4-4141-9ECE-390CFBB966E6}">
      <dgm:prSet/>
      <dgm:spPr/>
      <dgm:t>
        <a:bodyPr/>
        <a:lstStyle/>
        <a:p>
          <a:endParaRPr lang="zh-CN" altLang="en-US"/>
        </a:p>
      </dgm:t>
    </dgm:pt>
    <dgm:pt modelId="{FF3155BD-B00F-4332-A849-7A8E3A77AB5A}">
      <dgm:prSet phldrT="[文本]"/>
      <dgm:spPr/>
      <dgm:t>
        <a:bodyPr/>
        <a:lstStyle/>
        <a:p>
          <a:r>
            <a:rPr lang="zh-CN" altLang="en-US" dirty="0"/>
            <a:t>特殊</a:t>
          </a:r>
        </a:p>
      </dgm:t>
    </dgm:pt>
    <dgm:pt modelId="{3F9EFA66-0EE2-48B6-AE91-62EC3C91E162}" type="parTrans" cxnId="{0B94D0BE-29A3-41F6-B183-4B274627A4B6}">
      <dgm:prSet/>
      <dgm:spPr/>
      <dgm:t>
        <a:bodyPr/>
        <a:lstStyle/>
        <a:p>
          <a:endParaRPr lang="zh-CN" altLang="en-US"/>
        </a:p>
      </dgm:t>
    </dgm:pt>
    <dgm:pt modelId="{87772C7F-633E-444B-B1BD-863B1715D2C0}" type="sibTrans" cxnId="{0B94D0BE-29A3-41F6-B183-4B274627A4B6}">
      <dgm:prSet/>
      <dgm:spPr/>
      <dgm:t>
        <a:bodyPr/>
        <a:lstStyle/>
        <a:p>
          <a:endParaRPr lang="zh-CN" altLang="en-US"/>
        </a:p>
      </dgm:t>
    </dgm:pt>
    <dgm:pt modelId="{9A920AF3-B3A9-4C38-A116-EC60B03CDDAD}" type="pres">
      <dgm:prSet presAssocID="{DB510BCA-3F6F-4CFA-A07E-85478510EA03}" presName="diagram" presStyleCnt="0">
        <dgm:presLayoutVars>
          <dgm:chPref val="1"/>
          <dgm:dir/>
          <dgm:animOne val="branch"/>
          <dgm:animLvl val="lvl"/>
          <dgm:resizeHandles/>
        </dgm:presLayoutVars>
      </dgm:prSet>
      <dgm:spPr/>
    </dgm:pt>
    <dgm:pt modelId="{E50EC99D-E9F2-42D7-B859-84D7FA6A0ABF}" type="pres">
      <dgm:prSet presAssocID="{3F3829BD-8D39-4E26-B2DC-C4FA9FAD1459}" presName="root" presStyleCnt="0"/>
      <dgm:spPr/>
    </dgm:pt>
    <dgm:pt modelId="{77B6CDF2-7C21-4AC6-9F4B-9437347C0ED1}" type="pres">
      <dgm:prSet presAssocID="{3F3829BD-8D39-4E26-B2DC-C4FA9FAD1459}" presName="rootComposite" presStyleCnt="0"/>
      <dgm:spPr/>
    </dgm:pt>
    <dgm:pt modelId="{7EDF7090-E33B-46AA-8C3B-0F1126451B47}" type="pres">
      <dgm:prSet presAssocID="{3F3829BD-8D39-4E26-B2DC-C4FA9FAD1459}" presName="rootText" presStyleLbl="node1" presStyleIdx="0" presStyleCnt="6"/>
      <dgm:spPr/>
    </dgm:pt>
    <dgm:pt modelId="{9FF346C7-6E5E-405B-9132-D27E1060EF9D}" type="pres">
      <dgm:prSet presAssocID="{3F3829BD-8D39-4E26-B2DC-C4FA9FAD1459}" presName="rootConnector" presStyleLbl="node1" presStyleIdx="0" presStyleCnt="6"/>
      <dgm:spPr/>
    </dgm:pt>
    <dgm:pt modelId="{512E122A-1D04-48FF-BAAE-CCE04F86BD37}" type="pres">
      <dgm:prSet presAssocID="{3F3829BD-8D39-4E26-B2DC-C4FA9FAD1459}" presName="childShape" presStyleCnt="0"/>
      <dgm:spPr/>
    </dgm:pt>
    <dgm:pt modelId="{76E77A0F-C6A4-4A16-AC80-8E7245F769F6}" type="pres">
      <dgm:prSet presAssocID="{2BEC7692-6C90-463A-90C4-FF68B162DB12}" presName="Name13" presStyleLbl="parChTrans1D2" presStyleIdx="0" presStyleCnt="17"/>
      <dgm:spPr/>
    </dgm:pt>
    <dgm:pt modelId="{03ACAEE3-0BF9-4EF5-81B6-8CA59B1B3658}" type="pres">
      <dgm:prSet presAssocID="{1500F6D6-108E-4D8C-A766-829F43E5A541}" presName="childText" presStyleLbl="bgAcc1" presStyleIdx="0" presStyleCnt="17">
        <dgm:presLayoutVars>
          <dgm:bulletEnabled val="1"/>
        </dgm:presLayoutVars>
      </dgm:prSet>
      <dgm:spPr/>
    </dgm:pt>
    <dgm:pt modelId="{6884226C-27AE-4D26-BB3A-C44D1BD1E1D7}" type="pres">
      <dgm:prSet presAssocID="{A8125BE1-396B-41AD-AD30-DD42A4B99865}" presName="Name13" presStyleLbl="parChTrans1D2" presStyleIdx="1" presStyleCnt="17"/>
      <dgm:spPr/>
    </dgm:pt>
    <dgm:pt modelId="{2A57C46A-C9F5-4C9B-8F9C-5D1E1A951038}" type="pres">
      <dgm:prSet presAssocID="{E0A4A809-6FCF-4716-B877-0F14330F3C38}" presName="childText" presStyleLbl="bgAcc1" presStyleIdx="1" presStyleCnt="17">
        <dgm:presLayoutVars>
          <dgm:bulletEnabled val="1"/>
        </dgm:presLayoutVars>
      </dgm:prSet>
      <dgm:spPr/>
    </dgm:pt>
    <dgm:pt modelId="{9D061313-C39A-4F14-9AD8-59AB81E8AA0C}" type="pres">
      <dgm:prSet presAssocID="{07E9BC37-6298-4662-998D-9E10CD14D60F}" presName="Name13" presStyleLbl="parChTrans1D2" presStyleIdx="2" presStyleCnt="17"/>
      <dgm:spPr/>
    </dgm:pt>
    <dgm:pt modelId="{87C95333-1961-42A2-A093-14AF14DDE78D}" type="pres">
      <dgm:prSet presAssocID="{0EEC59A0-B98C-46EC-BCBB-333A82761ED8}" presName="childText" presStyleLbl="bgAcc1" presStyleIdx="2" presStyleCnt="17">
        <dgm:presLayoutVars>
          <dgm:bulletEnabled val="1"/>
        </dgm:presLayoutVars>
      </dgm:prSet>
      <dgm:spPr/>
    </dgm:pt>
    <dgm:pt modelId="{33F85575-A911-4E3D-9CA4-D14EB18EC9E6}" type="pres">
      <dgm:prSet presAssocID="{B8E0F664-74CE-42E1-8943-6C0D1BD1BD62}" presName="root" presStyleCnt="0"/>
      <dgm:spPr/>
    </dgm:pt>
    <dgm:pt modelId="{50BECE73-3A88-47CC-9DAA-9FD025F26F3B}" type="pres">
      <dgm:prSet presAssocID="{B8E0F664-74CE-42E1-8943-6C0D1BD1BD62}" presName="rootComposite" presStyleCnt="0"/>
      <dgm:spPr/>
    </dgm:pt>
    <dgm:pt modelId="{816465C8-92D7-4D89-86A6-6D330144AAD5}" type="pres">
      <dgm:prSet presAssocID="{B8E0F664-74CE-42E1-8943-6C0D1BD1BD62}" presName="rootText" presStyleLbl="node1" presStyleIdx="1" presStyleCnt="6"/>
      <dgm:spPr/>
    </dgm:pt>
    <dgm:pt modelId="{7E6321E5-A35F-4E9A-AFC0-9B9DAA425745}" type="pres">
      <dgm:prSet presAssocID="{B8E0F664-74CE-42E1-8943-6C0D1BD1BD62}" presName="rootConnector" presStyleLbl="node1" presStyleIdx="1" presStyleCnt="6"/>
      <dgm:spPr/>
    </dgm:pt>
    <dgm:pt modelId="{34743381-D46C-4BF4-8A23-1193D025DB53}" type="pres">
      <dgm:prSet presAssocID="{B8E0F664-74CE-42E1-8943-6C0D1BD1BD62}" presName="childShape" presStyleCnt="0"/>
      <dgm:spPr/>
    </dgm:pt>
    <dgm:pt modelId="{4A0F78FF-CA6E-4BAF-9BB3-25872C855846}" type="pres">
      <dgm:prSet presAssocID="{557B0590-2137-429E-A50B-969BEEFA6BE1}" presName="Name13" presStyleLbl="parChTrans1D2" presStyleIdx="3" presStyleCnt="17"/>
      <dgm:spPr/>
    </dgm:pt>
    <dgm:pt modelId="{F095D6F8-5406-47E1-BD52-96B10A4596A0}" type="pres">
      <dgm:prSet presAssocID="{60DB23AB-4131-472D-82C0-1CF30A792549}" presName="childText" presStyleLbl="bgAcc1" presStyleIdx="3" presStyleCnt="17">
        <dgm:presLayoutVars>
          <dgm:bulletEnabled val="1"/>
        </dgm:presLayoutVars>
      </dgm:prSet>
      <dgm:spPr/>
    </dgm:pt>
    <dgm:pt modelId="{B3EE54ED-57BE-4C88-9753-EF673C977FBD}" type="pres">
      <dgm:prSet presAssocID="{5CEC85B0-7F65-48D5-976A-2E67B9183BB3}" presName="Name13" presStyleLbl="parChTrans1D2" presStyleIdx="4" presStyleCnt="17"/>
      <dgm:spPr/>
    </dgm:pt>
    <dgm:pt modelId="{FB59F64E-73C1-4425-9F9A-62DD11BDC85D}" type="pres">
      <dgm:prSet presAssocID="{0B850FFD-8202-4243-80D9-BB33A6980388}" presName="childText" presStyleLbl="bgAcc1" presStyleIdx="4" presStyleCnt="17">
        <dgm:presLayoutVars>
          <dgm:bulletEnabled val="1"/>
        </dgm:presLayoutVars>
      </dgm:prSet>
      <dgm:spPr/>
    </dgm:pt>
    <dgm:pt modelId="{59C8B6CA-5E97-45A2-B819-2CAA45B15678}" type="pres">
      <dgm:prSet presAssocID="{B5665FE9-858B-4E41-83E8-6E8F76473CF2}" presName="Name13" presStyleLbl="parChTrans1D2" presStyleIdx="5" presStyleCnt="17"/>
      <dgm:spPr/>
    </dgm:pt>
    <dgm:pt modelId="{ACD77EA5-E110-4FC1-94DE-72121FD68CBE}" type="pres">
      <dgm:prSet presAssocID="{0AB3B5A0-2515-450A-BD07-599E0356F2F6}" presName="childText" presStyleLbl="bgAcc1" presStyleIdx="5" presStyleCnt="17">
        <dgm:presLayoutVars>
          <dgm:bulletEnabled val="1"/>
        </dgm:presLayoutVars>
      </dgm:prSet>
      <dgm:spPr/>
    </dgm:pt>
    <dgm:pt modelId="{B875D27A-B583-4B48-A38D-4E963F505891}" type="pres">
      <dgm:prSet presAssocID="{C7525678-952B-4136-A104-C6DBF33D21B5}" presName="root" presStyleCnt="0"/>
      <dgm:spPr/>
    </dgm:pt>
    <dgm:pt modelId="{834F321E-FF45-4246-BB18-BB9A60A2EBB5}" type="pres">
      <dgm:prSet presAssocID="{C7525678-952B-4136-A104-C6DBF33D21B5}" presName="rootComposite" presStyleCnt="0"/>
      <dgm:spPr/>
    </dgm:pt>
    <dgm:pt modelId="{324A09AF-1EFF-425C-879E-FFD6ABBAABCA}" type="pres">
      <dgm:prSet presAssocID="{C7525678-952B-4136-A104-C6DBF33D21B5}" presName="rootText" presStyleLbl="node1" presStyleIdx="2" presStyleCnt="6"/>
      <dgm:spPr/>
    </dgm:pt>
    <dgm:pt modelId="{12F91D69-9B55-489E-9BDA-62CBE68C4157}" type="pres">
      <dgm:prSet presAssocID="{C7525678-952B-4136-A104-C6DBF33D21B5}" presName="rootConnector" presStyleLbl="node1" presStyleIdx="2" presStyleCnt="6"/>
      <dgm:spPr/>
    </dgm:pt>
    <dgm:pt modelId="{31CC6F7F-77FB-4033-9C0C-B3362485B46E}" type="pres">
      <dgm:prSet presAssocID="{C7525678-952B-4136-A104-C6DBF33D21B5}" presName="childShape" presStyleCnt="0"/>
      <dgm:spPr/>
    </dgm:pt>
    <dgm:pt modelId="{BA1E4AB7-DDE5-417F-A536-D0644593F5A0}" type="pres">
      <dgm:prSet presAssocID="{AB3C33F8-A586-4D9A-8B53-EFA36F6982F8}" presName="Name13" presStyleLbl="parChTrans1D2" presStyleIdx="6" presStyleCnt="17"/>
      <dgm:spPr/>
    </dgm:pt>
    <dgm:pt modelId="{5FB57694-1C06-4647-BC72-0C44664EECB9}" type="pres">
      <dgm:prSet presAssocID="{A7CA482F-2E5A-44E2-8A64-2DFB6C2B77C8}" presName="childText" presStyleLbl="bgAcc1" presStyleIdx="6" presStyleCnt="17">
        <dgm:presLayoutVars>
          <dgm:bulletEnabled val="1"/>
        </dgm:presLayoutVars>
      </dgm:prSet>
      <dgm:spPr/>
    </dgm:pt>
    <dgm:pt modelId="{2890C27B-F51A-439C-B185-7C584F45B563}" type="pres">
      <dgm:prSet presAssocID="{E1A1F816-C66C-43AB-B50A-40A6C47C15F8}" presName="Name13" presStyleLbl="parChTrans1D2" presStyleIdx="7" presStyleCnt="17"/>
      <dgm:spPr/>
    </dgm:pt>
    <dgm:pt modelId="{35AC2F8C-B68B-458B-9F11-F9BEE372E702}" type="pres">
      <dgm:prSet presAssocID="{FE7A4583-B4E0-4CA2-B768-46F8C23ADE88}" presName="childText" presStyleLbl="bgAcc1" presStyleIdx="7" presStyleCnt="17">
        <dgm:presLayoutVars>
          <dgm:bulletEnabled val="1"/>
        </dgm:presLayoutVars>
      </dgm:prSet>
      <dgm:spPr/>
    </dgm:pt>
    <dgm:pt modelId="{5B66B4AA-4F97-49CE-BCA2-5FF0F349B1D7}" type="pres">
      <dgm:prSet presAssocID="{43447E6E-9A5B-478E-B948-8DD8168BAD10}" presName="Name13" presStyleLbl="parChTrans1D2" presStyleIdx="8" presStyleCnt="17"/>
      <dgm:spPr/>
    </dgm:pt>
    <dgm:pt modelId="{38EA4660-D32F-4335-B62E-FF048C3D2DD7}" type="pres">
      <dgm:prSet presAssocID="{7E8F9B2E-3895-4064-88C3-CC82EA211F3B}" presName="childText" presStyleLbl="bgAcc1" presStyleIdx="8" presStyleCnt="17">
        <dgm:presLayoutVars>
          <dgm:bulletEnabled val="1"/>
        </dgm:presLayoutVars>
      </dgm:prSet>
      <dgm:spPr/>
    </dgm:pt>
    <dgm:pt modelId="{52F190CC-548D-4D8A-9DF8-5D77585C4809}" type="pres">
      <dgm:prSet presAssocID="{B0EB0468-3841-467D-ABCC-19A133A4FBE6}" presName="root" presStyleCnt="0"/>
      <dgm:spPr/>
    </dgm:pt>
    <dgm:pt modelId="{22C0A16D-08CA-4A4D-BF2B-486890D7F26E}" type="pres">
      <dgm:prSet presAssocID="{B0EB0468-3841-467D-ABCC-19A133A4FBE6}" presName="rootComposite" presStyleCnt="0"/>
      <dgm:spPr/>
    </dgm:pt>
    <dgm:pt modelId="{D339E09C-AB79-4956-A185-DE9B789C39FB}" type="pres">
      <dgm:prSet presAssocID="{B0EB0468-3841-467D-ABCC-19A133A4FBE6}" presName="rootText" presStyleLbl="node1" presStyleIdx="3" presStyleCnt="6"/>
      <dgm:spPr/>
    </dgm:pt>
    <dgm:pt modelId="{10D93B2E-70BF-4F49-ACD9-007DA67148FC}" type="pres">
      <dgm:prSet presAssocID="{B0EB0468-3841-467D-ABCC-19A133A4FBE6}" presName="rootConnector" presStyleLbl="node1" presStyleIdx="3" presStyleCnt="6"/>
      <dgm:spPr/>
    </dgm:pt>
    <dgm:pt modelId="{DB86E6AC-21FB-4DB2-9F51-7CBC433B2CBB}" type="pres">
      <dgm:prSet presAssocID="{B0EB0468-3841-467D-ABCC-19A133A4FBE6}" presName="childShape" presStyleCnt="0"/>
      <dgm:spPr/>
    </dgm:pt>
    <dgm:pt modelId="{D28B8758-B3A9-4A18-BF42-3D41963A29FA}" type="pres">
      <dgm:prSet presAssocID="{3C359E3C-5E4F-4A21-8555-0128E7306948}" presName="Name13" presStyleLbl="parChTrans1D2" presStyleIdx="9" presStyleCnt="17"/>
      <dgm:spPr/>
    </dgm:pt>
    <dgm:pt modelId="{AD48A26D-E6C5-4A94-B78A-8F89F4E5CC84}" type="pres">
      <dgm:prSet presAssocID="{1A13AD14-BE4A-4EB7-83B3-B1E310F31F89}" presName="childText" presStyleLbl="bgAcc1" presStyleIdx="9" presStyleCnt="17">
        <dgm:presLayoutVars>
          <dgm:bulletEnabled val="1"/>
        </dgm:presLayoutVars>
      </dgm:prSet>
      <dgm:spPr/>
    </dgm:pt>
    <dgm:pt modelId="{9C5F3251-7C87-4E46-91A3-61594492CBDB}" type="pres">
      <dgm:prSet presAssocID="{E4579CB7-E3CD-4DDA-B500-219F8662B186}" presName="Name13" presStyleLbl="parChTrans1D2" presStyleIdx="10" presStyleCnt="17"/>
      <dgm:spPr/>
    </dgm:pt>
    <dgm:pt modelId="{CAF3AD42-7931-4759-8EA8-7B711DA22D94}" type="pres">
      <dgm:prSet presAssocID="{D6A2B092-4BE9-42C1-B15A-57C8E9261CA7}" presName="childText" presStyleLbl="bgAcc1" presStyleIdx="10" presStyleCnt="17">
        <dgm:presLayoutVars>
          <dgm:bulletEnabled val="1"/>
        </dgm:presLayoutVars>
      </dgm:prSet>
      <dgm:spPr/>
    </dgm:pt>
    <dgm:pt modelId="{417D0CB0-F193-4F55-BF4A-0FBD9C50E508}" type="pres">
      <dgm:prSet presAssocID="{D8E6A0AA-816B-422F-B01A-A41C53DCC1EE}" presName="root" presStyleCnt="0"/>
      <dgm:spPr/>
    </dgm:pt>
    <dgm:pt modelId="{28BA0024-C676-46BF-89F1-D4A08BB01E44}" type="pres">
      <dgm:prSet presAssocID="{D8E6A0AA-816B-422F-B01A-A41C53DCC1EE}" presName="rootComposite" presStyleCnt="0"/>
      <dgm:spPr/>
    </dgm:pt>
    <dgm:pt modelId="{D96BCE76-8DE1-417C-9DFD-1D6BE4A72772}" type="pres">
      <dgm:prSet presAssocID="{D8E6A0AA-816B-422F-B01A-A41C53DCC1EE}" presName="rootText" presStyleLbl="node1" presStyleIdx="4" presStyleCnt="6"/>
      <dgm:spPr/>
    </dgm:pt>
    <dgm:pt modelId="{66850283-08A8-4487-9BF7-EE88673CD212}" type="pres">
      <dgm:prSet presAssocID="{D8E6A0AA-816B-422F-B01A-A41C53DCC1EE}" presName="rootConnector" presStyleLbl="node1" presStyleIdx="4" presStyleCnt="6"/>
      <dgm:spPr/>
    </dgm:pt>
    <dgm:pt modelId="{4CDD3C01-F328-4521-A72A-267FA5613365}" type="pres">
      <dgm:prSet presAssocID="{D8E6A0AA-816B-422F-B01A-A41C53DCC1EE}" presName="childShape" presStyleCnt="0"/>
      <dgm:spPr/>
    </dgm:pt>
    <dgm:pt modelId="{8E6E125F-0485-4D78-8BD9-5797D503AA33}" type="pres">
      <dgm:prSet presAssocID="{01D0DAC5-9D96-473A-952D-D393C6AE20DA}" presName="Name13" presStyleLbl="parChTrans1D2" presStyleIdx="11" presStyleCnt="17"/>
      <dgm:spPr/>
    </dgm:pt>
    <dgm:pt modelId="{7F3152EC-1715-4DF0-AFAE-D3FB6D292261}" type="pres">
      <dgm:prSet presAssocID="{86FAD0E1-E664-483C-A7D8-CFAF22F08451}" presName="childText" presStyleLbl="bgAcc1" presStyleIdx="11" presStyleCnt="17">
        <dgm:presLayoutVars>
          <dgm:bulletEnabled val="1"/>
        </dgm:presLayoutVars>
      </dgm:prSet>
      <dgm:spPr/>
    </dgm:pt>
    <dgm:pt modelId="{18778273-E51D-4121-8F88-39B6BD0F13B8}" type="pres">
      <dgm:prSet presAssocID="{26A9C0B1-0847-44EB-ABAE-CC15B8E15424}" presName="Name13" presStyleLbl="parChTrans1D2" presStyleIdx="12" presStyleCnt="17"/>
      <dgm:spPr/>
    </dgm:pt>
    <dgm:pt modelId="{5793E811-C386-46ED-87BB-58697096BC6A}" type="pres">
      <dgm:prSet presAssocID="{B83C8DBB-A772-4230-A129-4E07D31F954A}" presName="childText" presStyleLbl="bgAcc1" presStyleIdx="12" presStyleCnt="17">
        <dgm:presLayoutVars>
          <dgm:bulletEnabled val="1"/>
        </dgm:presLayoutVars>
      </dgm:prSet>
      <dgm:spPr/>
    </dgm:pt>
    <dgm:pt modelId="{1C7BE93E-0AF9-40FD-A4A3-42CAAF578044}" type="pres">
      <dgm:prSet presAssocID="{0CD33B84-B2F4-451C-99C9-77F2B308854A}" presName="Name13" presStyleLbl="parChTrans1D2" presStyleIdx="13" presStyleCnt="17"/>
      <dgm:spPr/>
    </dgm:pt>
    <dgm:pt modelId="{B81CCB2B-1CEE-434C-97F1-04251FD8D899}" type="pres">
      <dgm:prSet presAssocID="{29AED9B6-B0D8-4795-8604-479E9B1EAA2A}" presName="childText" presStyleLbl="bgAcc1" presStyleIdx="13" presStyleCnt="17">
        <dgm:presLayoutVars>
          <dgm:bulletEnabled val="1"/>
        </dgm:presLayoutVars>
      </dgm:prSet>
      <dgm:spPr/>
    </dgm:pt>
    <dgm:pt modelId="{3FE9346A-BD95-433B-BE71-B1A7D213D907}" type="pres">
      <dgm:prSet presAssocID="{9C23C4F1-EA54-481B-8745-2CDB8B843A29}" presName="root" presStyleCnt="0"/>
      <dgm:spPr/>
    </dgm:pt>
    <dgm:pt modelId="{668ABFA1-3A56-4CFA-B8DC-D542AC3C72DA}" type="pres">
      <dgm:prSet presAssocID="{9C23C4F1-EA54-481B-8745-2CDB8B843A29}" presName="rootComposite" presStyleCnt="0"/>
      <dgm:spPr/>
    </dgm:pt>
    <dgm:pt modelId="{D8BA8CAD-EB30-42C9-9620-9C195B45EF14}" type="pres">
      <dgm:prSet presAssocID="{9C23C4F1-EA54-481B-8745-2CDB8B843A29}" presName="rootText" presStyleLbl="node1" presStyleIdx="5" presStyleCnt="6"/>
      <dgm:spPr/>
    </dgm:pt>
    <dgm:pt modelId="{BD457C6A-CDC5-46E6-8A23-90C80FB6AEFA}" type="pres">
      <dgm:prSet presAssocID="{9C23C4F1-EA54-481B-8745-2CDB8B843A29}" presName="rootConnector" presStyleLbl="node1" presStyleIdx="5" presStyleCnt="6"/>
      <dgm:spPr/>
    </dgm:pt>
    <dgm:pt modelId="{41F57492-4DDC-4965-8BFF-68871B50B6F2}" type="pres">
      <dgm:prSet presAssocID="{9C23C4F1-EA54-481B-8745-2CDB8B843A29}" presName="childShape" presStyleCnt="0"/>
      <dgm:spPr/>
    </dgm:pt>
    <dgm:pt modelId="{1183A6DC-4B0D-44D9-9B21-56B86B9C34BB}" type="pres">
      <dgm:prSet presAssocID="{3DC0860F-D2C2-43FE-96BC-2331E91FD554}" presName="Name13" presStyleLbl="parChTrans1D2" presStyleIdx="14" presStyleCnt="17"/>
      <dgm:spPr/>
    </dgm:pt>
    <dgm:pt modelId="{EF347087-842A-4472-A1ED-D60CCA5241D4}" type="pres">
      <dgm:prSet presAssocID="{090C200B-F35E-4C90-B21C-5F8A2A521CC9}" presName="childText" presStyleLbl="bgAcc1" presStyleIdx="14" presStyleCnt="17">
        <dgm:presLayoutVars>
          <dgm:bulletEnabled val="1"/>
        </dgm:presLayoutVars>
      </dgm:prSet>
      <dgm:spPr/>
    </dgm:pt>
    <dgm:pt modelId="{5E4223CE-8F67-4688-9137-50B31AB4CAE6}" type="pres">
      <dgm:prSet presAssocID="{6D5AE2CC-2ED5-4CE5-8981-36F9C8834BB3}" presName="Name13" presStyleLbl="parChTrans1D2" presStyleIdx="15" presStyleCnt="17"/>
      <dgm:spPr/>
    </dgm:pt>
    <dgm:pt modelId="{120C5A30-D22C-474C-A6BC-BEE2514383BD}" type="pres">
      <dgm:prSet presAssocID="{3C856BF5-98C5-4634-866A-12DF10E3F0DC}" presName="childText" presStyleLbl="bgAcc1" presStyleIdx="15" presStyleCnt="17">
        <dgm:presLayoutVars>
          <dgm:bulletEnabled val="1"/>
        </dgm:presLayoutVars>
      </dgm:prSet>
      <dgm:spPr/>
    </dgm:pt>
    <dgm:pt modelId="{8C4F3B9D-1265-4070-BFD8-24DE0477A820}" type="pres">
      <dgm:prSet presAssocID="{3F9EFA66-0EE2-48B6-AE91-62EC3C91E162}" presName="Name13" presStyleLbl="parChTrans1D2" presStyleIdx="16" presStyleCnt="17"/>
      <dgm:spPr/>
    </dgm:pt>
    <dgm:pt modelId="{8CCAA026-90AA-4D15-B401-513EFFD11D24}" type="pres">
      <dgm:prSet presAssocID="{FF3155BD-B00F-4332-A849-7A8E3A77AB5A}" presName="childText" presStyleLbl="bgAcc1" presStyleIdx="16" presStyleCnt="17">
        <dgm:presLayoutVars>
          <dgm:bulletEnabled val="1"/>
        </dgm:presLayoutVars>
      </dgm:prSet>
      <dgm:spPr/>
    </dgm:pt>
  </dgm:ptLst>
  <dgm:cxnLst>
    <dgm:cxn modelId="{422F0903-0EB2-4E41-A5FE-94C040CBABE3}" srcId="{DB510BCA-3F6F-4CFA-A07E-85478510EA03}" destId="{3F3829BD-8D39-4E26-B2DC-C4FA9FAD1459}" srcOrd="0" destOrd="0" parTransId="{2C637295-73A6-4957-8161-92427FFAF23F}" sibTransId="{7FF24A63-9729-4D1B-AC64-504CC679DE60}"/>
    <dgm:cxn modelId="{ED3FDF04-A46A-4518-A4AA-290A4E6AA597}" srcId="{B0EB0468-3841-467D-ABCC-19A133A4FBE6}" destId="{D6A2B092-4BE9-42C1-B15A-57C8E9261CA7}" srcOrd="1" destOrd="0" parTransId="{E4579CB7-E3CD-4DDA-B500-219F8662B186}" sibTransId="{792C9F19-0E25-4F00-8049-BCBF2D5693DA}"/>
    <dgm:cxn modelId="{97955C07-E0B7-4A46-AD57-754FD2839C65}" type="presOf" srcId="{C7525678-952B-4136-A104-C6DBF33D21B5}" destId="{324A09AF-1EFF-425C-879E-FFD6ABBAABCA}" srcOrd="0" destOrd="0" presId="urn:microsoft.com/office/officeart/2005/8/layout/hierarchy3"/>
    <dgm:cxn modelId="{B6A4EE08-F262-45E2-A41A-1EBB72F5D027}" type="presOf" srcId="{D8E6A0AA-816B-422F-B01A-A41C53DCC1EE}" destId="{66850283-08A8-4487-9BF7-EE88673CD212}" srcOrd="1" destOrd="0" presId="urn:microsoft.com/office/officeart/2005/8/layout/hierarchy3"/>
    <dgm:cxn modelId="{A7B7300A-F303-42C1-AEF4-49246543622B}" srcId="{B8E0F664-74CE-42E1-8943-6C0D1BD1BD62}" destId="{0AB3B5A0-2515-450A-BD07-599E0356F2F6}" srcOrd="2" destOrd="0" parTransId="{B5665FE9-858B-4E41-83E8-6E8F76473CF2}" sibTransId="{644B940D-D679-4849-943D-777D911D5AED}"/>
    <dgm:cxn modelId="{7BABC90F-89DE-4E6E-8BE3-4D65F44F0C9C}" type="presOf" srcId="{0CD33B84-B2F4-451C-99C9-77F2B308854A}" destId="{1C7BE93E-0AF9-40FD-A4A3-42CAAF578044}" srcOrd="0" destOrd="0" presId="urn:microsoft.com/office/officeart/2005/8/layout/hierarchy3"/>
    <dgm:cxn modelId="{37CCE50F-A0AB-4843-ADCE-C95716E3392C}" type="presOf" srcId="{3F3829BD-8D39-4E26-B2DC-C4FA9FAD1459}" destId="{9FF346C7-6E5E-405B-9132-D27E1060EF9D}" srcOrd="1" destOrd="0" presId="urn:microsoft.com/office/officeart/2005/8/layout/hierarchy3"/>
    <dgm:cxn modelId="{2858F51A-658B-426C-96B5-A9F5FA91AEFC}" type="presOf" srcId="{B8E0F664-74CE-42E1-8943-6C0D1BD1BD62}" destId="{7E6321E5-A35F-4E9A-AFC0-9B9DAA425745}" srcOrd="1" destOrd="0" presId="urn:microsoft.com/office/officeart/2005/8/layout/hierarchy3"/>
    <dgm:cxn modelId="{EEA0F51A-BCAF-4968-9304-180D6C71184C}" type="presOf" srcId="{AB3C33F8-A586-4D9A-8B53-EFA36F6982F8}" destId="{BA1E4AB7-DDE5-417F-A536-D0644593F5A0}" srcOrd="0" destOrd="0" presId="urn:microsoft.com/office/officeart/2005/8/layout/hierarchy3"/>
    <dgm:cxn modelId="{0BA3521D-91AD-4C5B-AEEC-984A1DAE5A94}" type="presOf" srcId="{B0EB0468-3841-467D-ABCC-19A133A4FBE6}" destId="{D339E09C-AB79-4956-A185-DE9B789C39FB}" srcOrd="0" destOrd="0" presId="urn:microsoft.com/office/officeart/2005/8/layout/hierarchy3"/>
    <dgm:cxn modelId="{9C0B951E-3E85-4B08-AD49-EC2DDF315A07}" type="presOf" srcId="{D8E6A0AA-816B-422F-B01A-A41C53DCC1EE}" destId="{D96BCE76-8DE1-417C-9DFD-1D6BE4A72772}" srcOrd="0" destOrd="0" presId="urn:microsoft.com/office/officeart/2005/8/layout/hierarchy3"/>
    <dgm:cxn modelId="{0E858F2B-3914-4841-95A6-8B432C33B9A6}" srcId="{DB510BCA-3F6F-4CFA-A07E-85478510EA03}" destId="{B0EB0468-3841-467D-ABCC-19A133A4FBE6}" srcOrd="3" destOrd="0" parTransId="{E719C8CC-95C8-4278-B9B6-6A0FF7B8924F}" sibTransId="{E3995DBD-0EEC-47D8-AB53-0981B352BE08}"/>
    <dgm:cxn modelId="{652C0633-AE1C-44A1-81B8-C9B46B15B98F}" type="presOf" srcId="{60DB23AB-4131-472D-82C0-1CF30A792549}" destId="{F095D6F8-5406-47E1-BD52-96B10A4596A0}" srcOrd="0" destOrd="0" presId="urn:microsoft.com/office/officeart/2005/8/layout/hierarchy3"/>
    <dgm:cxn modelId="{DB307835-8DCA-4BD9-B331-8539F47AC0D6}" type="presOf" srcId="{B83C8DBB-A772-4230-A129-4E07D31F954A}" destId="{5793E811-C386-46ED-87BB-58697096BC6A}" srcOrd="0" destOrd="0" presId="urn:microsoft.com/office/officeart/2005/8/layout/hierarchy3"/>
    <dgm:cxn modelId="{4D754D36-1667-45BE-B60A-860CFE76AAE8}" type="presOf" srcId="{9C23C4F1-EA54-481B-8745-2CDB8B843A29}" destId="{BD457C6A-CDC5-46E6-8A23-90C80FB6AEFA}" srcOrd="1" destOrd="0" presId="urn:microsoft.com/office/officeart/2005/8/layout/hierarchy3"/>
    <dgm:cxn modelId="{EDD1003E-B63B-4EA0-94C8-8D301B1F64EC}" srcId="{3F3829BD-8D39-4E26-B2DC-C4FA9FAD1459}" destId="{0EEC59A0-B98C-46EC-BCBB-333A82761ED8}" srcOrd="2" destOrd="0" parTransId="{07E9BC37-6298-4662-998D-9E10CD14D60F}" sibTransId="{861E74AB-BD06-4831-B930-478F26D47A34}"/>
    <dgm:cxn modelId="{1B99643F-6662-475D-B548-42D202650255}" type="presOf" srcId="{E4579CB7-E3CD-4DDA-B500-219F8662B186}" destId="{9C5F3251-7C87-4E46-91A3-61594492CBDB}" srcOrd="0" destOrd="0" presId="urn:microsoft.com/office/officeart/2005/8/layout/hierarchy3"/>
    <dgm:cxn modelId="{C8BBCB44-8610-4CDD-87AE-EB316A7C378A}" type="presOf" srcId="{B5665FE9-858B-4E41-83E8-6E8F76473CF2}" destId="{59C8B6CA-5E97-45A2-B819-2CAA45B15678}" srcOrd="0" destOrd="0" presId="urn:microsoft.com/office/officeart/2005/8/layout/hierarchy3"/>
    <dgm:cxn modelId="{78BD8D49-18D3-4BF4-9F42-758D9E71556B}" srcId="{DB510BCA-3F6F-4CFA-A07E-85478510EA03}" destId="{C7525678-952B-4136-A104-C6DBF33D21B5}" srcOrd="2" destOrd="0" parTransId="{CC03F890-A311-4656-8B75-2706138D2BD6}" sibTransId="{5A19C530-67F5-401B-902A-BF203F3AF95B}"/>
    <dgm:cxn modelId="{695E824A-6DD7-4C45-BDF9-87EEEDF5A449}" type="presOf" srcId="{A7CA482F-2E5A-44E2-8A64-2DFB6C2B77C8}" destId="{5FB57694-1C06-4647-BC72-0C44664EECB9}" srcOrd="0" destOrd="0" presId="urn:microsoft.com/office/officeart/2005/8/layout/hierarchy3"/>
    <dgm:cxn modelId="{331C684B-4180-4E79-9849-F0A16E624E8C}" type="presOf" srcId="{7E8F9B2E-3895-4064-88C3-CC82EA211F3B}" destId="{38EA4660-D32F-4335-B62E-FF048C3D2DD7}" srcOrd="0" destOrd="0" presId="urn:microsoft.com/office/officeart/2005/8/layout/hierarchy3"/>
    <dgm:cxn modelId="{540E4050-55B5-4965-9489-749C6C443552}" type="presOf" srcId="{43447E6E-9A5B-478E-B948-8DD8168BAD10}" destId="{5B66B4AA-4F97-49CE-BCA2-5FF0F349B1D7}" srcOrd="0" destOrd="0" presId="urn:microsoft.com/office/officeart/2005/8/layout/hierarchy3"/>
    <dgm:cxn modelId="{6EA30357-8E37-4DB6-81CA-9CBA46E3F536}" type="presOf" srcId="{B0EB0468-3841-467D-ABCC-19A133A4FBE6}" destId="{10D93B2E-70BF-4F49-ACD9-007DA67148FC}" srcOrd="1" destOrd="0" presId="urn:microsoft.com/office/officeart/2005/8/layout/hierarchy3"/>
    <dgm:cxn modelId="{B3679957-8B4C-41E6-B8C0-867372802297}" srcId="{B8E0F664-74CE-42E1-8943-6C0D1BD1BD62}" destId="{60DB23AB-4131-472D-82C0-1CF30A792549}" srcOrd="0" destOrd="0" parTransId="{557B0590-2137-429E-A50B-969BEEFA6BE1}" sibTransId="{53F61263-4C4D-49CF-8B6A-C82222987B5E}"/>
    <dgm:cxn modelId="{39C5A859-3526-4113-803E-10BF8563CBB7}" srcId="{D8E6A0AA-816B-422F-B01A-A41C53DCC1EE}" destId="{B83C8DBB-A772-4230-A129-4E07D31F954A}" srcOrd="1" destOrd="0" parTransId="{26A9C0B1-0847-44EB-ABAE-CC15B8E15424}" sibTransId="{15DB9289-4AFC-4A48-AC81-3B9082BC76C5}"/>
    <dgm:cxn modelId="{2D37B859-72A9-40B0-9057-F34041EC016F}" type="presOf" srcId="{3F9EFA66-0EE2-48B6-AE91-62EC3C91E162}" destId="{8C4F3B9D-1265-4070-BFD8-24DE0477A820}" srcOrd="0" destOrd="0" presId="urn:microsoft.com/office/officeart/2005/8/layout/hierarchy3"/>
    <dgm:cxn modelId="{64F3565A-7FBF-4E3D-84AF-C6E2D69F6408}" srcId="{DB510BCA-3F6F-4CFA-A07E-85478510EA03}" destId="{9C23C4F1-EA54-481B-8745-2CDB8B843A29}" srcOrd="5" destOrd="0" parTransId="{354A9E31-6716-4760-A316-7B7F2ED8539B}" sibTransId="{CB873F42-FC38-41C3-A045-918700090377}"/>
    <dgm:cxn modelId="{2C367E5C-66CF-4D74-ADD6-C214BF5754CC}" type="presOf" srcId="{9C23C4F1-EA54-481B-8745-2CDB8B843A29}" destId="{D8BA8CAD-EB30-42C9-9620-9C195B45EF14}" srcOrd="0" destOrd="0" presId="urn:microsoft.com/office/officeart/2005/8/layout/hierarchy3"/>
    <dgm:cxn modelId="{375CB361-44B5-4317-9BC2-DA1A4244F3A8}" srcId="{B8E0F664-74CE-42E1-8943-6C0D1BD1BD62}" destId="{0B850FFD-8202-4243-80D9-BB33A6980388}" srcOrd="1" destOrd="0" parTransId="{5CEC85B0-7F65-48D5-976A-2E67B9183BB3}" sibTransId="{CFC978C9-60BC-48B9-81E1-70460645CE65}"/>
    <dgm:cxn modelId="{E456E761-4718-4211-9ED5-93FB44DDDF71}" type="presOf" srcId="{07E9BC37-6298-4662-998D-9E10CD14D60F}" destId="{9D061313-C39A-4F14-9AD8-59AB81E8AA0C}" srcOrd="0" destOrd="0" presId="urn:microsoft.com/office/officeart/2005/8/layout/hierarchy3"/>
    <dgm:cxn modelId="{1BF21F62-F58E-4A35-89F2-2432CA2D93CB}" type="presOf" srcId="{29AED9B6-B0D8-4795-8604-479E9B1EAA2A}" destId="{B81CCB2B-1CEE-434C-97F1-04251FD8D899}" srcOrd="0" destOrd="0" presId="urn:microsoft.com/office/officeart/2005/8/layout/hierarchy3"/>
    <dgm:cxn modelId="{13014465-33C9-4539-93E6-69296943AF97}" type="presOf" srcId="{6D5AE2CC-2ED5-4CE5-8981-36F9C8834BB3}" destId="{5E4223CE-8F67-4688-9137-50B31AB4CAE6}" srcOrd="0" destOrd="0" presId="urn:microsoft.com/office/officeart/2005/8/layout/hierarchy3"/>
    <dgm:cxn modelId="{19526466-3F3D-4C76-B6EA-109CF21D1E44}" type="presOf" srcId="{E1A1F816-C66C-43AB-B50A-40A6C47C15F8}" destId="{2890C27B-F51A-439C-B185-7C584F45B563}" srcOrd="0" destOrd="0" presId="urn:microsoft.com/office/officeart/2005/8/layout/hierarchy3"/>
    <dgm:cxn modelId="{23C60068-3752-48E9-8EAE-51A3CC5F2A3C}" type="presOf" srcId="{0EEC59A0-B98C-46EC-BCBB-333A82761ED8}" destId="{87C95333-1961-42A2-A093-14AF14DDE78D}" srcOrd="0" destOrd="0" presId="urn:microsoft.com/office/officeart/2005/8/layout/hierarchy3"/>
    <dgm:cxn modelId="{49CB3B70-59BB-458C-A2B6-D38508755524}" srcId="{3F3829BD-8D39-4E26-B2DC-C4FA9FAD1459}" destId="{1500F6D6-108E-4D8C-A766-829F43E5A541}" srcOrd="0" destOrd="0" parTransId="{2BEC7692-6C90-463A-90C4-FF68B162DB12}" sibTransId="{EAA6A389-AFD7-478C-A229-099D4C870F16}"/>
    <dgm:cxn modelId="{B6E7A673-0CD8-4365-AE6A-06D8032297B4}" type="presOf" srcId="{3C359E3C-5E4F-4A21-8555-0128E7306948}" destId="{D28B8758-B3A9-4A18-BF42-3D41963A29FA}" srcOrd="0" destOrd="0" presId="urn:microsoft.com/office/officeart/2005/8/layout/hierarchy3"/>
    <dgm:cxn modelId="{91293B76-4A63-4FA4-96C6-C50022A20A5E}" srcId="{C7525678-952B-4136-A104-C6DBF33D21B5}" destId="{7E8F9B2E-3895-4064-88C3-CC82EA211F3B}" srcOrd="2" destOrd="0" parTransId="{43447E6E-9A5B-478E-B948-8DD8168BAD10}" sibTransId="{55EB0060-1B50-45E8-AF57-3436ADEDEC70}"/>
    <dgm:cxn modelId="{FDB89B78-8CA4-4AF2-BC96-8826B4EA8A86}" type="presOf" srcId="{FE7A4583-B4E0-4CA2-B768-46F8C23ADE88}" destId="{35AC2F8C-B68B-458B-9F11-F9BEE372E702}" srcOrd="0" destOrd="0" presId="urn:microsoft.com/office/officeart/2005/8/layout/hierarchy3"/>
    <dgm:cxn modelId="{FE31287E-F9D2-41F9-97AA-BBE36CCFB143}" type="presOf" srcId="{0B850FFD-8202-4243-80D9-BB33A6980388}" destId="{FB59F64E-73C1-4425-9F9A-62DD11BDC85D}" srcOrd="0" destOrd="0" presId="urn:microsoft.com/office/officeart/2005/8/layout/hierarchy3"/>
    <dgm:cxn modelId="{CC59D383-5BE9-4292-B66C-97650BD84195}" type="presOf" srcId="{5CEC85B0-7F65-48D5-976A-2E67B9183BB3}" destId="{B3EE54ED-57BE-4C88-9753-EF673C977FBD}" srcOrd="0" destOrd="0" presId="urn:microsoft.com/office/officeart/2005/8/layout/hierarchy3"/>
    <dgm:cxn modelId="{33A4E583-F1A8-4646-AFDC-447FA34BD5DC}" type="presOf" srcId="{3DC0860F-D2C2-43FE-96BC-2331E91FD554}" destId="{1183A6DC-4B0D-44D9-9B21-56B86B9C34BB}" srcOrd="0" destOrd="0" presId="urn:microsoft.com/office/officeart/2005/8/layout/hierarchy3"/>
    <dgm:cxn modelId="{1419F686-73BE-43B3-ACDD-81F5962AAE67}" type="presOf" srcId="{B8E0F664-74CE-42E1-8943-6C0D1BD1BD62}" destId="{816465C8-92D7-4D89-86A6-6D330144AAD5}" srcOrd="0" destOrd="0" presId="urn:microsoft.com/office/officeart/2005/8/layout/hierarchy3"/>
    <dgm:cxn modelId="{4F77F887-7D3F-4630-8085-E301C98F5231}" srcId="{9C23C4F1-EA54-481B-8745-2CDB8B843A29}" destId="{090C200B-F35E-4C90-B21C-5F8A2A521CC9}" srcOrd="0" destOrd="0" parTransId="{3DC0860F-D2C2-43FE-96BC-2331E91FD554}" sibTransId="{D6E49D90-EE4A-4575-9527-655E1E599E8F}"/>
    <dgm:cxn modelId="{20C99C88-C320-4E0D-AFAE-8D73F84E751D}" type="presOf" srcId="{0AB3B5A0-2515-450A-BD07-599E0356F2F6}" destId="{ACD77EA5-E110-4FC1-94DE-72121FD68CBE}" srcOrd="0" destOrd="0" presId="urn:microsoft.com/office/officeart/2005/8/layout/hierarchy3"/>
    <dgm:cxn modelId="{10C0D38D-4B6B-43E2-861E-5BAB2371AE37}" type="presOf" srcId="{D6A2B092-4BE9-42C1-B15A-57C8E9261CA7}" destId="{CAF3AD42-7931-4759-8EA8-7B711DA22D94}" srcOrd="0" destOrd="0" presId="urn:microsoft.com/office/officeart/2005/8/layout/hierarchy3"/>
    <dgm:cxn modelId="{5040E791-7F99-4E9A-A733-DE0657D32594}" type="presOf" srcId="{A8125BE1-396B-41AD-AD30-DD42A4B99865}" destId="{6884226C-27AE-4D26-BB3A-C44D1BD1E1D7}" srcOrd="0" destOrd="0" presId="urn:microsoft.com/office/officeart/2005/8/layout/hierarchy3"/>
    <dgm:cxn modelId="{5F8FA493-2149-437F-A650-9D378CF8856E}" type="presOf" srcId="{1500F6D6-108E-4D8C-A766-829F43E5A541}" destId="{03ACAEE3-0BF9-4EF5-81B6-8CA59B1B3658}" srcOrd="0" destOrd="0" presId="urn:microsoft.com/office/officeart/2005/8/layout/hierarchy3"/>
    <dgm:cxn modelId="{3CF7B497-01C2-4D58-AE5B-F9773C70BF20}" type="presOf" srcId="{01D0DAC5-9D96-473A-952D-D393C6AE20DA}" destId="{8E6E125F-0485-4D78-8BD9-5797D503AA33}" srcOrd="0" destOrd="0" presId="urn:microsoft.com/office/officeart/2005/8/layout/hierarchy3"/>
    <dgm:cxn modelId="{F9099A9A-149E-4433-940F-3052D6616298}" srcId="{B0EB0468-3841-467D-ABCC-19A133A4FBE6}" destId="{1A13AD14-BE4A-4EB7-83B3-B1E310F31F89}" srcOrd="0" destOrd="0" parTransId="{3C359E3C-5E4F-4A21-8555-0128E7306948}" sibTransId="{A83E00F0-EC82-49C7-8719-902E8B90BB47}"/>
    <dgm:cxn modelId="{E47FFA9C-EB78-46CF-A270-D31199A974A7}" type="presOf" srcId="{1A13AD14-BE4A-4EB7-83B3-B1E310F31F89}" destId="{AD48A26D-E6C5-4A94-B78A-8F89F4E5CC84}" srcOrd="0" destOrd="0" presId="urn:microsoft.com/office/officeart/2005/8/layout/hierarchy3"/>
    <dgm:cxn modelId="{F30B829F-5372-4924-ABE8-D3617E404BCF}" srcId="{3F3829BD-8D39-4E26-B2DC-C4FA9FAD1459}" destId="{E0A4A809-6FCF-4716-B877-0F14330F3C38}" srcOrd="1" destOrd="0" parTransId="{A8125BE1-396B-41AD-AD30-DD42A4B99865}" sibTransId="{8E8BEDC1-11DB-466D-B328-13D09F16A4B5}"/>
    <dgm:cxn modelId="{08121BA2-E878-40F1-A912-8A37CA25D6E1}" type="presOf" srcId="{090C200B-F35E-4C90-B21C-5F8A2A521CC9}" destId="{EF347087-842A-4472-A1ED-D60CCA5241D4}" srcOrd="0" destOrd="0" presId="urn:microsoft.com/office/officeart/2005/8/layout/hierarchy3"/>
    <dgm:cxn modelId="{145B20AA-883B-43F1-91DA-154092041DD8}" srcId="{D8E6A0AA-816B-422F-B01A-A41C53DCC1EE}" destId="{29AED9B6-B0D8-4795-8604-479E9B1EAA2A}" srcOrd="2" destOrd="0" parTransId="{0CD33B84-B2F4-451C-99C9-77F2B308854A}" sibTransId="{170E8DF2-16D0-460E-A3FC-970A5239987C}"/>
    <dgm:cxn modelId="{D42424AD-3EA4-4141-9ECE-390CFBB966E6}" srcId="{9C23C4F1-EA54-481B-8745-2CDB8B843A29}" destId="{3C856BF5-98C5-4634-866A-12DF10E3F0DC}" srcOrd="1" destOrd="0" parTransId="{6D5AE2CC-2ED5-4CE5-8981-36F9C8834BB3}" sibTransId="{A8629A8F-C742-4BC7-82F1-4B75CBA404D8}"/>
    <dgm:cxn modelId="{F8F17AAF-25A3-4672-B855-C768BD76CD3D}" type="presOf" srcId="{DB510BCA-3F6F-4CFA-A07E-85478510EA03}" destId="{9A920AF3-B3A9-4C38-A116-EC60B03CDDAD}" srcOrd="0" destOrd="0" presId="urn:microsoft.com/office/officeart/2005/8/layout/hierarchy3"/>
    <dgm:cxn modelId="{C13D52B7-A8BD-4D1D-B4AE-9966285BA191}" srcId="{DB510BCA-3F6F-4CFA-A07E-85478510EA03}" destId="{D8E6A0AA-816B-422F-B01A-A41C53DCC1EE}" srcOrd="4" destOrd="0" parTransId="{0E5A9B2B-9357-43FA-94F0-AC7188D9ECAC}" sibTransId="{0545B8D4-6E0F-4F94-B435-1B82560C5878}"/>
    <dgm:cxn modelId="{6B8321B9-A470-481E-B9AA-C9F7DF07DCEB}" srcId="{C7525678-952B-4136-A104-C6DBF33D21B5}" destId="{A7CA482F-2E5A-44E2-8A64-2DFB6C2B77C8}" srcOrd="0" destOrd="0" parTransId="{AB3C33F8-A586-4D9A-8B53-EFA36F6982F8}" sibTransId="{B0C5A500-AEF6-4755-8C45-A7B696647465}"/>
    <dgm:cxn modelId="{0E9E80BD-6CA9-41A5-991D-2DB8294D903F}" type="presOf" srcId="{86FAD0E1-E664-483C-A7D8-CFAF22F08451}" destId="{7F3152EC-1715-4DF0-AFAE-D3FB6D292261}" srcOrd="0" destOrd="0" presId="urn:microsoft.com/office/officeart/2005/8/layout/hierarchy3"/>
    <dgm:cxn modelId="{0B94D0BE-29A3-41F6-B183-4B274627A4B6}" srcId="{9C23C4F1-EA54-481B-8745-2CDB8B843A29}" destId="{FF3155BD-B00F-4332-A849-7A8E3A77AB5A}" srcOrd="2" destOrd="0" parTransId="{3F9EFA66-0EE2-48B6-AE91-62EC3C91E162}" sibTransId="{87772C7F-633E-444B-B1BD-863B1715D2C0}"/>
    <dgm:cxn modelId="{5E7113BF-507C-4A9C-8E28-C39BBF8653BD}" type="presOf" srcId="{26A9C0B1-0847-44EB-ABAE-CC15B8E15424}" destId="{18778273-E51D-4121-8F88-39B6BD0F13B8}" srcOrd="0" destOrd="0" presId="urn:microsoft.com/office/officeart/2005/8/layout/hierarchy3"/>
    <dgm:cxn modelId="{F24217C2-917E-455B-A1AA-397EA4FE36C9}" type="presOf" srcId="{2BEC7692-6C90-463A-90C4-FF68B162DB12}" destId="{76E77A0F-C6A4-4A16-AC80-8E7245F769F6}" srcOrd="0" destOrd="0" presId="urn:microsoft.com/office/officeart/2005/8/layout/hierarchy3"/>
    <dgm:cxn modelId="{88CC6CC3-B25C-4016-9314-8E72F3AA54A4}" type="presOf" srcId="{3C856BF5-98C5-4634-866A-12DF10E3F0DC}" destId="{120C5A30-D22C-474C-A6BC-BEE2514383BD}" srcOrd="0" destOrd="0" presId="urn:microsoft.com/office/officeart/2005/8/layout/hierarchy3"/>
    <dgm:cxn modelId="{92AA18CA-F8A3-415B-A77A-DBE9F483E45B}" srcId="{C7525678-952B-4136-A104-C6DBF33D21B5}" destId="{FE7A4583-B4E0-4CA2-B768-46F8C23ADE88}" srcOrd="1" destOrd="0" parTransId="{E1A1F816-C66C-43AB-B50A-40A6C47C15F8}" sibTransId="{5CBBEAAB-1705-4DF4-93C8-41CA12888116}"/>
    <dgm:cxn modelId="{4902E9DC-B6A7-45DD-A504-F3E3F7FA8923}" srcId="{D8E6A0AA-816B-422F-B01A-A41C53DCC1EE}" destId="{86FAD0E1-E664-483C-A7D8-CFAF22F08451}" srcOrd="0" destOrd="0" parTransId="{01D0DAC5-9D96-473A-952D-D393C6AE20DA}" sibTransId="{5856798F-B220-4CE6-B88D-20E9026EC099}"/>
    <dgm:cxn modelId="{04C5A9DE-4E39-4520-BB7D-E06AE15F96FE}" type="presOf" srcId="{E0A4A809-6FCF-4716-B877-0F14330F3C38}" destId="{2A57C46A-C9F5-4C9B-8F9C-5D1E1A951038}" srcOrd="0" destOrd="0" presId="urn:microsoft.com/office/officeart/2005/8/layout/hierarchy3"/>
    <dgm:cxn modelId="{24B84FE9-3B61-45FC-B7EB-589D21BE45B5}" type="presOf" srcId="{FF3155BD-B00F-4332-A849-7A8E3A77AB5A}" destId="{8CCAA026-90AA-4D15-B401-513EFFD11D24}" srcOrd="0" destOrd="0" presId="urn:microsoft.com/office/officeart/2005/8/layout/hierarchy3"/>
    <dgm:cxn modelId="{7492DFED-3496-41D2-8855-55E6B315BBCD}" type="presOf" srcId="{3F3829BD-8D39-4E26-B2DC-C4FA9FAD1459}" destId="{7EDF7090-E33B-46AA-8C3B-0F1126451B47}" srcOrd="0" destOrd="0" presId="urn:microsoft.com/office/officeart/2005/8/layout/hierarchy3"/>
    <dgm:cxn modelId="{919BD3EE-BD10-4FE8-AB2D-93F060871115}" srcId="{DB510BCA-3F6F-4CFA-A07E-85478510EA03}" destId="{B8E0F664-74CE-42E1-8943-6C0D1BD1BD62}" srcOrd="1" destOrd="0" parTransId="{F253F67E-B185-4ABD-921D-522EE8E6AD95}" sibTransId="{CD957E65-8968-4412-AA38-32AEBA81A3CC}"/>
    <dgm:cxn modelId="{4FE331EF-1382-4B4B-A28B-6F1376499C8E}" type="presOf" srcId="{557B0590-2137-429E-A50B-969BEEFA6BE1}" destId="{4A0F78FF-CA6E-4BAF-9BB3-25872C855846}" srcOrd="0" destOrd="0" presId="urn:microsoft.com/office/officeart/2005/8/layout/hierarchy3"/>
    <dgm:cxn modelId="{83E38BF9-97CD-4361-B165-1BC256720A10}" type="presOf" srcId="{C7525678-952B-4136-A104-C6DBF33D21B5}" destId="{12F91D69-9B55-489E-9BDA-62CBE68C4157}" srcOrd="1" destOrd="0" presId="urn:microsoft.com/office/officeart/2005/8/layout/hierarchy3"/>
    <dgm:cxn modelId="{C287A8F9-2937-4443-B0E7-232174471877}" type="presParOf" srcId="{9A920AF3-B3A9-4C38-A116-EC60B03CDDAD}" destId="{E50EC99D-E9F2-42D7-B859-84D7FA6A0ABF}" srcOrd="0" destOrd="0" presId="urn:microsoft.com/office/officeart/2005/8/layout/hierarchy3"/>
    <dgm:cxn modelId="{9FD29D86-03DE-43B8-B218-5A0A818671DD}" type="presParOf" srcId="{E50EC99D-E9F2-42D7-B859-84D7FA6A0ABF}" destId="{77B6CDF2-7C21-4AC6-9F4B-9437347C0ED1}" srcOrd="0" destOrd="0" presId="urn:microsoft.com/office/officeart/2005/8/layout/hierarchy3"/>
    <dgm:cxn modelId="{8690CC95-D723-455A-A339-CC7FE6006D3F}" type="presParOf" srcId="{77B6CDF2-7C21-4AC6-9F4B-9437347C0ED1}" destId="{7EDF7090-E33B-46AA-8C3B-0F1126451B47}" srcOrd="0" destOrd="0" presId="urn:microsoft.com/office/officeart/2005/8/layout/hierarchy3"/>
    <dgm:cxn modelId="{D5B0A470-1CD3-4C5B-9209-C392FAC6EA72}" type="presParOf" srcId="{77B6CDF2-7C21-4AC6-9F4B-9437347C0ED1}" destId="{9FF346C7-6E5E-405B-9132-D27E1060EF9D}" srcOrd="1" destOrd="0" presId="urn:microsoft.com/office/officeart/2005/8/layout/hierarchy3"/>
    <dgm:cxn modelId="{B5EC2C76-76A9-4D98-B03E-17F73B940FFA}" type="presParOf" srcId="{E50EC99D-E9F2-42D7-B859-84D7FA6A0ABF}" destId="{512E122A-1D04-48FF-BAAE-CCE04F86BD37}" srcOrd="1" destOrd="0" presId="urn:microsoft.com/office/officeart/2005/8/layout/hierarchy3"/>
    <dgm:cxn modelId="{158E69BF-5450-4704-A1D0-E3DF8055A2B7}" type="presParOf" srcId="{512E122A-1D04-48FF-BAAE-CCE04F86BD37}" destId="{76E77A0F-C6A4-4A16-AC80-8E7245F769F6}" srcOrd="0" destOrd="0" presId="urn:microsoft.com/office/officeart/2005/8/layout/hierarchy3"/>
    <dgm:cxn modelId="{94F4C2DA-4F82-4CE0-BC24-5FB10A1EE93C}" type="presParOf" srcId="{512E122A-1D04-48FF-BAAE-CCE04F86BD37}" destId="{03ACAEE3-0BF9-4EF5-81B6-8CA59B1B3658}" srcOrd="1" destOrd="0" presId="urn:microsoft.com/office/officeart/2005/8/layout/hierarchy3"/>
    <dgm:cxn modelId="{F61859E4-638C-4BC6-9CDF-8D14C0EBBCC6}" type="presParOf" srcId="{512E122A-1D04-48FF-BAAE-CCE04F86BD37}" destId="{6884226C-27AE-4D26-BB3A-C44D1BD1E1D7}" srcOrd="2" destOrd="0" presId="urn:microsoft.com/office/officeart/2005/8/layout/hierarchy3"/>
    <dgm:cxn modelId="{6C041BA2-E3D3-430B-82EB-413CBE97486B}" type="presParOf" srcId="{512E122A-1D04-48FF-BAAE-CCE04F86BD37}" destId="{2A57C46A-C9F5-4C9B-8F9C-5D1E1A951038}" srcOrd="3" destOrd="0" presId="urn:microsoft.com/office/officeart/2005/8/layout/hierarchy3"/>
    <dgm:cxn modelId="{5C52D279-9BCB-4B76-AAAF-94BE0F0CFD9F}" type="presParOf" srcId="{512E122A-1D04-48FF-BAAE-CCE04F86BD37}" destId="{9D061313-C39A-4F14-9AD8-59AB81E8AA0C}" srcOrd="4" destOrd="0" presId="urn:microsoft.com/office/officeart/2005/8/layout/hierarchy3"/>
    <dgm:cxn modelId="{67B5086D-5852-4F45-97D7-C9BADE033516}" type="presParOf" srcId="{512E122A-1D04-48FF-BAAE-CCE04F86BD37}" destId="{87C95333-1961-42A2-A093-14AF14DDE78D}" srcOrd="5" destOrd="0" presId="urn:microsoft.com/office/officeart/2005/8/layout/hierarchy3"/>
    <dgm:cxn modelId="{9DD178AB-E418-4A61-A8CA-67F4C95ECEBC}" type="presParOf" srcId="{9A920AF3-B3A9-4C38-A116-EC60B03CDDAD}" destId="{33F85575-A911-4E3D-9CA4-D14EB18EC9E6}" srcOrd="1" destOrd="0" presId="urn:microsoft.com/office/officeart/2005/8/layout/hierarchy3"/>
    <dgm:cxn modelId="{5C85D1AE-2613-4796-933C-BDF205C3BFDC}" type="presParOf" srcId="{33F85575-A911-4E3D-9CA4-D14EB18EC9E6}" destId="{50BECE73-3A88-47CC-9DAA-9FD025F26F3B}" srcOrd="0" destOrd="0" presId="urn:microsoft.com/office/officeart/2005/8/layout/hierarchy3"/>
    <dgm:cxn modelId="{3CD00C57-75DE-4318-8637-17FE9B6DF01B}" type="presParOf" srcId="{50BECE73-3A88-47CC-9DAA-9FD025F26F3B}" destId="{816465C8-92D7-4D89-86A6-6D330144AAD5}" srcOrd="0" destOrd="0" presId="urn:microsoft.com/office/officeart/2005/8/layout/hierarchy3"/>
    <dgm:cxn modelId="{274B2429-92E3-409D-A417-145B2924C387}" type="presParOf" srcId="{50BECE73-3A88-47CC-9DAA-9FD025F26F3B}" destId="{7E6321E5-A35F-4E9A-AFC0-9B9DAA425745}" srcOrd="1" destOrd="0" presId="urn:microsoft.com/office/officeart/2005/8/layout/hierarchy3"/>
    <dgm:cxn modelId="{B862B9C8-E080-46CE-8840-766E05B2D2A4}" type="presParOf" srcId="{33F85575-A911-4E3D-9CA4-D14EB18EC9E6}" destId="{34743381-D46C-4BF4-8A23-1193D025DB53}" srcOrd="1" destOrd="0" presId="urn:microsoft.com/office/officeart/2005/8/layout/hierarchy3"/>
    <dgm:cxn modelId="{765450D0-9A0D-4815-ABDA-E87144E055CE}" type="presParOf" srcId="{34743381-D46C-4BF4-8A23-1193D025DB53}" destId="{4A0F78FF-CA6E-4BAF-9BB3-25872C855846}" srcOrd="0" destOrd="0" presId="urn:microsoft.com/office/officeart/2005/8/layout/hierarchy3"/>
    <dgm:cxn modelId="{F289647B-BE89-4826-B42B-F693C7F63565}" type="presParOf" srcId="{34743381-D46C-4BF4-8A23-1193D025DB53}" destId="{F095D6F8-5406-47E1-BD52-96B10A4596A0}" srcOrd="1" destOrd="0" presId="urn:microsoft.com/office/officeart/2005/8/layout/hierarchy3"/>
    <dgm:cxn modelId="{54AAB310-8726-434E-8921-F11DD2E16BC5}" type="presParOf" srcId="{34743381-D46C-4BF4-8A23-1193D025DB53}" destId="{B3EE54ED-57BE-4C88-9753-EF673C977FBD}" srcOrd="2" destOrd="0" presId="urn:microsoft.com/office/officeart/2005/8/layout/hierarchy3"/>
    <dgm:cxn modelId="{715E92D8-B706-4E02-87DA-40D05584D0B7}" type="presParOf" srcId="{34743381-D46C-4BF4-8A23-1193D025DB53}" destId="{FB59F64E-73C1-4425-9F9A-62DD11BDC85D}" srcOrd="3" destOrd="0" presId="urn:microsoft.com/office/officeart/2005/8/layout/hierarchy3"/>
    <dgm:cxn modelId="{3DF8722D-373E-4C5A-8A16-3DD85DDBA548}" type="presParOf" srcId="{34743381-D46C-4BF4-8A23-1193D025DB53}" destId="{59C8B6CA-5E97-45A2-B819-2CAA45B15678}" srcOrd="4" destOrd="0" presId="urn:microsoft.com/office/officeart/2005/8/layout/hierarchy3"/>
    <dgm:cxn modelId="{051B1694-50C7-41CB-AA97-E60C161581CB}" type="presParOf" srcId="{34743381-D46C-4BF4-8A23-1193D025DB53}" destId="{ACD77EA5-E110-4FC1-94DE-72121FD68CBE}" srcOrd="5" destOrd="0" presId="urn:microsoft.com/office/officeart/2005/8/layout/hierarchy3"/>
    <dgm:cxn modelId="{216CBFDA-28D4-4FB7-A02F-B98D2D8F57A5}" type="presParOf" srcId="{9A920AF3-B3A9-4C38-A116-EC60B03CDDAD}" destId="{B875D27A-B583-4B48-A38D-4E963F505891}" srcOrd="2" destOrd="0" presId="urn:microsoft.com/office/officeart/2005/8/layout/hierarchy3"/>
    <dgm:cxn modelId="{D39ACDA7-781F-4DD9-B79F-10FF41CB4FD6}" type="presParOf" srcId="{B875D27A-B583-4B48-A38D-4E963F505891}" destId="{834F321E-FF45-4246-BB18-BB9A60A2EBB5}" srcOrd="0" destOrd="0" presId="urn:microsoft.com/office/officeart/2005/8/layout/hierarchy3"/>
    <dgm:cxn modelId="{8AFC6119-2ED8-4132-B2E3-CE93DC30B830}" type="presParOf" srcId="{834F321E-FF45-4246-BB18-BB9A60A2EBB5}" destId="{324A09AF-1EFF-425C-879E-FFD6ABBAABCA}" srcOrd="0" destOrd="0" presId="urn:microsoft.com/office/officeart/2005/8/layout/hierarchy3"/>
    <dgm:cxn modelId="{74FACBDE-2C0E-44CE-87C0-63815D5F2849}" type="presParOf" srcId="{834F321E-FF45-4246-BB18-BB9A60A2EBB5}" destId="{12F91D69-9B55-489E-9BDA-62CBE68C4157}" srcOrd="1" destOrd="0" presId="urn:microsoft.com/office/officeart/2005/8/layout/hierarchy3"/>
    <dgm:cxn modelId="{D30D9EDA-DC5E-4A25-9609-6EF578A7B986}" type="presParOf" srcId="{B875D27A-B583-4B48-A38D-4E963F505891}" destId="{31CC6F7F-77FB-4033-9C0C-B3362485B46E}" srcOrd="1" destOrd="0" presId="urn:microsoft.com/office/officeart/2005/8/layout/hierarchy3"/>
    <dgm:cxn modelId="{07EB90E5-CD68-44E2-9BC5-419108A953A0}" type="presParOf" srcId="{31CC6F7F-77FB-4033-9C0C-B3362485B46E}" destId="{BA1E4AB7-DDE5-417F-A536-D0644593F5A0}" srcOrd="0" destOrd="0" presId="urn:microsoft.com/office/officeart/2005/8/layout/hierarchy3"/>
    <dgm:cxn modelId="{3AC8FDED-3325-4758-BEFB-320C5DF7F18F}" type="presParOf" srcId="{31CC6F7F-77FB-4033-9C0C-B3362485B46E}" destId="{5FB57694-1C06-4647-BC72-0C44664EECB9}" srcOrd="1" destOrd="0" presId="urn:microsoft.com/office/officeart/2005/8/layout/hierarchy3"/>
    <dgm:cxn modelId="{844A28AA-D12E-4BF8-8EDB-5906A8501EBB}" type="presParOf" srcId="{31CC6F7F-77FB-4033-9C0C-B3362485B46E}" destId="{2890C27B-F51A-439C-B185-7C584F45B563}" srcOrd="2" destOrd="0" presId="urn:microsoft.com/office/officeart/2005/8/layout/hierarchy3"/>
    <dgm:cxn modelId="{FDDDB6CB-A948-4CB8-9AA6-421C189617C3}" type="presParOf" srcId="{31CC6F7F-77FB-4033-9C0C-B3362485B46E}" destId="{35AC2F8C-B68B-458B-9F11-F9BEE372E702}" srcOrd="3" destOrd="0" presId="urn:microsoft.com/office/officeart/2005/8/layout/hierarchy3"/>
    <dgm:cxn modelId="{6B4D2559-76B3-42F2-A2B9-0B201D4E8BE6}" type="presParOf" srcId="{31CC6F7F-77FB-4033-9C0C-B3362485B46E}" destId="{5B66B4AA-4F97-49CE-BCA2-5FF0F349B1D7}" srcOrd="4" destOrd="0" presId="urn:microsoft.com/office/officeart/2005/8/layout/hierarchy3"/>
    <dgm:cxn modelId="{855FBED3-9110-4692-A1B7-3A6C34EDE254}" type="presParOf" srcId="{31CC6F7F-77FB-4033-9C0C-B3362485B46E}" destId="{38EA4660-D32F-4335-B62E-FF048C3D2DD7}" srcOrd="5" destOrd="0" presId="urn:microsoft.com/office/officeart/2005/8/layout/hierarchy3"/>
    <dgm:cxn modelId="{0505D9CA-C4D1-43F5-8048-2038276878E7}" type="presParOf" srcId="{9A920AF3-B3A9-4C38-A116-EC60B03CDDAD}" destId="{52F190CC-548D-4D8A-9DF8-5D77585C4809}" srcOrd="3" destOrd="0" presId="urn:microsoft.com/office/officeart/2005/8/layout/hierarchy3"/>
    <dgm:cxn modelId="{0ECF8F9A-C425-4D9E-BD11-4D44100364BE}" type="presParOf" srcId="{52F190CC-548D-4D8A-9DF8-5D77585C4809}" destId="{22C0A16D-08CA-4A4D-BF2B-486890D7F26E}" srcOrd="0" destOrd="0" presId="urn:microsoft.com/office/officeart/2005/8/layout/hierarchy3"/>
    <dgm:cxn modelId="{B46F0B0F-2ADA-41FE-806F-E2504AA7B0FC}" type="presParOf" srcId="{22C0A16D-08CA-4A4D-BF2B-486890D7F26E}" destId="{D339E09C-AB79-4956-A185-DE9B789C39FB}" srcOrd="0" destOrd="0" presId="urn:microsoft.com/office/officeart/2005/8/layout/hierarchy3"/>
    <dgm:cxn modelId="{F363DC1C-DAEB-4125-921C-DBED7B693483}" type="presParOf" srcId="{22C0A16D-08CA-4A4D-BF2B-486890D7F26E}" destId="{10D93B2E-70BF-4F49-ACD9-007DA67148FC}" srcOrd="1" destOrd="0" presId="urn:microsoft.com/office/officeart/2005/8/layout/hierarchy3"/>
    <dgm:cxn modelId="{2BE4850D-1B84-4B1D-9A47-10F6640FF507}" type="presParOf" srcId="{52F190CC-548D-4D8A-9DF8-5D77585C4809}" destId="{DB86E6AC-21FB-4DB2-9F51-7CBC433B2CBB}" srcOrd="1" destOrd="0" presId="urn:microsoft.com/office/officeart/2005/8/layout/hierarchy3"/>
    <dgm:cxn modelId="{59841F1E-6A3E-44FF-AA8B-CF5CE30C6565}" type="presParOf" srcId="{DB86E6AC-21FB-4DB2-9F51-7CBC433B2CBB}" destId="{D28B8758-B3A9-4A18-BF42-3D41963A29FA}" srcOrd="0" destOrd="0" presId="urn:microsoft.com/office/officeart/2005/8/layout/hierarchy3"/>
    <dgm:cxn modelId="{D23B9663-BBC7-428E-AE53-C3AF8AF94C91}" type="presParOf" srcId="{DB86E6AC-21FB-4DB2-9F51-7CBC433B2CBB}" destId="{AD48A26D-E6C5-4A94-B78A-8F89F4E5CC84}" srcOrd="1" destOrd="0" presId="urn:microsoft.com/office/officeart/2005/8/layout/hierarchy3"/>
    <dgm:cxn modelId="{71EDB819-9B12-494F-B797-24972FD2AA08}" type="presParOf" srcId="{DB86E6AC-21FB-4DB2-9F51-7CBC433B2CBB}" destId="{9C5F3251-7C87-4E46-91A3-61594492CBDB}" srcOrd="2" destOrd="0" presId="urn:microsoft.com/office/officeart/2005/8/layout/hierarchy3"/>
    <dgm:cxn modelId="{48A522FB-02FC-49C9-A06A-97E02AE0A3A4}" type="presParOf" srcId="{DB86E6AC-21FB-4DB2-9F51-7CBC433B2CBB}" destId="{CAF3AD42-7931-4759-8EA8-7B711DA22D94}" srcOrd="3" destOrd="0" presId="urn:microsoft.com/office/officeart/2005/8/layout/hierarchy3"/>
    <dgm:cxn modelId="{EB310CFD-09C9-45FF-A76C-1A20B8FB834F}" type="presParOf" srcId="{9A920AF3-B3A9-4C38-A116-EC60B03CDDAD}" destId="{417D0CB0-F193-4F55-BF4A-0FBD9C50E508}" srcOrd="4" destOrd="0" presId="urn:microsoft.com/office/officeart/2005/8/layout/hierarchy3"/>
    <dgm:cxn modelId="{07DFE9C7-4A67-4AC2-A464-F3B3D8E62E5A}" type="presParOf" srcId="{417D0CB0-F193-4F55-BF4A-0FBD9C50E508}" destId="{28BA0024-C676-46BF-89F1-D4A08BB01E44}" srcOrd="0" destOrd="0" presId="urn:microsoft.com/office/officeart/2005/8/layout/hierarchy3"/>
    <dgm:cxn modelId="{D7484D96-3CDF-41AB-A58C-122C11E0A08F}" type="presParOf" srcId="{28BA0024-C676-46BF-89F1-D4A08BB01E44}" destId="{D96BCE76-8DE1-417C-9DFD-1D6BE4A72772}" srcOrd="0" destOrd="0" presId="urn:microsoft.com/office/officeart/2005/8/layout/hierarchy3"/>
    <dgm:cxn modelId="{B1E31CDD-3535-4A80-A35B-FED7B1F09639}" type="presParOf" srcId="{28BA0024-C676-46BF-89F1-D4A08BB01E44}" destId="{66850283-08A8-4487-9BF7-EE88673CD212}" srcOrd="1" destOrd="0" presId="urn:microsoft.com/office/officeart/2005/8/layout/hierarchy3"/>
    <dgm:cxn modelId="{5C1B82AD-BA85-41B9-BADC-1B0F8421BD80}" type="presParOf" srcId="{417D0CB0-F193-4F55-BF4A-0FBD9C50E508}" destId="{4CDD3C01-F328-4521-A72A-267FA5613365}" srcOrd="1" destOrd="0" presId="urn:microsoft.com/office/officeart/2005/8/layout/hierarchy3"/>
    <dgm:cxn modelId="{8BCE05A4-04B4-4008-8D38-853C59E1170E}" type="presParOf" srcId="{4CDD3C01-F328-4521-A72A-267FA5613365}" destId="{8E6E125F-0485-4D78-8BD9-5797D503AA33}" srcOrd="0" destOrd="0" presId="urn:microsoft.com/office/officeart/2005/8/layout/hierarchy3"/>
    <dgm:cxn modelId="{92B70DE1-164C-482D-AF4B-F921B7136681}" type="presParOf" srcId="{4CDD3C01-F328-4521-A72A-267FA5613365}" destId="{7F3152EC-1715-4DF0-AFAE-D3FB6D292261}" srcOrd="1" destOrd="0" presId="urn:microsoft.com/office/officeart/2005/8/layout/hierarchy3"/>
    <dgm:cxn modelId="{EA120E64-18E4-4432-AE44-4EECB4D3883D}" type="presParOf" srcId="{4CDD3C01-F328-4521-A72A-267FA5613365}" destId="{18778273-E51D-4121-8F88-39B6BD0F13B8}" srcOrd="2" destOrd="0" presId="urn:microsoft.com/office/officeart/2005/8/layout/hierarchy3"/>
    <dgm:cxn modelId="{40E87628-128A-41D9-B1F8-C824E3C47122}" type="presParOf" srcId="{4CDD3C01-F328-4521-A72A-267FA5613365}" destId="{5793E811-C386-46ED-87BB-58697096BC6A}" srcOrd="3" destOrd="0" presId="urn:microsoft.com/office/officeart/2005/8/layout/hierarchy3"/>
    <dgm:cxn modelId="{01FD5CCD-DA60-47B3-922D-DF9794E561B9}" type="presParOf" srcId="{4CDD3C01-F328-4521-A72A-267FA5613365}" destId="{1C7BE93E-0AF9-40FD-A4A3-42CAAF578044}" srcOrd="4" destOrd="0" presId="urn:microsoft.com/office/officeart/2005/8/layout/hierarchy3"/>
    <dgm:cxn modelId="{83B3CA80-3AFB-4373-9DF0-86D57DBBE257}" type="presParOf" srcId="{4CDD3C01-F328-4521-A72A-267FA5613365}" destId="{B81CCB2B-1CEE-434C-97F1-04251FD8D899}" srcOrd="5" destOrd="0" presId="urn:microsoft.com/office/officeart/2005/8/layout/hierarchy3"/>
    <dgm:cxn modelId="{EE2EFBD7-8602-4123-AFF9-5BD7C1AD4157}" type="presParOf" srcId="{9A920AF3-B3A9-4C38-A116-EC60B03CDDAD}" destId="{3FE9346A-BD95-433B-BE71-B1A7D213D907}" srcOrd="5" destOrd="0" presId="urn:microsoft.com/office/officeart/2005/8/layout/hierarchy3"/>
    <dgm:cxn modelId="{118165DE-60DB-4440-94D0-6DB691352A58}" type="presParOf" srcId="{3FE9346A-BD95-433B-BE71-B1A7D213D907}" destId="{668ABFA1-3A56-4CFA-B8DC-D542AC3C72DA}" srcOrd="0" destOrd="0" presId="urn:microsoft.com/office/officeart/2005/8/layout/hierarchy3"/>
    <dgm:cxn modelId="{0BBF5D98-30CE-4DFF-861D-EC7534D55E04}" type="presParOf" srcId="{668ABFA1-3A56-4CFA-B8DC-D542AC3C72DA}" destId="{D8BA8CAD-EB30-42C9-9620-9C195B45EF14}" srcOrd="0" destOrd="0" presId="urn:microsoft.com/office/officeart/2005/8/layout/hierarchy3"/>
    <dgm:cxn modelId="{5ACF557F-40F2-4FD5-AFAF-13F63735ED29}" type="presParOf" srcId="{668ABFA1-3A56-4CFA-B8DC-D542AC3C72DA}" destId="{BD457C6A-CDC5-46E6-8A23-90C80FB6AEFA}" srcOrd="1" destOrd="0" presId="urn:microsoft.com/office/officeart/2005/8/layout/hierarchy3"/>
    <dgm:cxn modelId="{A88CABF3-7C3B-49EF-8809-FB6A0EA29443}" type="presParOf" srcId="{3FE9346A-BD95-433B-BE71-B1A7D213D907}" destId="{41F57492-4DDC-4965-8BFF-68871B50B6F2}" srcOrd="1" destOrd="0" presId="urn:microsoft.com/office/officeart/2005/8/layout/hierarchy3"/>
    <dgm:cxn modelId="{08A3A2EE-8E94-4518-BB4F-4ABACC8FCE75}" type="presParOf" srcId="{41F57492-4DDC-4965-8BFF-68871B50B6F2}" destId="{1183A6DC-4B0D-44D9-9B21-56B86B9C34BB}" srcOrd="0" destOrd="0" presId="urn:microsoft.com/office/officeart/2005/8/layout/hierarchy3"/>
    <dgm:cxn modelId="{CBD70318-D207-4E17-B996-D863314FDF37}" type="presParOf" srcId="{41F57492-4DDC-4965-8BFF-68871B50B6F2}" destId="{EF347087-842A-4472-A1ED-D60CCA5241D4}" srcOrd="1" destOrd="0" presId="urn:microsoft.com/office/officeart/2005/8/layout/hierarchy3"/>
    <dgm:cxn modelId="{38A2B5A5-FAD0-4B39-8671-AE5089EFF4B6}" type="presParOf" srcId="{41F57492-4DDC-4965-8BFF-68871B50B6F2}" destId="{5E4223CE-8F67-4688-9137-50B31AB4CAE6}" srcOrd="2" destOrd="0" presId="urn:microsoft.com/office/officeart/2005/8/layout/hierarchy3"/>
    <dgm:cxn modelId="{075F1661-0DB7-49E6-B374-AF8CD1198F3B}" type="presParOf" srcId="{41F57492-4DDC-4965-8BFF-68871B50B6F2}" destId="{120C5A30-D22C-474C-A6BC-BEE2514383BD}" srcOrd="3" destOrd="0" presId="urn:microsoft.com/office/officeart/2005/8/layout/hierarchy3"/>
    <dgm:cxn modelId="{E77686A7-E612-47D2-8FED-9226A731AD10}" type="presParOf" srcId="{41F57492-4DDC-4965-8BFF-68871B50B6F2}" destId="{8C4F3B9D-1265-4070-BFD8-24DE0477A820}" srcOrd="4" destOrd="0" presId="urn:microsoft.com/office/officeart/2005/8/layout/hierarchy3"/>
    <dgm:cxn modelId="{DAD88B95-20D7-46B8-8B94-C63C62F9F7F1}" type="presParOf" srcId="{41F57492-4DDC-4965-8BFF-68871B50B6F2}" destId="{8CCAA026-90AA-4D15-B401-513EFFD11D2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4E0DEF-B14E-4429-BEFE-C2610417B337}" type="doc">
      <dgm:prSet loTypeId="urn:microsoft.com/office/officeart/2005/8/layout/cycle3" loCatId="officeonline" qsTypeId="urn:microsoft.com/office/officeart/2005/8/quickstyle/simple1" qsCatId="simple" csTypeId="urn:microsoft.com/office/officeart/2005/8/colors/colorful1" csCatId="colorful" phldr="1"/>
      <dgm:spPr/>
    </dgm:pt>
    <dgm:pt modelId="{58CAECAC-B7D4-4C67-AA5A-6E073D301DDA}">
      <dgm:prSet phldrT="[文本]"/>
      <dgm:spPr/>
      <dgm:t>
        <a:bodyPr/>
        <a:lstStyle/>
        <a:p>
          <a:r>
            <a:rPr lang="zh-CN" altLang="en-US" dirty="0"/>
            <a:t>物理结构</a:t>
          </a:r>
          <a:br>
            <a:rPr lang="en-US" altLang="zh-CN" dirty="0"/>
          </a:br>
          <a:r>
            <a:rPr lang="en-US" altLang="zh-CN" dirty="0"/>
            <a:t>Physical Structure</a:t>
          </a:r>
          <a:endParaRPr lang="zh-CN" altLang="en-US" dirty="0"/>
        </a:p>
      </dgm:t>
    </dgm:pt>
    <dgm:pt modelId="{2E6936DE-2E35-48FF-A251-010DED7F451A}" type="parTrans" cxnId="{B647253F-9D80-4F33-9BCF-AF50B032C2D3}">
      <dgm:prSet/>
      <dgm:spPr/>
      <dgm:t>
        <a:bodyPr/>
        <a:lstStyle/>
        <a:p>
          <a:endParaRPr lang="zh-CN" altLang="en-US"/>
        </a:p>
      </dgm:t>
    </dgm:pt>
    <dgm:pt modelId="{86C44422-C6E0-43A4-9F90-69E492C05E76}" type="sibTrans" cxnId="{B647253F-9D80-4F33-9BCF-AF50B032C2D3}">
      <dgm:prSet/>
      <dgm:spPr/>
      <dgm:t>
        <a:bodyPr/>
        <a:lstStyle/>
        <a:p>
          <a:endParaRPr lang="zh-CN" altLang="en-US"/>
        </a:p>
      </dgm:t>
    </dgm:pt>
    <dgm:pt modelId="{EEB74E17-4F93-43D6-AC10-26368AED131B}">
      <dgm:prSet phldrT="[文本]"/>
      <dgm:spPr/>
      <dgm:t>
        <a:bodyPr/>
        <a:lstStyle/>
        <a:p>
          <a:r>
            <a:rPr lang="zh-CN" altLang="en-US" dirty="0"/>
            <a:t>逻辑结构</a:t>
          </a:r>
          <a:br>
            <a:rPr lang="en-US" altLang="zh-CN" dirty="0"/>
          </a:br>
          <a:r>
            <a:rPr lang="en-US" altLang="zh-CN" dirty="0"/>
            <a:t>Logical Structure</a:t>
          </a:r>
          <a:endParaRPr lang="zh-CN" altLang="en-US" dirty="0"/>
        </a:p>
      </dgm:t>
    </dgm:pt>
    <dgm:pt modelId="{195137F7-7442-41DB-A0E4-72D0C7860FC0}" type="parTrans" cxnId="{5022E43B-F547-4243-ADD2-A21A9E5C21FE}">
      <dgm:prSet/>
      <dgm:spPr/>
      <dgm:t>
        <a:bodyPr/>
        <a:lstStyle/>
        <a:p>
          <a:endParaRPr lang="zh-CN" altLang="en-US"/>
        </a:p>
      </dgm:t>
    </dgm:pt>
    <dgm:pt modelId="{4400D21F-722B-462A-B146-EAF0ACFBE898}" type="sibTrans" cxnId="{5022E43B-F547-4243-ADD2-A21A9E5C21FE}">
      <dgm:prSet/>
      <dgm:spPr/>
      <dgm:t>
        <a:bodyPr/>
        <a:lstStyle/>
        <a:p>
          <a:endParaRPr lang="zh-CN" altLang="en-US"/>
        </a:p>
      </dgm:t>
    </dgm:pt>
    <dgm:pt modelId="{944A85E2-0B2D-294F-8FDD-3C042D6598AB}" type="pres">
      <dgm:prSet presAssocID="{8D4E0DEF-B14E-4429-BEFE-C2610417B337}" presName="Name0" presStyleCnt="0">
        <dgm:presLayoutVars>
          <dgm:dir/>
          <dgm:resizeHandles val="exact"/>
        </dgm:presLayoutVars>
      </dgm:prSet>
      <dgm:spPr/>
    </dgm:pt>
    <dgm:pt modelId="{32B86676-9AE4-D044-B524-0D94E781C343}" type="pres">
      <dgm:prSet presAssocID="{8D4E0DEF-B14E-4429-BEFE-C2610417B337}" presName="node1" presStyleLbl="node1" presStyleIdx="0" presStyleCnt="2">
        <dgm:presLayoutVars>
          <dgm:bulletEnabled val="1"/>
        </dgm:presLayoutVars>
      </dgm:prSet>
      <dgm:spPr/>
    </dgm:pt>
    <dgm:pt modelId="{DAB2AD9F-0856-9D4B-8530-09F6456BEC53}" type="pres">
      <dgm:prSet presAssocID="{8D4E0DEF-B14E-4429-BEFE-C2610417B337}" presName="sibTrans" presStyleLbl="bgShp" presStyleIdx="0" presStyleCnt="1"/>
      <dgm:spPr/>
    </dgm:pt>
    <dgm:pt modelId="{E96023D2-5391-7B40-AFA9-C857EEA04C91}" type="pres">
      <dgm:prSet presAssocID="{8D4E0DEF-B14E-4429-BEFE-C2610417B337}" presName="node2" presStyleLbl="node1" presStyleIdx="1" presStyleCnt="2">
        <dgm:presLayoutVars>
          <dgm:bulletEnabled val="1"/>
        </dgm:presLayoutVars>
      </dgm:prSet>
      <dgm:spPr/>
    </dgm:pt>
    <dgm:pt modelId="{9AA9E3C2-798C-3F4E-AF3B-407F0F071637}" type="pres">
      <dgm:prSet presAssocID="{8D4E0DEF-B14E-4429-BEFE-C2610417B337}" presName="sp1" presStyleCnt="0"/>
      <dgm:spPr/>
    </dgm:pt>
    <dgm:pt modelId="{450AC308-0DE6-C64D-A2FF-8FDC0A6F0F84}" type="pres">
      <dgm:prSet presAssocID="{8D4E0DEF-B14E-4429-BEFE-C2610417B337}" presName="sp2" presStyleCnt="0"/>
      <dgm:spPr/>
    </dgm:pt>
  </dgm:ptLst>
  <dgm:cxnLst>
    <dgm:cxn modelId="{5022E43B-F547-4243-ADD2-A21A9E5C21FE}" srcId="{8D4E0DEF-B14E-4429-BEFE-C2610417B337}" destId="{EEB74E17-4F93-43D6-AC10-26368AED131B}" srcOrd="0" destOrd="0" parTransId="{195137F7-7442-41DB-A0E4-72D0C7860FC0}" sibTransId="{4400D21F-722B-462A-B146-EAF0ACFBE898}"/>
    <dgm:cxn modelId="{B647253F-9D80-4F33-9BCF-AF50B032C2D3}" srcId="{8D4E0DEF-B14E-4429-BEFE-C2610417B337}" destId="{58CAECAC-B7D4-4C67-AA5A-6E073D301DDA}" srcOrd="1" destOrd="0" parTransId="{2E6936DE-2E35-48FF-A251-010DED7F451A}" sibTransId="{86C44422-C6E0-43A4-9F90-69E492C05E76}"/>
    <dgm:cxn modelId="{A7D0B59F-CF3F-C64C-9EA9-FF7E9960AA3A}" type="presOf" srcId="{58CAECAC-B7D4-4C67-AA5A-6E073D301DDA}" destId="{E96023D2-5391-7B40-AFA9-C857EEA04C91}" srcOrd="0" destOrd="0" presId="urn:microsoft.com/office/officeart/2005/8/layout/cycle3"/>
    <dgm:cxn modelId="{77E44CC2-388B-414E-8523-A93187FA8833}" type="presOf" srcId="{8D4E0DEF-B14E-4429-BEFE-C2610417B337}" destId="{944A85E2-0B2D-294F-8FDD-3C042D6598AB}" srcOrd="0" destOrd="0" presId="urn:microsoft.com/office/officeart/2005/8/layout/cycle3"/>
    <dgm:cxn modelId="{2555F0CC-7038-F848-8507-059EB93A59E0}" type="presOf" srcId="{4400D21F-722B-462A-B146-EAF0ACFBE898}" destId="{DAB2AD9F-0856-9D4B-8530-09F6456BEC53}" srcOrd="0" destOrd="0" presId="urn:microsoft.com/office/officeart/2005/8/layout/cycle3"/>
    <dgm:cxn modelId="{3D4150F9-BC4E-F747-8D34-60C83CB74FCC}" type="presOf" srcId="{EEB74E17-4F93-43D6-AC10-26368AED131B}" destId="{32B86676-9AE4-D044-B524-0D94E781C343}" srcOrd="0" destOrd="0" presId="urn:microsoft.com/office/officeart/2005/8/layout/cycle3"/>
    <dgm:cxn modelId="{4089E3C8-A447-7148-AC71-F2D4C2D2A437}" type="presParOf" srcId="{944A85E2-0B2D-294F-8FDD-3C042D6598AB}" destId="{32B86676-9AE4-D044-B524-0D94E781C343}" srcOrd="0" destOrd="0" presId="urn:microsoft.com/office/officeart/2005/8/layout/cycle3"/>
    <dgm:cxn modelId="{2906FB33-A343-E74B-940A-D971CF323D3B}" type="presParOf" srcId="{944A85E2-0B2D-294F-8FDD-3C042D6598AB}" destId="{DAB2AD9F-0856-9D4B-8530-09F6456BEC53}" srcOrd="1" destOrd="0" presId="urn:microsoft.com/office/officeart/2005/8/layout/cycle3"/>
    <dgm:cxn modelId="{8F4F4ADC-032B-6542-B1E4-843A893B712E}" type="presParOf" srcId="{944A85E2-0B2D-294F-8FDD-3C042D6598AB}" destId="{E96023D2-5391-7B40-AFA9-C857EEA04C91}" srcOrd="2" destOrd="0" presId="urn:microsoft.com/office/officeart/2005/8/layout/cycle3"/>
    <dgm:cxn modelId="{50C24D7C-73FD-2244-91DB-833A02983D92}" type="presParOf" srcId="{944A85E2-0B2D-294F-8FDD-3C042D6598AB}" destId="{9AA9E3C2-798C-3F4E-AF3B-407F0F071637}" srcOrd="3" destOrd="0" presId="urn:microsoft.com/office/officeart/2005/8/layout/cycle3"/>
    <dgm:cxn modelId="{35720642-5F89-0B4C-9F70-3D49128AF087}" type="presParOf" srcId="{944A85E2-0B2D-294F-8FDD-3C042D6598AB}" destId="{450AC308-0DE6-C64D-A2FF-8FDC0A6F0F84}"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D2E0E7-A813-4179-A99C-A6B7D57882F2}" type="doc">
      <dgm:prSet loTypeId="urn:microsoft.com/office/officeart/2005/8/layout/chevron1" loCatId="process" qsTypeId="urn:microsoft.com/office/officeart/2005/8/quickstyle/simple1" qsCatId="simple" csTypeId="urn:microsoft.com/office/officeart/2005/8/colors/colorful1" csCatId="colorful" phldr="1"/>
      <dgm:spPr/>
    </dgm:pt>
    <dgm:pt modelId="{51357860-0C97-4B61-90AB-2EA787F5721E}">
      <dgm:prSet phldrT="[文本]"/>
      <dgm:spPr/>
      <dgm:t>
        <a:bodyPr/>
        <a:lstStyle/>
        <a:p>
          <a:r>
            <a:rPr lang="zh-CN" altLang="en-US" dirty="0"/>
            <a:t>顺序文件</a:t>
          </a:r>
        </a:p>
      </dgm:t>
    </dgm:pt>
    <dgm:pt modelId="{38993C58-3075-47D1-A38C-CCBDA110637E}" type="parTrans" cxnId="{78A6E602-27D3-4D2C-8C52-CFCDF4CC359E}">
      <dgm:prSet/>
      <dgm:spPr/>
      <dgm:t>
        <a:bodyPr/>
        <a:lstStyle/>
        <a:p>
          <a:endParaRPr lang="zh-CN" altLang="en-US"/>
        </a:p>
      </dgm:t>
    </dgm:pt>
    <dgm:pt modelId="{11F679E0-035A-454E-89D3-C5EAEF5C3B14}" type="sibTrans" cxnId="{78A6E602-27D3-4D2C-8C52-CFCDF4CC359E}">
      <dgm:prSet/>
      <dgm:spPr/>
      <dgm:t>
        <a:bodyPr/>
        <a:lstStyle/>
        <a:p>
          <a:endParaRPr lang="zh-CN" altLang="en-US"/>
        </a:p>
      </dgm:t>
    </dgm:pt>
    <dgm:pt modelId="{0195E433-289C-4627-9853-5CB363628AE9}">
      <dgm:prSet phldrT="[文本]"/>
      <dgm:spPr/>
      <dgm:t>
        <a:bodyPr/>
        <a:lstStyle/>
        <a:p>
          <a:r>
            <a:rPr lang="zh-CN" altLang="en-US" dirty="0"/>
            <a:t>索引文件</a:t>
          </a:r>
        </a:p>
      </dgm:t>
    </dgm:pt>
    <dgm:pt modelId="{B07ADA6C-DB3A-4B54-9602-2D2FE84499AF}" type="parTrans" cxnId="{7BE39EC3-04BE-4265-B54A-867C67F57913}">
      <dgm:prSet/>
      <dgm:spPr/>
      <dgm:t>
        <a:bodyPr/>
        <a:lstStyle/>
        <a:p>
          <a:endParaRPr lang="zh-CN" altLang="en-US"/>
        </a:p>
      </dgm:t>
    </dgm:pt>
    <dgm:pt modelId="{CB1790F7-8529-4B40-84A9-78BBCD176225}" type="sibTrans" cxnId="{7BE39EC3-04BE-4265-B54A-867C67F57913}">
      <dgm:prSet/>
      <dgm:spPr/>
      <dgm:t>
        <a:bodyPr/>
        <a:lstStyle/>
        <a:p>
          <a:endParaRPr lang="zh-CN" altLang="en-US"/>
        </a:p>
      </dgm:t>
    </dgm:pt>
    <dgm:pt modelId="{5EC601E8-A206-4E5C-AA82-5D626CCDCED6}">
      <dgm:prSet phldrT="[文本]"/>
      <dgm:spPr/>
      <dgm:t>
        <a:bodyPr/>
        <a:lstStyle/>
        <a:p>
          <a:r>
            <a:rPr lang="zh-CN" altLang="en-US" dirty="0"/>
            <a:t>哈希（直接）文件</a:t>
          </a:r>
        </a:p>
      </dgm:t>
    </dgm:pt>
    <dgm:pt modelId="{3622FDD0-67F1-4B8D-B879-0A7ECA1C35CF}" type="parTrans" cxnId="{4A0D0CE8-D67B-408D-B49F-1CF008EADC50}">
      <dgm:prSet/>
      <dgm:spPr/>
      <dgm:t>
        <a:bodyPr/>
        <a:lstStyle/>
        <a:p>
          <a:endParaRPr lang="zh-CN" altLang="en-US"/>
        </a:p>
      </dgm:t>
    </dgm:pt>
    <dgm:pt modelId="{92DF23A6-D784-4818-95E7-BC15B4C1F5F0}" type="sibTrans" cxnId="{4A0D0CE8-D67B-408D-B49F-1CF008EADC50}">
      <dgm:prSet/>
      <dgm:spPr/>
      <dgm:t>
        <a:bodyPr/>
        <a:lstStyle/>
        <a:p>
          <a:endParaRPr lang="zh-CN" altLang="en-US"/>
        </a:p>
      </dgm:t>
    </dgm:pt>
    <dgm:pt modelId="{644BE83F-EDFE-EF43-8756-CDBDD3EB2F23}">
      <dgm:prSet phldrT="[文本]"/>
      <dgm:spPr/>
      <dgm:t>
        <a:bodyPr/>
        <a:lstStyle/>
        <a:p>
          <a:r>
            <a:rPr lang="zh-CN" altLang="en-US" dirty="0"/>
            <a:t>堆文件</a:t>
          </a:r>
        </a:p>
      </dgm:t>
    </dgm:pt>
    <dgm:pt modelId="{8B45F35F-8E62-E54A-9234-552F04056611}" type="parTrans" cxnId="{F07C8BA5-C8E0-E440-BA2A-9619FA898577}">
      <dgm:prSet/>
      <dgm:spPr/>
      <dgm:t>
        <a:bodyPr/>
        <a:lstStyle/>
        <a:p>
          <a:endParaRPr lang="zh-CN" altLang="en-US"/>
        </a:p>
      </dgm:t>
    </dgm:pt>
    <dgm:pt modelId="{B987942B-0739-8C49-80AA-51F794A9F4A1}" type="sibTrans" cxnId="{F07C8BA5-C8E0-E440-BA2A-9619FA898577}">
      <dgm:prSet/>
      <dgm:spPr/>
      <dgm:t>
        <a:bodyPr/>
        <a:lstStyle/>
        <a:p>
          <a:endParaRPr lang="zh-CN" altLang="en-US"/>
        </a:p>
      </dgm:t>
    </dgm:pt>
    <dgm:pt modelId="{3F293CCD-FAA6-2844-B35E-4F31B4D3A1D0}">
      <dgm:prSet phldrT="[文本]"/>
      <dgm:spPr/>
      <dgm:t>
        <a:bodyPr/>
        <a:lstStyle/>
        <a:p>
          <a:r>
            <a:rPr lang="zh-CN" altLang="en-US" dirty="0"/>
            <a:t>索引顺序文件</a:t>
          </a:r>
        </a:p>
      </dgm:t>
    </dgm:pt>
    <dgm:pt modelId="{92CB2C14-8FCF-CB4D-929B-32BE533EF671}" type="parTrans" cxnId="{EC0859C6-6215-D244-8D54-88C9851817FA}">
      <dgm:prSet/>
      <dgm:spPr/>
      <dgm:t>
        <a:bodyPr/>
        <a:lstStyle/>
        <a:p>
          <a:endParaRPr lang="zh-CN" altLang="en-US"/>
        </a:p>
      </dgm:t>
    </dgm:pt>
    <dgm:pt modelId="{95F2327E-2D50-2241-B5C6-F6A19B53D7EA}" type="sibTrans" cxnId="{EC0859C6-6215-D244-8D54-88C9851817FA}">
      <dgm:prSet/>
      <dgm:spPr/>
      <dgm:t>
        <a:bodyPr/>
        <a:lstStyle/>
        <a:p>
          <a:endParaRPr lang="zh-CN" altLang="en-US"/>
        </a:p>
      </dgm:t>
    </dgm:pt>
    <dgm:pt modelId="{8845E779-4C02-419B-99AD-69C5B2BC2B15}" type="pres">
      <dgm:prSet presAssocID="{01D2E0E7-A813-4179-A99C-A6B7D57882F2}" presName="Name0" presStyleCnt="0">
        <dgm:presLayoutVars>
          <dgm:dir/>
          <dgm:animLvl val="lvl"/>
          <dgm:resizeHandles val="exact"/>
        </dgm:presLayoutVars>
      </dgm:prSet>
      <dgm:spPr/>
    </dgm:pt>
    <dgm:pt modelId="{BBF379A7-E435-7B4B-B972-0C12CC1E276C}" type="pres">
      <dgm:prSet presAssocID="{644BE83F-EDFE-EF43-8756-CDBDD3EB2F23}" presName="parTxOnly" presStyleLbl="node1" presStyleIdx="0" presStyleCnt="5">
        <dgm:presLayoutVars>
          <dgm:chMax val="0"/>
          <dgm:chPref val="0"/>
          <dgm:bulletEnabled val="1"/>
        </dgm:presLayoutVars>
      </dgm:prSet>
      <dgm:spPr/>
    </dgm:pt>
    <dgm:pt modelId="{B724A62C-8B1B-A54E-9F09-5B6EA5117697}" type="pres">
      <dgm:prSet presAssocID="{B987942B-0739-8C49-80AA-51F794A9F4A1}" presName="parTxOnlySpace" presStyleCnt="0"/>
      <dgm:spPr/>
    </dgm:pt>
    <dgm:pt modelId="{A234514F-E5F0-4D9A-BF87-F883C4B261DF}" type="pres">
      <dgm:prSet presAssocID="{51357860-0C97-4B61-90AB-2EA787F5721E}" presName="parTxOnly" presStyleLbl="node1" presStyleIdx="1" presStyleCnt="5">
        <dgm:presLayoutVars>
          <dgm:chMax val="0"/>
          <dgm:chPref val="0"/>
          <dgm:bulletEnabled val="1"/>
        </dgm:presLayoutVars>
      </dgm:prSet>
      <dgm:spPr/>
    </dgm:pt>
    <dgm:pt modelId="{FD7C7377-4CBD-4B02-8079-B4F4AB6BDA8B}" type="pres">
      <dgm:prSet presAssocID="{11F679E0-035A-454E-89D3-C5EAEF5C3B14}" presName="parTxOnlySpace" presStyleCnt="0"/>
      <dgm:spPr/>
    </dgm:pt>
    <dgm:pt modelId="{3BE739CC-B99A-9441-8DB8-173CB0EAE620}" type="pres">
      <dgm:prSet presAssocID="{3F293CCD-FAA6-2844-B35E-4F31B4D3A1D0}" presName="parTxOnly" presStyleLbl="node1" presStyleIdx="2" presStyleCnt="5">
        <dgm:presLayoutVars>
          <dgm:chMax val="0"/>
          <dgm:chPref val="0"/>
          <dgm:bulletEnabled val="1"/>
        </dgm:presLayoutVars>
      </dgm:prSet>
      <dgm:spPr/>
    </dgm:pt>
    <dgm:pt modelId="{780E7AF5-2B8C-084C-86A5-F2A6EFC716F8}" type="pres">
      <dgm:prSet presAssocID="{95F2327E-2D50-2241-B5C6-F6A19B53D7EA}" presName="parTxOnlySpace" presStyleCnt="0"/>
      <dgm:spPr/>
    </dgm:pt>
    <dgm:pt modelId="{BA47AE52-2BEB-4466-8F90-92BD69AC5413}" type="pres">
      <dgm:prSet presAssocID="{0195E433-289C-4627-9853-5CB363628AE9}" presName="parTxOnly" presStyleLbl="node1" presStyleIdx="3" presStyleCnt="5">
        <dgm:presLayoutVars>
          <dgm:chMax val="0"/>
          <dgm:chPref val="0"/>
          <dgm:bulletEnabled val="1"/>
        </dgm:presLayoutVars>
      </dgm:prSet>
      <dgm:spPr/>
    </dgm:pt>
    <dgm:pt modelId="{5609990B-7C72-453A-AAB7-B6E213B9CCFA}" type="pres">
      <dgm:prSet presAssocID="{CB1790F7-8529-4B40-84A9-78BBCD176225}" presName="parTxOnlySpace" presStyleCnt="0"/>
      <dgm:spPr/>
    </dgm:pt>
    <dgm:pt modelId="{CD66AE7D-394D-4740-B3B4-ECEDB70C1EAE}" type="pres">
      <dgm:prSet presAssocID="{5EC601E8-A206-4E5C-AA82-5D626CCDCED6}" presName="parTxOnly" presStyleLbl="node1" presStyleIdx="4" presStyleCnt="5">
        <dgm:presLayoutVars>
          <dgm:chMax val="0"/>
          <dgm:chPref val="0"/>
          <dgm:bulletEnabled val="1"/>
        </dgm:presLayoutVars>
      </dgm:prSet>
      <dgm:spPr/>
    </dgm:pt>
  </dgm:ptLst>
  <dgm:cxnLst>
    <dgm:cxn modelId="{78A6E602-27D3-4D2C-8C52-CFCDF4CC359E}" srcId="{01D2E0E7-A813-4179-A99C-A6B7D57882F2}" destId="{51357860-0C97-4B61-90AB-2EA787F5721E}" srcOrd="1" destOrd="0" parTransId="{38993C58-3075-47D1-A38C-CCBDA110637E}" sibTransId="{11F679E0-035A-454E-89D3-C5EAEF5C3B14}"/>
    <dgm:cxn modelId="{CC09FB03-CBDC-4374-89D2-1B653E6F829E}" type="presOf" srcId="{51357860-0C97-4B61-90AB-2EA787F5721E}" destId="{A234514F-E5F0-4D9A-BF87-F883C4B261DF}" srcOrd="0" destOrd="0" presId="urn:microsoft.com/office/officeart/2005/8/layout/chevron1"/>
    <dgm:cxn modelId="{AC6CF907-D2B4-4116-AF11-D9B9028BEB8D}" type="presOf" srcId="{0195E433-289C-4627-9853-5CB363628AE9}" destId="{BA47AE52-2BEB-4466-8F90-92BD69AC5413}" srcOrd="0" destOrd="0" presId="urn:microsoft.com/office/officeart/2005/8/layout/chevron1"/>
    <dgm:cxn modelId="{EA3B071C-8597-3D43-8921-40E9983EFA65}" type="presOf" srcId="{644BE83F-EDFE-EF43-8756-CDBDD3EB2F23}" destId="{BBF379A7-E435-7B4B-B972-0C12CC1E276C}" srcOrd="0" destOrd="0" presId="urn:microsoft.com/office/officeart/2005/8/layout/chevron1"/>
    <dgm:cxn modelId="{3EBCBF57-EB0D-3F43-B03C-134F50D04E73}" type="presOf" srcId="{3F293CCD-FAA6-2844-B35E-4F31B4D3A1D0}" destId="{3BE739CC-B99A-9441-8DB8-173CB0EAE620}" srcOrd="0" destOrd="0" presId="urn:microsoft.com/office/officeart/2005/8/layout/chevron1"/>
    <dgm:cxn modelId="{72BDC881-2D33-4A13-94B7-3C0E4355FDA2}" type="presOf" srcId="{5EC601E8-A206-4E5C-AA82-5D626CCDCED6}" destId="{CD66AE7D-394D-4740-B3B4-ECEDB70C1EAE}" srcOrd="0" destOrd="0" presId="urn:microsoft.com/office/officeart/2005/8/layout/chevron1"/>
    <dgm:cxn modelId="{F07C8BA5-C8E0-E440-BA2A-9619FA898577}" srcId="{01D2E0E7-A813-4179-A99C-A6B7D57882F2}" destId="{644BE83F-EDFE-EF43-8756-CDBDD3EB2F23}" srcOrd="0" destOrd="0" parTransId="{8B45F35F-8E62-E54A-9234-552F04056611}" sibTransId="{B987942B-0739-8C49-80AA-51F794A9F4A1}"/>
    <dgm:cxn modelId="{7BE39EC3-04BE-4265-B54A-867C67F57913}" srcId="{01D2E0E7-A813-4179-A99C-A6B7D57882F2}" destId="{0195E433-289C-4627-9853-5CB363628AE9}" srcOrd="3" destOrd="0" parTransId="{B07ADA6C-DB3A-4B54-9602-2D2FE84499AF}" sibTransId="{CB1790F7-8529-4B40-84A9-78BBCD176225}"/>
    <dgm:cxn modelId="{EC0859C6-6215-D244-8D54-88C9851817FA}" srcId="{01D2E0E7-A813-4179-A99C-A6B7D57882F2}" destId="{3F293CCD-FAA6-2844-B35E-4F31B4D3A1D0}" srcOrd="2" destOrd="0" parTransId="{92CB2C14-8FCF-CB4D-929B-32BE533EF671}" sibTransId="{95F2327E-2D50-2241-B5C6-F6A19B53D7EA}"/>
    <dgm:cxn modelId="{4A0D0CE8-D67B-408D-B49F-1CF008EADC50}" srcId="{01D2E0E7-A813-4179-A99C-A6B7D57882F2}" destId="{5EC601E8-A206-4E5C-AA82-5D626CCDCED6}" srcOrd="4" destOrd="0" parTransId="{3622FDD0-67F1-4B8D-B879-0A7ECA1C35CF}" sibTransId="{92DF23A6-D784-4818-95E7-BC15B4C1F5F0}"/>
    <dgm:cxn modelId="{4BB50DED-0E4C-4BA9-8B2A-A544EB1204FF}" type="presOf" srcId="{01D2E0E7-A813-4179-A99C-A6B7D57882F2}" destId="{8845E779-4C02-419B-99AD-69C5B2BC2B15}" srcOrd="0" destOrd="0" presId="urn:microsoft.com/office/officeart/2005/8/layout/chevron1"/>
    <dgm:cxn modelId="{F416F45B-9E8A-084D-8B1D-AF18A4AE99CE}" type="presParOf" srcId="{8845E779-4C02-419B-99AD-69C5B2BC2B15}" destId="{BBF379A7-E435-7B4B-B972-0C12CC1E276C}" srcOrd="0" destOrd="0" presId="urn:microsoft.com/office/officeart/2005/8/layout/chevron1"/>
    <dgm:cxn modelId="{0BB0E7C2-A268-634D-86B5-AA14C2FC37D7}" type="presParOf" srcId="{8845E779-4C02-419B-99AD-69C5B2BC2B15}" destId="{B724A62C-8B1B-A54E-9F09-5B6EA5117697}" srcOrd="1" destOrd="0" presId="urn:microsoft.com/office/officeart/2005/8/layout/chevron1"/>
    <dgm:cxn modelId="{4DE5A08F-7AAB-4C03-AB6A-6FAC03F089F9}" type="presParOf" srcId="{8845E779-4C02-419B-99AD-69C5B2BC2B15}" destId="{A234514F-E5F0-4D9A-BF87-F883C4B261DF}" srcOrd="2" destOrd="0" presId="urn:microsoft.com/office/officeart/2005/8/layout/chevron1"/>
    <dgm:cxn modelId="{70565203-BE1C-483D-B466-0DA772A9A611}" type="presParOf" srcId="{8845E779-4C02-419B-99AD-69C5B2BC2B15}" destId="{FD7C7377-4CBD-4B02-8079-B4F4AB6BDA8B}" srcOrd="3" destOrd="0" presId="urn:microsoft.com/office/officeart/2005/8/layout/chevron1"/>
    <dgm:cxn modelId="{2247F066-35A3-3240-9254-4FB789670A81}" type="presParOf" srcId="{8845E779-4C02-419B-99AD-69C5B2BC2B15}" destId="{3BE739CC-B99A-9441-8DB8-173CB0EAE620}" srcOrd="4" destOrd="0" presId="urn:microsoft.com/office/officeart/2005/8/layout/chevron1"/>
    <dgm:cxn modelId="{861AA039-1F38-4442-B3C0-EAC3747EE799}" type="presParOf" srcId="{8845E779-4C02-419B-99AD-69C5B2BC2B15}" destId="{780E7AF5-2B8C-084C-86A5-F2A6EFC716F8}" srcOrd="5" destOrd="0" presId="urn:microsoft.com/office/officeart/2005/8/layout/chevron1"/>
    <dgm:cxn modelId="{783AA784-8DCF-40AB-97F6-C52EF25ABFE7}" type="presParOf" srcId="{8845E779-4C02-419B-99AD-69C5B2BC2B15}" destId="{BA47AE52-2BEB-4466-8F90-92BD69AC5413}" srcOrd="6" destOrd="0" presId="urn:microsoft.com/office/officeart/2005/8/layout/chevron1"/>
    <dgm:cxn modelId="{6E3B893D-6B35-44A6-BD62-9E3D80A98677}" type="presParOf" srcId="{8845E779-4C02-419B-99AD-69C5B2BC2B15}" destId="{5609990B-7C72-453A-AAB7-B6E213B9CCFA}" srcOrd="7" destOrd="0" presId="urn:microsoft.com/office/officeart/2005/8/layout/chevron1"/>
    <dgm:cxn modelId="{066845A3-5542-405D-82BC-CF6B8107303F}" type="presParOf" srcId="{8845E779-4C02-419B-99AD-69C5B2BC2B15}" destId="{CD66AE7D-394D-4740-B3B4-ECEDB70C1EAE}"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4BF3EE-D7C2-4915-943C-081778778791}"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zh-CN" altLang="en-US"/>
        </a:p>
      </dgm:t>
    </dgm:pt>
    <dgm:pt modelId="{DA530087-8906-4701-8E92-5E9D8A5A789F}">
      <dgm:prSet phldrT="[文本]" custT="1"/>
      <dgm:spPr/>
      <dgm:t>
        <a:bodyPr/>
        <a:lstStyle/>
        <a:p>
          <a:r>
            <a:rPr lang="zh-CN" altLang="en-US" sz="2000" dirty="0"/>
            <a:t>访问快速</a:t>
          </a:r>
        </a:p>
      </dgm:t>
    </dgm:pt>
    <dgm:pt modelId="{67053E76-7706-4B19-8A47-99692E942218}" type="parTrans" cxnId="{293C69EE-4C05-4766-B2AF-26946272E2D3}">
      <dgm:prSet/>
      <dgm:spPr/>
      <dgm:t>
        <a:bodyPr/>
        <a:lstStyle/>
        <a:p>
          <a:endParaRPr lang="zh-CN" altLang="en-US" sz="1800"/>
        </a:p>
      </dgm:t>
    </dgm:pt>
    <dgm:pt modelId="{C932C921-CBFE-4703-8D5F-4EF0CA0B86DE}" type="sibTrans" cxnId="{293C69EE-4C05-4766-B2AF-26946272E2D3}">
      <dgm:prSet/>
      <dgm:spPr/>
      <dgm:t>
        <a:bodyPr/>
        <a:lstStyle/>
        <a:p>
          <a:endParaRPr lang="zh-CN" altLang="en-US" sz="1800"/>
        </a:p>
      </dgm:t>
    </dgm:pt>
    <dgm:pt modelId="{8C6DAD3E-99B7-4365-BFA7-1B73F4296953}">
      <dgm:prSet custT="1"/>
      <dgm:spPr/>
      <dgm:t>
        <a:bodyPr/>
        <a:lstStyle/>
        <a:p>
          <a:r>
            <a:rPr lang="zh-CN" altLang="en-US" sz="2000" dirty="0"/>
            <a:t>易于修改</a:t>
          </a:r>
        </a:p>
      </dgm:t>
    </dgm:pt>
    <dgm:pt modelId="{91CD9477-3094-4839-BD50-0916B9E767EB}" type="parTrans" cxnId="{73CF0E92-9D23-409D-ABE5-19A40FC3D3D7}">
      <dgm:prSet/>
      <dgm:spPr/>
      <dgm:t>
        <a:bodyPr/>
        <a:lstStyle/>
        <a:p>
          <a:endParaRPr lang="zh-CN" altLang="en-US" sz="1800"/>
        </a:p>
      </dgm:t>
    </dgm:pt>
    <dgm:pt modelId="{6741AF74-AB91-4FAD-9A4E-5B357F5CEE3A}" type="sibTrans" cxnId="{73CF0E92-9D23-409D-ABE5-19A40FC3D3D7}">
      <dgm:prSet/>
      <dgm:spPr/>
      <dgm:t>
        <a:bodyPr/>
        <a:lstStyle/>
        <a:p>
          <a:endParaRPr lang="zh-CN" altLang="en-US" sz="1800"/>
        </a:p>
      </dgm:t>
    </dgm:pt>
    <dgm:pt modelId="{BC634EFC-0551-4C68-9328-99DE4DE3C8DD}">
      <dgm:prSet custT="1"/>
      <dgm:spPr/>
      <dgm:t>
        <a:bodyPr/>
        <a:lstStyle/>
        <a:p>
          <a:r>
            <a:rPr lang="zh-CN" altLang="en-US" sz="2000" dirty="0"/>
            <a:t>节约空间</a:t>
          </a:r>
        </a:p>
      </dgm:t>
    </dgm:pt>
    <dgm:pt modelId="{733E12B2-C970-4B87-9F23-6A9AE21221A9}" type="parTrans" cxnId="{16DE4223-B27C-4216-9E7E-8DC74D851E8D}">
      <dgm:prSet/>
      <dgm:spPr/>
      <dgm:t>
        <a:bodyPr/>
        <a:lstStyle/>
        <a:p>
          <a:endParaRPr lang="zh-CN" altLang="en-US" sz="1800"/>
        </a:p>
      </dgm:t>
    </dgm:pt>
    <dgm:pt modelId="{743230E2-B956-4FB6-BEEA-CD0875AE9C3F}" type="sibTrans" cxnId="{16DE4223-B27C-4216-9E7E-8DC74D851E8D}">
      <dgm:prSet/>
      <dgm:spPr/>
      <dgm:t>
        <a:bodyPr/>
        <a:lstStyle/>
        <a:p>
          <a:endParaRPr lang="zh-CN" altLang="en-US" sz="1800"/>
        </a:p>
      </dgm:t>
    </dgm:pt>
    <dgm:pt modelId="{D0136D59-C77E-4240-B6B4-E6B0E65C712A}">
      <dgm:prSet custT="1"/>
      <dgm:spPr/>
      <dgm:t>
        <a:bodyPr/>
        <a:lstStyle/>
        <a:p>
          <a:r>
            <a:rPr lang="zh-CN" altLang="en-US" sz="2000" dirty="0"/>
            <a:t>维护简单</a:t>
          </a:r>
        </a:p>
      </dgm:t>
    </dgm:pt>
    <dgm:pt modelId="{017D56B5-B9B1-44FC-97FB-358461AE05E7}" type="parTrans" cxnId="{1EC3EC15-6D65-4E77-8322-5F6CA59EE1D0}">
      <dgm:prSet/>
      <dgm:spPr/>
      <dgm:t>
        <a:bodyPr/>
        <a:lstStyle/>
        <a:p>
          <a:endParaRPr lang="zh-CN" altLang="en-US" sz="1800"/>
        </a:p>
      </dgm:t>
    </dgm:pt>
    <dgm:pt modelId="{AF99F788-1E5B-4D94-8B53-9B38F2BA3388}" type="sibTrans" cxnId="{1EC3EC15-6D65-4E77-8322-5F6CA59EE1D0}">
      <dgm:prSet/>
      <dgm:spPr/>
      <dgm:t>
        <a:bodyPr/>
        <a:lstStyle/>
        <a:p>
          <a:endParaRPr lang="zh-CN" altLang="en-US" sz="1800"/>
        </a:p>
      </dgm:t>
    </dgm:pt>
    <dgm:pt modelId="{FE02BBF4-B3F5-435C-91A2-C950992E28C2}">
      <dgm:prSet custT="1"/>
      <dgm:spPr/>
      <dgm:t>
        <a:bodyPr/>
        <a:lstStyle/>
        <a:p>
          <a:r>
            <a:rPr lang="zh-CN" altLang="en-US" sz="2000" dirty="0"/>
            <a:t>可靠性</a:t>
          </a:r>
        </a:p>
      </dgm:t>
    </dgm:pt>
    <dgm:pt modelId="{693AC1B9-B115-4B71-AE08-217B592884B2}" type="parTrans" cxnId="{052B531D-5DCC-489E-B8D7-BE64794B5D21}">
      <dgm:prSet/>
      <dgm:spPr/>
      <dgm:t>
        <a:bodyPr/>
        <a:lstStyle/>
        <a:p>
          <a:endParaRPr lang="zh-CN" altLang="en-US" sz="1800"/>
        </a:p>
      </dgm:t>
    </dgm:pt>
    <dgm:pt modelId="{E51C16FF-0893-4A2D-B7BB-84F1C2035989}" type="sibTrans" cxnId="{052B531D-5DCC-489E-B8D7-BE64794B5D21}">
      <dgm:prSet/>
      <dgm:spPr/>
      <dgm:t>
        <a:bodyPr/>
        <a:lstStyle/>
        <a:p>
          <a:endParaRPr lang="zh-CN" altLang="en-US" sz="1800"/>
        </a:p>
      </dgm:t>
    </dgm:pt>
    <dgm:pt modelId="{4B3FDC3B-FEAD-4D76-A26D-1614723EDCFF}" type="pres">
      <dgm:prSet presAssocID="{334BF3EE-D7C2-4915-943C-081778778791}" presName="Name0" presStyleCnt="0">
        <dgm:presLayoutVars>
          <dgm:dir/>
          <dgm:resizeHandles val="exact"/>
        </dgm:presLayoutVars>
      </dgm:prSet>
      <dgm:spPr/>
    </dgm:pt>
    <dgm:pt modelId="{AF061EF9-85F5-4EA2-890A-C6ED1B83A95E}" type="pres">
      <dgm:prSet presAssocID="{DA530087-8906-4701-8E92-5E9D8A5A789F}" presName="parTxOnly" presStyleLbl="node1" presStyleIdx="0" presStyleCnt="5">
        <dgm:presLayoutVars>
          <dgm:bulletEnabled val="1"/>
        </dgm:presLayoutVars>
      </dgm:prSet>
      <dgm:spPr/>
    </dgm:pt>
    <dgm:pt modelId="{F732F170-FFDD-42B1-A6C8-E979121BF1AE}" type="pres">
      <dgm:prSet presAssocID="{C932C921-CBFE-4703-8D5F-4EF0CA0B86DE}" presName="parSpace" presStyleCnt="0"/>
      <dgm:spPr/>
    </dgm:pt>
    <dgm:pt modelId="{1064DC2D-14B8-4E78-B775-9F02221C204A}" type="pres">
      <dgm:prSet presAssocID="{8C6DAD3E-99B7-4365-BFA7-1B73F4296953}" presName="parTxOnly" presStyleLbl="node1" presStyleIdx="1" presStyleCnt="5">
        <dgm:presLayoutVars>
          <dgm:bulletEnabled val="1"/>
        </dgm:presLayoutVars>
      </dgm:prSet>
      <dgm:spPr/>
    </dgm:pt>
    <dgm:pt modelId="{EEEC06A4-7D82-4A4D-AF8D-95B53A084513}" type="pres">
      <dgm:prSet presAssocID="{6741AF74-AB91-4FAD-9A4E-5B357F5CEE3A}" presName="parSpace" presStyleCnt="0"/>
      <dgm:spPr/>
    </dgm:pt>
    <dgm:pt modelId="{ADCF2830-AE60-400E-838E-85DCC77B852F}" type="pres">
      <dgm:prSet presAssocID="{BC634EFC-0551-4C68-9328-99DE4DE3C8DD}" presName="parTxOnly" presStyleLbl="node1" presStyleIdx="2" presStyleCnt="5">
        <dgm:presLayoutVars>
          <dgm:bulletEnabled val="1"/>
        </dgm:presLayoutVars>
      </dgm:prSet>
      <dgm:spPr/>
    </dgm:pt>
    <dgm:pt modelId="{86EBB505-D795-427E-ABB6-A15AFE231639}" type="pres">
      <dgm:prSet presAssocID="{743230E2-B956-4FB6-BEEA-CD0875AE9C3F}" presName="parSpace" presStyleCnt="0"/>
      <dgm:spPr/>
    </dgm:pt>
    <dgm:pt modelId="{F12353A8-AF79-4699-9CED-A1154E726F88}" type="pres">
      <dgm:prSet presAssocID="{D0136D59-C77E-4240-B6B4-E6B0E65C712A}" presName="parTxOnly" presStyleLbl="node1" presStyleIdx="3" presStyleCnt="5">
        <dgm:presLayoutVars>
          <dgm:bulletEnabled val="1"/>
        </dgm:presLayoutVars>
      </dgm:prSet>
      <dgm:spPr/>
    </dgm:pt>
    <dgm:pt modelId="{E3AC42EE-8CCE-4984-94CB-C6B48B6795EB}" type="pres">
      <dgm:prSet presAssocID="{AF99F788-1E5B-4D94-8B53-9B38F2BA3388}" presName="parSpace" presStyleCnt="0"/>
      <dgm:spPr/>
    </dgm:pt>
    <dgm:pt modelId="{11D7E169-8233-4D21-9455-9B6A11109645}" type="pres">
      <dgm:prSet presAssocID="{FE02BBF4-B3F5-435C-91A2-C950992E28C2}" presName="parTxOnly" presStyleLbl="node1" presStyleIdx="4" presStyleCnt="5">
        <dgm:presLayoutVars>
          <dgm:bulletEnabled val="1"/>
        </dgm:presLayoutVars>
      </dgm:prSet>
      <dgm:spPr/>
    </dgm:pt>
  </dgm:ptLst>
  <dgm:cxnLst>
    <dgm:cxn modelId="{1EC3EC15-6D65-4E77-8322-5F6CA59EE1D0}" srcId="{334BF3EE-D7C2-4915-943C-081778778791}" destId="{D0136D59-C77E-4240-B6B4-E6B0E65C712A}" srcOrd="3" destOrd="0" parTransId="{017D56B5-B9B1-44FC-97FB-358461AE05E7}" sibTransId="{AF99F788-1E5B-4D94-8B53-9B38F2BA3388}"/>
    <dgm:cxn modelId="{052B531D-5DCC-489E-B8D7-BE64794B5D21}" srcId="{334BF3EE-D7C2-4915-943C-081778778791}" destId="{FE02BBF4-B3F5-435C-91A2-C950992E28C2}" srcOrd="4" destOrd="0" parTransId="{693AC1B9-B115-4B71-AE08-217B592884B2}" sibTransId="{E51C16FF-0893-4A2D-B7BB-84F1C2035989}"/>
    <dgm:cxn modelId="{16DE4223-B27C-4216-9E7E-8DC74D851E8D}" srcId="{334BF3EE-D7C2-4915-943C-081778778791}" destId="{BC634EFC-0551-4C68-9328-99DE4DE3C8DD}" srcOrd="2" destOrd="0" parTransId="{733E12B2-C970-4B87-9F23-6A9AE21221A9}" sibTransId="{743230E2-B956-4FB6-BEEA-CD0875AE9C3F}"/>
    <dgm:cxn modelId="{533E5973-3362-4503-A87C-10A616A3A1A4}" type="presOf" srcId="{FE02BBF4-B3F5-435C-91A2-C950992E28C2}" destId="{11D7E169-8233-4D21-9455-9B6A11109645}" srcOrd="0" destOrd="0" presId="urn:microsoft.com/office/officeart/2005/8/layout/hChevron3"/>
    <dgm:cxn modelId="{F9EF8C77-3F5F-42C6-AE34-6D6D1C8FF27E}" type="presOf" srcId="{D0136D59-C77E-4240-B6B4-E6B0E65C712A}" destId="{F12353A8-AF79-4699-9CED-A1154E726F88}" srcOrd="0" destOrd="0" presId="urn:microsoft.com/office/officeart/2005/8/layout/hChevron3"/>
    <dgm:cxn modelId="{C8D6F388-3425-4EF6-A718-D0715DA905BA}" type="presOf" srcId="{8C6DAD3E-99B7-4365-BFA7-1B73F4296953}" destId="{1064DC2D-14B8-4E78-B775-9F02221C204A}" srcOrd="0" destOrd="0" presId="urn:microsoft.com/office/officeart/2005/8/layout/hChevron3"/>
    <dgm:cxn modelId="{73CF0E92-9D23-409D-ABE5-19A40FC3D3D7}" srcId="{334BF3EE-D7C2-4915-943C-081778778791}" destId="{8C6DAD3E-99B7-4365-BFA7-1B73F4296953}" srcOrd="1" destOrd="0" parTransId="{91CD9477-3094-4839-BD50-0916B9E767EB}" sibTransId="{6741AF74-AB91-4FAD-9A4E-5B357F5CEE3A}"/>
    <dgm:cxn modelId="{C8ADD2A0-0FD4-488E-80A4-928ACBDEA3FF}" type="presOf" srcId="{334BF3EE-D7C2-4915-943C-081778778791}" destId="{4B3FDC3B-FEAD-4D76-A26D-1614723EDCFF}" srcOrd="0" destOrd="0" presId="urn:microsoft.com/office/officeart/2005/8/layout/hChevron3"/>
    <dgm:cxn modelId="{F63A01A3-B635-46E6-BC78-3189BC602007}" type="presOf" srcId="{DA530087-8906-4701-8E92-5E9D8A5A789F}" destId="{AF061EF9-85F5-4EA2-890A-C6ED1B83A95E}" srcOrd="0" destOrd="0" presId="urn:microsoft.com/office/officeart/2005/8/layout/hChevron3"/>
    <dgm:cxn modelId="{37B305EC-B964-4389-9631-D6D742E897F8}" type="presOf" srcId="{BC634EFC-0551-4C68-9328-99DE4DE3C8DD}" destId="{ADCF2830-AE60-400E-838E-85DCC77B852F}" srcOrd="0" destOrd="0" presId="urn:microsoft.com/office/officeart/2005/8/layout/hChevron3"/>
    <dgm:cxn modelId="{293C69EE-4C05-4766-B2AF-26946272E2D3}" srcId="{334BF3EE-D7C2-4915-943C-081778778791}" destId="{DA530087-8906-4701-8E92-5E9D8A5A789F}" srcOrd="0" destOrd="0" parTransId="{67053E76-7706-4B19-8A47-99692E942218}" sibTransId="{C932C921-CBFE-4703-8D5F-4EF0CA0B86DE}"/>
    <dgm:cxn modelId="{EA4CC491-2932-480D-B082-84CB103B0DD4}" type="presParOf" srcId="{4B3FDC3B-FEAD-4D76-A26D-1614723EDCFF}" destId="{AF061EF9-85F5-4EA2-890A-C6ED1B83A95E}" srcOrd="0" destOrd="0" presId="urn:microsoft.com/office/officeart/2005/8/layout/hChevron3"/>
    <dgm:cxn modelId="{2A31EDA9-103E-4A01-8159-68B867A7DA61}" type="presParOf" srcId="{4B3FDC3B-FEAD-4D76-A26D-1614723EDCFF}" destId="{F732F170-FFDD-42B1-A6C8-E979121BF1AE}" srcOrd="1" destOrd="0" presId="urn:microsoft.com/office/officeart/2005/8/layout/hChevron3"/>
    <dgm:cxn modelId="{7834556F-1676-44BA-8F1C-1745448845AC}" type="presParOf" srcId="{4B3FDC3B-FEAD-4D76-A26D-1614723EDCFF}" destId="{1064DC2D-14B8-4E78-B775-9F02221C204A}" srcOrd="2" destOrd="0" presId="urn:microsoft.com/office/officeart/2005/8/layout/hChevron3"/>
    <dgm:cxn modelId="{A491F837-8C02-4100-A1F3-6D487B6C8E1D}" type="presParOf" srcId="{4B3FDC3B-FEAD-4D76-A26D-1614723EDCFF}" destId="{EEEC06A4-7D82-4A4D-AF8D-95B53A084513}" srcOrd="3" destOrd="0" presId="urn:microsoft.com/office/officeart/2005/8/layout/hChevron3"/>
    <dgm:cxn modelId="{0B23F76C-8043-4574-872C-2615134CA7E0}" type="presParOf" srcId="{4B3FDC3B-FEAD-4D76-A26D-1614723EDCFF}" destId="{ADCF2830-AE60-400E-838E-85DCC77B852F}" srcOrd="4" destOrd="0" presId="urn:microsoft.com/office/officeart/2005/8/layout/hChevron3"/>
    <dgm:cxn modelId="{171155BE-43D2-4A9D-9AC5-97458B4C946B}" type="presParOf" srcId="{4B3FDC3B-FEAD-4D76-A26D-1614723EDCFF}" destId="{86EBB505-D795-427E-ABB6-A15AFE231639}" srcOrd="5" destOrd="0" presId="urn:microsoft.com/office/officeart/2005/8/layout/hChevron3"/>
    <dgm:cxn modelId="{1CB476F3-173F-4B64-92ED-701AEEC36662}" type="presParOf" srcId="{4B3FDC3B-FEAD-4D76-A26D-1614723EDCFF}" destId="{F12353A8-AF79-4699-9CED-A1154E726F88}" srcOrd="6" destOrd="0" presId="urn:microsoft.com/office/officeart/2005/8/layout/hChevron3"/>
    <dgm:cxn modelId="{4C0FECC9-B100-4F81-82C7-DAF0D960112A}" type="presParOf" srcId="{4B3FDC3B-FEAD-4D76-A26D-1614723EDCFF}" destId="{E3AC42EE-8CCE-4984-94CB-C6B48B6795EB}" srcOrd="7" destOrd="0" presId="urn:microsoft.com/office/officeart/2005/8/layout/hChevron3"/>
    <dgm:cxn modelId="{7AB81091-54D6-4823-BBE9-B8789AC6183C}" type="presParOf" srcId="{4B3FDC3B-FEAD-4D76-A26D-1614723EDCFF}" destId="{11D7E169-8233-4D21-9455-9B6A1110964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61BB3A-6DDC-42A4-AA09-68ABCF3E0163}"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6058D25B-B542-4303-BF9A-551623E6AEEA}">
      <dgm:prSet phldrT="[文本]"/>
      <dgm:spPr/>
      <dgm:t>
        <a:bodyPr/>
        <a:lstStyle/>
        <a:p>
          <a:r>
            <a:rPr lang="en-US" altLang="zh-CN" dirty="0"/>
            <a:t>primary area</a:t>
          </a:r>
          <a:endParaRPr lang="zh-CN" altLang="en-US" dirty="0"/>
        </a:p>
      </dgm:t>
    </dgm:pt>
    <dgm:pt modelId="{ECA52DC5-6C77-4E92-885D-F868521854A4}" type="parTrans" cxnId="{F6B9EC3E-C3FB-4631-B455-BD275AC85E4B}">
      <dgm:prSet/>
      <dgm:spPr/>
      <dgm:t>
        <a:bodyPr/>
        <a:lstStyle/>
        <a:p>
          <a:endParaRPr lang="zh-CN" altLang="en-US"/>
        </a:p>
      </dgm:t>
    </dgm:pt>
    <dgm:pt modelId="{DCD05684-0D15-458E-9383-D7188B57E8F5}" type="sibTrans" cxnId="{F6B9EC3E-C3FB-4631-B455-BD275AC85E4B}">
      <dgm:prSet/>
      <dgm:spPr/>
      <dgm:t>
        <a:bodyPr/>
        <a:lstStyle/>
        <a:p>
          <a:endParaRPr lang="zh-CN" altLang="en-US"/>
        </a:p>
      </dgm:t>
    </dgm:pt>
    <dgm:pt modelId="{1C6BED87-BD70-4C52-AAF2-4E5BE79FFEF9}">
      <dgm:prSet/>
      <dgm:spPr/>
      <dgm:t>
        <a:bodyPr/>
        <a:lstStyle/>
        <a:p>
          <a:r>
            <a:rPr lang="en-US" altLang="zh-CN" dirty="0"/>
            <a:t>index area</a:t>
          </a:r>
        </a:p>
      </dgm:t>
    </dgm:pt>
    <dgm:pt modelId="{0E6A320E-909D-48F5-B77A-593C67628D84}" type="parTrans" cxnId="{3751330D-3BB0-4CA5-AEEC-CD5ECAEF9E41}">
      <dgm:prSet/>
      <dgm:spPr/>
      <dgm:t>
        <a:bodyPr/>
        <a:lstStyle/>
        <a:p>
          <a:endParaRPr lang="zh-CN" altLang="en-US"/>
        </a:p>
      </dgm:t>
    </dgm:pt>
    <dgm:pt modelId="{5B286C69-A327-4D50-AEC5-3DDE718B8289}" type="sibTrans" cxnId="{3751330D-3BB0-4CA5-AEEC-CD5ECAEF9E41}">
      <dgm:prSet/>
      <dgm:spPr/>
      <dgm:t>
        <a:bodyPr/>
        <a:lstStyle/>
        <a:p>
          <a:endParaRPr lang="zh-CN" altLang="en-US"/>
        </a:p>
      </dgm:t>
    </dgm:pt>
    <dgm:pt modelId="{802E7FDB-2FB1-4F3A-A8D5-846198E8BC02}">
      <dgm:prSet/>
      <dgm:spPr/>
      <dgm:t>
        <a:bodyPr/>
        <a:lstStyle/>
        <a:p>
          <a:r>
            <a:rPr lang="en-US" altLang="zh-CN" dirty="0"/>
            <a:t>overflow area</a:t>
          </a:r>
          <a:endParaRPr lang="zh-CN" altLang="en-US" dirty="0"/>
        </a:p>
      </dgm:t>
    </dgm:pt>
    <dgm:pt modelId="{540F9333-0B5E-494F-959D-A9BBB61FB9FF}" type="parTrans" cxnId="{98260DDE-F389-46D2-B84D-3B48D56BA339}">
      <dgm:prSet/>
      <dgm:spPr/>
      <dgm:t>
        <a:bodyPr/>
        <a:lstStyle/>
        <a:p>
          <a:endParaRPr lang="zh-CN" altLang="en-US"/>
        </a:p>
      </dgm:t>
    </dgm:pt>
    <dgm:pt modelId="{350DF2E8-1E0A-4C6D-BA2B-BDA7BD88BD39}" type="sibTrans" cxnId="{98260DDE-F389-46D2-B84D-3B48D56BA339}">
      <dgm:prSet/>
      <dgm:spPr/>
      <dgm:t>
        <a:bodyPr/>
        <a:lstStyle/>
        <a:p>
          <a:endParaRPr lang="zh-CN" altLang="en-US"/>
        </a:p>
      </dgm:t>
    </dgm:pt>
    <dgm:pt modelId="{8AC31E3F-E8AE-4902-8C86-2D96F72F3A57}">
      <dgm:prSet phldrT="[文本]"/>
      <dgm:spPr/>
      <dgm:t>
        <a:bodyPr/>
        <a:lstStyle/>
        <a:p>
          <a:r>
            <a:rPr lang="zh-CN" altLang="en-US" dirty="0"/>
            <a:t>主文件</a:t>
          </a:r>
        </a:p>
      </dgm:t>
    </dgm:pt>
    <dgm:pt modelId="{48578370-2285-4BBE-ADA9-DC9A63FFC67E}" type="parTrans" cxnId="{0F03F7D2-7299-4A55-8DEB-1FF4A4867618}">
      <dgm:prSet/>
      <dgm:spPr/>
      <dgm:t>
        <a:bodyPr/>
        <a:lstStyle/>
        <a:p>
          <a:endParaRPr lang="zh-CN" altLang="en-US"/>
        </a:p>
      </dgm:t>
    </dgm:pt>
    <dgm:pt modelId="{A8AE5FF2-E197-44BF-8397-D2B953C18CD6}" type="sibTrans" cxnId="{0F03F7D2-7299-4A55-8DEB-1FF4A4867618}">
      <dgm:prSet/>
      <dgm:spPr/>
      <dgm:t>
        <a:bodyPr/>
        <a:lstStyle/>
        <a:p>
          <a:endParaRPr lang="zh-CN" altLang="en-US"/>
        </a:p>
      </dgm:t>
    </dgm:pt>
    <dgm:pt modelId="{6B9E2AE3-79EA-4171-B4BA-0ABB9136844F}">
      <dgm:prSet/>
      <dgm:spPr/>
      <dgm:t>
        <a:bodyPr/>
        <a:lstStyle/>
        <a:p>
          <a:r>
            <a:rPr lang="zh-CN" altLang="en-US" dirty="0"/>
            <a:t>索引文件</a:t>
          </a:r>
          <a:endParaRPr lang="en-US" altLang="zh-CN" dirty="0"/>
        </a:p>
      </dgm:t>
    </dgm:pt>
    <dgm:pt modelId="{3CB410CD-08F4-489F-B8DA-10BF365AEE67}" type="parTrans" cxnId="{B0D04AF2-8393-4DB2-BBCA-94CE4CB9E173}">
      <dgm:prSet/>
      <dgm:spPr/>
      <dgm:t>
        <a:bodyPr/>
        <a:lstStyle/>
        <a:p>
          <a:endParaRPr lang="zh-CN" altLang="en-US"/>
        </a:p>
      </dgm:t>
    </dgm:pt>
    <dgm:pt modelId="{87570E11-DDCE-484C-8579-8BE33AB6D68E}" type="sibTrans" cxnId="{B0D04AF2-8393-4DB2-BBCA-94CE4CB9E173}">
      <dgm:prSet/>
      <dgm:spPr/>
      <dgm:t>
        <a:bodyPr/>
        <a:lstStyle/>
        <a:p>
          <a:endParaRPr lang="zh-CN" altLang="en-US"/>
        </a:p>
      </dgm:t>
    </dgm:pt>
    <dgm:pt modelId="{9045A829-72C6-40C6-9AC9-6C724A09B00A}">
      <dgm:prSet/>
      <dgm:spPr/>
      <dgm:t>
        <a:bodyPr/>
        <a:lstStyle/>
        <a:p>
          <a:r>
            <a:rPr lang="zh-CN" altLang="en-US"/>
            <a:t>备份文件</a:t>
          </a:r>
          <a:endParaRPr lang="zh-CN" altLang="en-US" dirty="0"/>
        </a:p>
      </dgm:t>
    </dgm:pt>
    <dgm:pt modelId="{6990205A-24C4-4455-A4B2-0E582D0D92E0}" type="parTrans" cxnId="{B1B64253-E080-4A19-974A-10D25F839177}">
      <dgm:prSet/>
      <dgm:spPr/>
      <dgm:t>
        <a:bodyPr/>
        <a:lstStyle/>
        <a:p>
          <a:endParaRPr lang="zh-CN" altLang="en-US"/>
        </a:p>
      </dgm:t>
    </dgm:pt>
    <dgm:pt modelId="{BCC2C9ED-316F-4DA6-9987-F3BEA532E724}" type="sibTrans" cxnId="{B1B64253-E080-4A19-974A-10D25F839177}">
      <dgm:prSet/>
      <dgm:spPr/>
      <dgm:t>
        <a:bodyPr/>
        <a:lstStyle/>
        <a:p>
          <a:endParaRPr lang="zh-CN" altLang="en-US"/>
        </a:p>
      </dgm:t>
    </dgm:pt>
    <dgm:pt modelId="{E78FA691-513F-4C11-85C7-88553A496B89}" type="pres">
      <dgm:prSet presAssocID="{CC61BB3A-6DDC-42A4-AA09-68ABCF3E0163}" presName="linearFlow" presStyleCnt="0">
        <dgm:presLayoutVars>
          <dgm:dir/>
          <dgm:animLvl val="lvl"/>
          <dgm:resizeHandles val="exact"/>
        </dgm:presLayoutVars>
      </dgm:prSet>
      <dgm:spPr/>
    </dgm:pt>
    <dgm:pt modelId="{B8029231-AA94-4289-BBFF-8E79126FCFC6}" type="pres">
      <dgm:prSet presAssocID="{6058D25B-B542-4303-BF9A-551623E6AEEA}" presName="composite" presStyleCnt="0"/>
      <dgm:spPr/>
    </dgm:pt>
    <dgm:pt modelId="{21C08A41-5894-428B-B801-66C3DDD58CDA}" type="pres">
      <dgm:prSet presAssocID="{6058D25B-B542-4303-BF9A-551623E6AEEA}" presName="parTx" presStyleLbl="node1" presStyleIdx="0" presStyleCnt="3">
        <dgm:presLayoutVars>
          <dgm:chMax val="0"/>
          <dgm:chPref val="0"/>
          <dgm:bulletEnabled val="1"/>
        </dgm:presLayoutVars>
      </dgm:prSet>
      <dgm:spPr/>
    </dgm:pt>
    <dgm:pt modelId="{8266AFB6-2807-4A95-8CC3-24B940E82A9C}" type="pres">
      <dgm:prSet presAssocID="{6058D25B-B542-4303-BF9A-551623E6AEEA}" presName="parSh" presStyleLbl="node1" presStyleIdx="0" presStyleCnt="3"/>
      <dgm:spPr/>
    </dgm:pt>
    <dgm:pt modelId="{BC861AA5-4587-4AE1-941F-D9E44751582D}" type="pres">
      <dgm:prSet presAssocID="{6058D25B-B542-4303-BF9A-551623E6AEEA}" presName="desTx" presStyleLbl="fgAcc1" presStyleIdx="0" presStyleCnt="3">
        <dgm:presLayoutVars>
          <dgm:bulletEnabled val="1"/>
        </dgm:presLayoutVars>
      </dgm:prSet>
      <dgm:spPr/>
    </dgm:pt>
    <dgm:pt modelId="{098963FF-E5CF-41B9-9B1B-0DA63A072940}" type="pres">
      <dgm:prSet presAssocID="{DCD05684-0D15-458E-9383-D7188B57E8F5}" presName="sibTrans" presStyleLbl="sibTrans2D1" presStyleIdx="0" presStyleCnt="2"/>
      <dgm:spPr/>
    </dgm:pt>
    <dgm:pt modelId="{19574DC3-D5BC-4746-9416-AD76BF1F5CF6}" type="pres">
      <dgm:prSet presAssocID="{DCD05684-0D15-458E-9383-D7188B57E8F5}" presName="connTx" presStyleLbl="sibTrans2D1" presStyleIdx="0" presStyleCnt="2"/>
      <dgm:spPr/>
    </dgm:pt>
    <dgm:pt modelId="{EE5041D2-2747-4D19-BA90-65F01981E46D}" type="pres">
      <dgm:prSet presAssocID="{1C6BED87-BD70-4C52-AAF2-4E5BE79FFEF9}" presName="composite" presStyleCnt="0"/>
      <dgm:spPr/>
    </dgm:pt>
    <dgm:pt modelId="{067C788A-B7FA-4B77-825C-2FBB39587291}" type="pres">
      <dgm:prSet presAssocID="{1C6BED87-BD70-4C52-AAF2-4E5BE79FFEF9}" presName="parTx" presStyleLbl="node1" presStyleIdx="0" presStyleCnt="3">
        <dgm:presLayoutVars>
          <dgm:chMax val="0"/>
          <dgm:chPref val="0"/>
          <dgm:bulletEnabled val="1"/>
        </dgm:presLayoutVars>
      </dgm:prSet>
      <dgm:spPr/>
    </dgm:pt>
    <dgm:pt modelId="{D7E55316-3725-45A5-B755-881DFA7F17FA}" type="pres">
      <dgm:prSet presAssocID="{1C6BED87-BD70-4C52-AAF2-4E5BE79FFEF9}" presName="parSh" presStyleLbl="node1" presStyleIdx="1" presStyleCnt="3"/>
      <dgm:spPr/>
    </dgm:pt>
    <dgm:pt modelId="{FC42F1A1-53BD-456D-9B2B-AAC4CD24E5A0}" type="pres">
      <dgm:prSet presAssocID="{1C6BED87-BD70-4C52-AAF2-4E5BE79FFEF9}" presName="desTx" presStyleLbl="fgAcc1" presStyleIdx="1" presStyleCnt="3">
        <dgm:presLayoutVars>
          <dgm:bulletEnabled val="1"/>
        </dgm:presLayoutVars>
      </dgm:prSet>
      <dgm:spPr/>
    </dgm:pt>
    <dgm:pt modelId="{7E10CA92-72BD-4610-82AE-1AAA9DCF08F9}" type="pres">
      <dgm:prSet presAssocID="{5B286C69-A327-4D50-AEC5-3DDE718B8289}" presName="sibTrans" presStyleLbl="sibTrans2D1" presStyleIdx="1" presStyleCnt="2"/>
      <dgm:spPr/>
    </dgm:pt>
    <dgm:pt modelId="{DAF4116B-58C0-425D-A862-E00E73D22D8C}" type="pres">
      <dgm:prSet presAssocID="{5B286C69-A327-4D50-AEC5-3DDE718B8289}" presName="connTx" presStyleLbl="sibTrans2D1" presStyleIdx="1" presStyleCnt="2"/>
      <dgm:spPr/>
    </dgm:pt>
    <dgm:pt modelId="{936B7073-13AC-40F0-8A13-A5874F7B669C}" type="pres">
      <dgm:prSet presAssocID="{802E7FDB-2FB1-4F3A-A8D5-846198E8BC02}" presName="composite" presStyleCnt="0"/>
      <dgm:spPr/>
    </dgm:pt>
    <dgm:pt modelId="{DEB039AB-BDB8-4345-B736-BF131FE2542F}" type="pres">
      <dgm:prSet presAssocID="{802E7FDB-2FB1-4F3A-A8D5-846198E8BC02}" presName="parTx" presStyleLbl="node1" presStyleIdx="1" presStyleCnt="3">
        <dgm:presLayoutVars>
          <dgm:chMax val="0"/>
          <dgm:chPref val="0"/>
          <dgm:bulletEnabled val="1"/>
        </dgm:presLayoutVars>
      </dgm:prSet>
      <dgm:spPr/>
    </dgm:pt>
    <dgm:pt modelId="{37C659D7-DC5F-4823-AC84-91E656D18E9A}" type="pres">
      <dgm:prSet presAssocID="{802E7FDB-2FB1-4F3A-A8D5-846198E8BC02}" presName="parSh" presStyleLbl="node1" presStyleIdx="2" presStyleCnt="3"/>
      <dgm:spPr/>
    </dgm:pt>
    <dgm:pt modelId="{7CEDF070-85A9-4030-AA8B-6E68851798E0}" type="pres">
      <dgm:prSet presAssocID="{802E7FDB-2FB1-4F3A-A8D5-846198E8BC02}" presName="desTx" presStyleLbl="fgAcc1" presStyleIdx="2" presStyleCnt="3">
        <dgm:presLayoutVars>
          <dgm:bulletEnabled val="1"/>
        </dgm:presLayoutVars>
      </dgm:prSet>
      <dgm:spPr/>
    </dgm:pt>
  </dgm:ptLst>
  <dgm:cxnLst>
    <dgm:cxn modelId="{24F53706-31B5-ED44-AD8C-E709E5B81F5C}" type="presOf" srcId="{9045A829-72C6-40C6-9AC9-6C724A09B00A}" destId="{7CEDF070-85A9-4030-AA8B-6E68851798E0}" srcOrd="0" destOrd="0" presId="urn:microsoft.com/office/officeart/2005/8/layout/process3"/>
    <dgm:cxn modelId="{2EC3F008-2B34-3641-BA2B-836841A7125F}" type="presOf" srcId="{6B9E2AE3-79EA-4171-B4BA-0ABB9136844F}" destId="{FC42F1A1-53BD-456D-9B2B-AAC4CD24E5A0}" srcOrd="0" destOrd="0" presId="urn:microsoft.com/office/officeart/2005/8/layout/process3"/>
    <dgm:cxn modelId="{ED1AB709-93B7-1E4F-B52A-0B0C41E9EBF0}" type="presOf" srcId="{5B286C69-A327-4D50-AEC5-3DDE718B8289}" destId="{7E10CA92-72BD-4610-82AE-1AAA9DCF08F9}" srcOrd="0" destOrd="0" presId="urn:microsoft.com/office/officeart/2005/8/layout/process3"/>
    <dgm:cxn modelId="{DC17700C-8363-AA44-8678-02801ECC790A}" type="presOf" srcId="{CC61BB3A-6DDC-42A4-AA09-68ABCF3E0163}" destId="{E78FA691-513F-4C11-85C7-88553A496B89}" srcOrd="0" destOrd="0" presId="urn:microsoft.com/office/officeart/2005/8/layout/process3"/>
    <dgm:cxn modelId="{3751330D-3BB0-4CA5-AEEC-CD5ECAEF9E41}" srcId="{CC61BB3A-6DDC-42A4-AA09-68ABCF3E0163}" destId="{1C6BED87-BD70-4C52-AAF2-4E5BE79FFEF9}" srcOrd="1" destOrd="0" parTransId="{0E6A320E-909D-48F5-B77A-593C67628D84}" sibTransId="{5B286C69-A327-4D50-AEC5-3DDE718B8289}"/>
    <dgm:cxn modelId="{91014821-5237-C34B-90F4-D60AEB3E987D}" type="presOf" srcId="{DCD05684-0D15-458E-9383-D7188B57E8F5}" destId="{19574DC3-D5BC-4746-9416-AD76BF1F5CF6}" srcOrd="1" destOrd="0" presId="urn:microsoft.com/office/officeart/2005/8/layout/process3"/>
    <dgm:cxn modelId="{75080828-FA36-EF4C-B0B9-2A9C910EACB2}" type="presOf" srcId="{1C6BED87-BD70-4C52-AAF2-4E5BE79FFEF9}" destId="{067C788A-B7FA-4B77-825C-2FBB39587291}" srcOrd="0" destOrd="0" presId="urn:microsoft.com/office/officeart/2005/8/layout/process3"/>
    <dgm:cxn modelId="{F6B9EC3E-C3FB-4631-B455-BD275AC85E4B}" srcId="{CC61BB3A-6DDC-42A4-AA09-68ABCF3E0163}" destId="{6058D25B-B542-4303-BF9A-551623E6AEEA}" srcOrd="0" destOrd="0" parTransId="{ECA52DC5-6C77-4E92-885D-F868521854A4}" sibTransId="{DCD05684-0D15-458E-9383-D7188B57E8F5}"/>
    <dgm:cxn modelId="{B1B64253-E080-4A19-974A-10D25F839177}" srcId="{802E7FDB-2FB1-4F3A-A8D5-846198E8BC02}" destId="{9045A829-72C6-40C6-9AC9-6C724A09B00A}" srcOrd="0" destOrd="0" parTransId="{6990205A-24C4-4455-A4B2-0E582D0D92E0}" sibTransId="{BCC2C9ED-316F-4DA6-9987-F3BEA532E724}"/>
    <dgm:cxn modelId="{D4A78091-8404-974C-B321-145A45586CE1}" type="presOf" srcId="{6058D25B-B542-4303-BF9A-551623E6AEEA}" destId="{8266AFB6-2807-4A95-8CC3-24B940E82A9C}" srcOrd="1" destOrd="0" presId="urn:microsoft.com/office/officeart/2005/8/layout/process3"/>
    <dgm:cxn modelId="{7429FF96-F534-B045-A138-702659FAE64F}" type="presOf" srcId="{1C6BED87-BD70-4C52-AAF2-4E5BE79FFEF9}" destId="{D7E55316-3725-45A5-B755-881DFA7F17FA}" srcOrd="1" destOrd="0" presId="urn:microsoft.com/office/officeart/2005/8/layout/process3"/>
    <dgm:cxn modelId="{DC11869F-43A4-A947-8E47-A5EE209C8BA2}" type="presOf" srcId="{5B286C69-A327-4D50-AEC5-3DDE718B8289}" destId="{DAF4116B-58C0-425D-A862-E00E73D22D8C}" srcOrd="1" destOrd="0" presId="urn:microsoft.com/office/officeart/2005/8/layout/process3"/>
    <dgm:cxn modelId="{06DE43A0-DF9C-A241-B60E-5E0E1AA11E8E}" type="presOf" srcId="{6058D25B-B542-4303-BF9A-551623E6AEEA}" destId="{21C08A41-5894-428B-B801-66C3DDD58CDA}" srcOrd="0" destOrd="0" presId="urn:microsoft.com/office/officeart/2005/8/layout/process3"/>
    <dgm:cxn modelId="{9F3EEFB2-0020-0B49-9FA5-BFE8D8A1CC0E}" type="presOf" srcId="{8AC31E3F-E8AE-4902-8C86-2D96F72F3A57}" destId="{BC861AA5-4587-4AE1-941F-D9E44751582D}" srcOrd="0" destOrd="0" presId="urn:microsoft.com/office/officeart/2005/8/layout/process3"/>
    <dgm:cxn modelId="{0F03F7D2-7299-4A55-8DEB-1FF4A4867618}" srcId="{6058D25B-B542-4303-BF9A-551623E6AEEA}" destId="{8AC31E3F-E8AE-4902-8C86-2D96F72F3A57}" srcOrd="0" destOrd="0" parTransId="{48578370-2285-4BBE-ADA9-DC9A63FFC67E}" sibTransId="{A8AE5FF2-E197-44BF-8397-D2B953C18CD6}"/>
    <dgm:cxn modelId="{02DBFED8-FF9C-0B4F-9F76-6E5A5B1FE3B3}" type="presOf" srcId="{802E7FDB-2FB1-4F3A-A8D5-846198E8BC02}" destId="{37C659D7-DC5F-4823-AC84-91E656D18E9A}" srcOrd="1" destOrd="0" presId="urn:microsoft.com/office/officeart/2005/8/layout/process3"/>
    <dgm:cxn modelId="{98260DDE-F389-46D2-B84D-3B48D56BA339}" srcId="{CC61BB3A-6DDC-42A4-AA09-68ABCF3E0163}" destId="{802E7FDB-2FB1-4F3A-A8D5-846198E8BC02}" srcOrd="2" destOrd="0" parTransId="{540F9333-0B5E-494F-959D-A9BBB61FB9FF}" sibTransId="{350DF2E8-1E0A-4C6D-BA2B-BDA7BD88BD39}"/>
    <dgm:cxn modelId="{D4523FE1-C98E-3442-898A-DCD3EE95002F}" type="presOf" srcId="{DCD05684-0D15-458E-9383-D7188B57E8F5}" destId="{098963FF-E5CF-41B9-9B1B-0DA63A072940}" srcOrd="0" destOrd="0" presId="urn:microsoft.com/office/officeart/2005/8/layout/process3"/>
    <dgm:cxn modelId="{1F7EF4EC-6F9A-5F4F-8709-8E1E141B0AEC}" type="presOf" srcId="{802E7FDB-2FB1-4F3A-A8D5-846198E8BC02}" destId="{DEB039AB-BDB8-4345-B736-BF131FE2542F}" srcOrd="0" destOrd="0" presId="urn:microsoft.com/office/officeart/2005/8/layout/process3"/>
    <dgm:cxn modelId="{B0D04AF2-8393-4DB2-BBCA-94CE4CB9E173}" srcId="{1C6BED87-BD70-4C52-AAF2-4E5BE79FFEF9}" destId="{6B9E2AE3-79EA-4171-B4BA-0ABB9136844F}" srcOrd="0" destOrd="0" parTransId="{3CB410CD-08F4-489F-B8DA-10BF365AEE67}" sibTransId="{87570E11-DDCE-484C-8579-8BE33AB6D68E}"/>
    <dgm:cxn modelId="{82ADBB68-DCCC-844F-AA63-9EFAB8ACDDAE}" type="presParOf" srcId="{E78FA691-513F-4C11-85C7-88553A496B89}" destId="{B8029231-AA94-4289-BBFF-8E79126FCFC6}" srcOrd="0" destOrd="0" presId="urn:microsoft.com/office/officeart/2005/8/layout/process3"/>
    <dgm:cxn modelId="{ABA64716-E31E-3D44-8F94-DEFDC2B6A749}" type="presParOf" srcId="{B8029231-AA94-4289-BBFF-8E79126FCFC6}" destId="{21C08A41-5894-428B-B801-66C3DDD58CDA}" srcOrd="0" destOrd="0" presId="urn:microsoft.com/office/officeart/2005/8/layout/process3"/>
    <dgm:cxn modelId="{42E69A02-C934-6945-91D5-A6C06101EEE2}" type="presParOf" srcId="{B8029231-AA94-4289-BBFF-8E79126FCFC6}" destId="{8266AFB6-2807-4A95-8CC3-24B940E82A9C}" srcOrd="1" destOrd="0" presId="urn:microsoft.com/office/officeart/2005/8/layout/process3"/>
    <dgm:cxn modelId="{B7E7FD05-3A0C-A34F-A004-CED2A409E975}" type="presParOf" srcId="{B8029231-AA94-4289-BBFF-8E79126FCFC6}" destId="{BC861AA5-4587-4AE1-941F-D9E44751582D}" srcOrd="2" destOrd="0" presId="urn:microsoft.com/office/officeart/2005/8/layout/process3"/>
    <dgm:cxn modelId="{D95DD3BE-59BA-BA42-8425-480BF6A71E3F}" type="presParOf" srcId="{E78FA691-513F-4C11-85C7-88553A496B89}" destId="{098963FF-E5CF-41B9-9B1B-0DA63A072940}" srcOrd="1" destOrd="0" presId="urn:microsoft.com/office/officeart/2005/8/layout/process3"/>
    <dgm:cxn modelId="{93C555E3-8C43-ED48-B64B-F2904AB13D32}" type="presParOf" srcId="{098963FF-E5CF-41B9-9B1B-0DA63A072940}" destId="{19574DC3-D5BC-4746-9416-AD76BF1F5CF6}" srcOrd="0" destOrd="0" presId="urn:microsoft.com/office/officeart/2005/8/layout/process3"/>
    <dgm:cxn modelId="{1EA3BD9C-7322-B044-9FF0-3C7D60B5F97C}" type="presParOf" srcId="{E78FA691-513F-4C11-85C7-88553A496B89}" destId="{EE5041D2-2747-4D19-BA90-65F01981E46D}" srcOrd="2" destOrd="0" presId="urn:microsoft.com/office/officeart/2005/8/layout/process3"/>
    <dgm:cxn modelId="{0A86F55C-E5BB-FD4D-B69E-E05CD75FBF25}" type="presParOf" srcId="{EE5041D2-2747-4D19-BA90-65F01981E46D}" destId="{067C788A-B7FA-4B77-825C-2FBB39587291}" srcOrd="0" destOrd="0" presId="urn:microsoft.com/office/officeart/2005/8/layout/process3"/>
    <dgm:cxn modelId="{1800A215-DB95-F44E-AD12-D01327654150}" type="presParOf" srcId="{EE5041D2-2747-4D19-BA90-65F01981E46D}" destId="{D7E55316-3725-45A5-B755-881DFA7F17FA}" srcOrd="1" destOrd="0" presId="urn:microsoft.com/office/officeart/2005/8/layout/process3"/>
    <dgm:cxn modelId="{9368D3D9-7C76-2542-9320-B829A21E8D77}" type="presParOf" srcId="{EE5041D2-2747-4D19-BA90-65F01981E46D}" destId="{FC42F1A1-53BD-456D-9B2B-AAC4CD24E5A0}" srcOrd="2" destOrd="0" presId="urn:microsoft.com/office/officeart/2005/8/layout/process3"/>
    <dgm:cxn modelId="{F46A9B15-7422-804D-8E85-D43FD6BF37B7}" type="presParOf" srcId="{E78FA691-513F-4C11-85C7-88553A496B89}" destId="{7E10CA92-72BD-4610-82AE-1AAA9DCF08F9}" srcOrd="3" destOrd="0" presId="urn:microsoft.com/office/officeart/2005/8/layout/process3"/>
    <dgm:cxn modelId="{0A4A3A49-9B20-5C43-A23A-05FCD464EDB3}" type="presParOf" srcId="{7E10CA92-72BD-4610-82AE-1AAA9DCF08F9}" destId="{DAF4116B-58C0-425D-A862-E00E73D22D8C}" srcOrd="0" destOrd="0" presId="urn:microsoft.com/office/officeart/2005/8/layout/process3"/>
    <dgm:cxn modelId="{CB5AFD75-3AE1-E84A-96A0-49D3CBF615ED}" type="presParOf" srcId="{E78FA691-513F-4C11-85C7-88553A496B89}" destId="{936B7073-13AC-40F0-8A13-A5874F7B669C}" srcOrd="4" destOrd="0" presId="urn:microsoft.com/office/officeart/2005/8/layout/process3"/>
    <dgm:cxn modelId="{8D60165D-213C-1A49-86B0-4873DD5852B6}" type="presParOf" srcId="{936B7073-13AC-40F0-8A13-A5874F7B669C}" destId="{DEB039AB-BDB8-4345-B736-BF131FE2542F}" srcOrd="0" destOrd="0" presId="urn:microsoft.com/office/officeart/2005/8/layout/process3"/>
    <dgm:cxn modelId="{118F00E2-A55E-BB4A-B4CD-D7AA528BE5A2}" type="presParOf" srcId="{936B7073-13AC-40F0-8A13-A5874F7B669C}" destId="{37C659D7-DC5F-4823-AC84-91E656D18E9A}" srcOrd="1" destOrd="0" presId="urn:microsoft.com/office/officeart/2005/8/layout/process3"/>
    <dgm:cxn modelId="{F1D53E61-B78C-CD4B-9AEF-B27D1DA865AE}" type="presParOf" srcId="{936B7073-13AC-40F0-8A13-A5874F7B669C}" destId="{7CEDF070-85A9-4030-AA8B-6E68851798E0}"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539C0F-8968-40EC-A2D5-68FFE720F11B}" type="doc">
      <dgm:prSet loTypeId="urn:microsoft.com/office/officeart/2005/8/layout/chevron1" loCatId="process" qsTypeId="urn:microsoft.com/office/officeart/2005/8/quickstyle/simple1" qsCatId="simple" csTypeId="urn:microsoft.com/office/officeart/2005/8/colors/colorful1" csCatId="colorful" phldr="1"/>
      <dgm:spPr/>
    </dgm:pt>
    <dgm:pt modelId="{AE74722C-AAA3-4DD6-BFAC-6C8C28BB28F1}">
      <dgm:prSet phldrT="[文本]"/>
      <dgm:spPr/>
      <dgm:t>
        <a:bodyPr/>
        <a:lstStyle/>
        <a:p>
          <a:r>
            <a:rPr lang="zh-CN" altLang="en-US"/>
            <a:t>连续（顺序）结构</a:t>
          </a:r>
        </a:p>
      </dgm:t>
    </dgm:pt>
    <dgm:pt modelId="{243261D7-837E-4F81-9F53-5D2CB146DF27}" type="parTrans" cxnId="{41ADA6EB-64E3-43BF-BE72-7B4D1335786F}">
      <dgm:prSet/>
      <dgm:spPr/>
      <dgm:t>
        <a:bodyPr/>
        <a:lstStyle/>
        <a:p>
          <a:endParaRPr lang="zh-CN" altLang="en-US"/>
        </a:p>
      </dgm:t>
    </dgm:pt>
    <dgm:pt modelId="{BD8BFBA8-56D9-47FF-8ACA-D37BFE5B5DE1}" type="sibTrans" cxnId="{41ADA6EB-64E3-43BF-BE72-7B4D1335786F}">
      <dgm:prSet/>
      <dgm:spPr/>
      <dgm:t>
        <a:bodyPr/>
        <a:lstStyle/>
        <a:p>
          <a:endParaRPr lang="zh-CN" altLang="en-US"/>
        </a:p>
      </dgm:t>
    </dgm:pt>
    <dgm:pt modelId="{DD4EC242-B6ED-4926-AAC1-E9AC87E2E88C}">
      <dgm:prSet/>
      <dgm:spPr/>
      <dgm:t>
        <a:bodyPr/>
        <a:lstStyle/>
        <a:p>
          <a:r>
            <a:rPr lang="zh-CN" altLang="en-US"/>
            <a:t>链接结构</a:t>
          </a:r>
          <a:endParaRPr lang="zh-CN" altLang="en-US" dirty="0"/>
        </a:p>
      </dgm:t>
    </dgm:pt>
    <dgm:pt modelId="{5340B717-A343-4E02-A73E-6A15600E3AD7}" type="parTrans" cxnId="{D1A90BBC-A797-450B-A1CF-B3316C2DE54C}">
      <dgm:prSet/>
      <dgm:spPr/>
      <dgm:t>
        <a:bodyPr/>
        <a:lstStyle/>
        <a:p>
          <a:endParaRPr lang="zh-CN" altLang="en-US"/>
        </a:p>
      </dgm:t>
    </dgm:pt>
    <dgm:pt modelId="{58F14A1D-9EBD-49B6-BD36-C43F296C3BD9}" type="sibTrans" cxnId="{D1A90BBC-A797-450B-A1CF-B3316C2DE54C}">
      <dgm:prSet/>
      <dgm:spPr/>
      <dgm:t>
        <a:bodyPr/>
        <a:lstStyle/>
        <a:p>
          <a:endParaRPr lang="zh-CN" altLang="en-US"/>
        </a:p>
      </dgm:t>
    </dgm:pt>
    <dgm:pt modelId="{BA5642C3-B5B2-442F-B25B-7FEE43BDFECA}">
      <dgm:prSet/>
      <dgm:spPr/>
      <dgm:t>
        <a:bodyPr/>
        <a:lstStyle/>
        <a:p>
          <a:r>
            <a:rPr lang="zh-CN" altLang="en-US" dirty="0"/>
            <a:t>索引结构</a:t>
          </a:r>
        </a:p>
      </dgm:t>
    </dgm:pt>
    <dgm:pt modelId="{4C499A5D-C819-48AC-8643-0984519FA093}" type="parTrans" cxnId="{98EAACB1-2474-4EF5-94BC-45992BDB565A}">
      <dgm:prSet/>
      <dgm:spPr/>
      <dgm:t>
        <a:bodyPr/>
        <a:lstStyle/>
        <a:p>
          <a:endParaRPr lang="zh-CN" altLang="en-US"/>
        </a:p>
      </dgm:t>
    </dgm:pt>
    <dgm:pt modelId="{E6E49923-0E3B-46BD-AD94-E026A72F1775}" type="sibTrans" cxnId="{98EAACB1-2474-4EF5-94BC-45992BDB565A}">
      <dgm:prSet/>
      <dgm:spPr/>
      <dgm:t>
        <a:bodyPr/>
        <a:lstStyle/>
        <a:p>
          <a:endParaRPr lang="zh-CN" altLang="en-US"/>
        </a:p>
      </dgm:t>
    </dgm:pt>
    <dgm:pt modelId="{FC200760-2516-4A18-AADC-DBCE5221C258}" type="pres">
      <dgm:prSet presAssocID="{6D539C0F-8968-40EC-A2D5-68FFE720F11B}" presName="Name0" presStyleCnt="0">
        <dgm:presLayoutVars>
          <dgm:dir/>
          <dgm:animLvl val="lvl"/>
          <dgm:resizeHandles val="exact"/>
        </dgm:presLayoutVars>
      </dgm:prSet>
      <dgm:spPr/>
    </dgm:pt>
    <dgm:pt modelId="{CE900636-A37F-4A79-B5BC-05BF45080F3C}" type="pres">
      <dgm:prSet presAssocID="{AE74722C-AAA3-4DD6-BFAC-6C8C28BB28F1}" presName="parTxOnly" presStyleLbl="node1" presStyleIdx="0" presStyleCnt="3">
        <dgm:presLayoutVars>
          <dgm:chMax val="0"/>
          <dgm:chPref val="0"/>
          <dgm:bulletEnabled val="1"/>
        </dgm:presLayoutVars>
      </dgm:prSet>
      <dgm:spPr/>
    </dgm:pt>
    <dgm:pt modelId="{4A6C8DBC-2104-4B4E-9A3C-E70D7D67AF63}" type="pres">
      <dgm:prSet presAssocID="{BD8BFBA8-56D9-47FF-8ACA-D37BFE5B5DE1}" presName="parTxOnlySpace" presStyleCnt="0"/>
      <dgm:spPr/>
    </dgm:pt>
    <dgm:pt modelId="{448DEBD1-E08E-4B88-98C7-17728285FC8E}" type="pres">
      <dgm:prSet presAssocID="{DD4EC242-B6ED-4926-AAC1-E9AC87E2E88C}" presName="parTxOnly" presStyleLbl="node1" presStyleIdx="1" presStyleCnt="3">
        <dgm:presLayoutVars>
          <dgm:chMax val="0"/>
          <dgm:chPref val="0"/>
          <dgm:bulletEnabled val="1"/>
        </dgm:presLayoutVars>
      </dgm:prSet>
      <dgm:spPr/>
    </dgm:pt>
    <dgm:pt modelId="{CEABDDD2-096E-4F2F-99D9-DE8CF8E59E5E}" type="pres">
      <dgm:prSet presAssocID="{58F14A1D-9EBD-49B6-BD36-C43F296C3BD9}" presName="parTxOnlySpace" presStyleCnt="0"/>
      <dgm:spPr/>
    </dgm:pt>
    <dgm:pt modelId="{842069A3-EA91-4895-8946-459C679954DF}" type="pres">
      <dgm:prSet presAssocID="{BA5642C3-B5B2-442F-B25B-7FEE43BDFECA}" presName="parTxOnly" presStyleLbl="node1" presStyleIdx="2" presStyleCnt="3">
        <dgm:presLayoutVars>
          <dgm:chMax val="0"/>
          <dgm:chPref val="0"/>
          <dgm:bulletEnabled val="1"/>
        </dgm:presLayoutVars>
      </dgm:prSet>
      <dgm:spPr/>
    </dgm:pt>
  </dgm:ptLst>
  <dgm:cxnLst>
    <dgm:cxn modelId="{FEA9BB0C-5C69-4997-A62B-328F5BFD6BEB}" type="presOf" srcId="{6D539C0F-8968-40EC-A2D5-68FFE720F11B}" destId="{FC200760-2516-4A18-AADC-DBCE5221C258}" srcOrd="0" destOrd="0" presId="urn:microsoft.com/office/officeart/2005/8/layout/chevron1"/>
    <dgm:cxn modelId="{F19EAE8D-5902-44F5-AB62-13CAFA066F81}" type="presOf" srcId="{DD4EC242-B6ED-4926-AAC1-E9AC87E2E88C}" destId="{448DEBD1-E08E-4B88-98C7-17728285FC8E}" srcOrd="0" destOrd="0" presId="urn:microsoft.com/office/officeart/2005/8/layout/chevron1"/>
    <dgm:cxn modelId="{4917E29E-C0E9-4097-8157-E58B8CBDF0A0}" type="presOf" srcId="{AE74722C-AAA3-4DD6-BFAC-6C8C28BB28F1}" destId="{CE900636-A37F-4A79-B5BC-05BF45080F3C}" srcOrd="0" destOrd="0" presId="urn:microsoft.com/office/officeart/2005/8/layout/chevron1"/>
    <dgm:cxn modelId="{98EAACB1-2474-4EF5-94BC-45992BDB565A}" srcId="{6D539C0F-8968-40EC-A2D5-68FFE720F11B}" destId="{BA5642C3-B5B2-442F-B25B-7FEE43BDFECA}" srcOrd="2" destOrd="0" parTransId="{4C499A5D-C819-48AC-8643-0984519FA093}" sibTransId="{E6E49923-0E3B-46BD-AD94-E026A72F1775}"/>
    <dgm:cxn modelId="{D1A90BBC-A797-450B-A1CF-B3316C2DE54C}" srcId="{6D539C0F-8968-40EC-A2D5-68FFE720F11B}" destId="{DD4EC242-B6ED-4926-AAC1-E9AC87E2E88C}" srcOrd="1" destOrd="0" parTransId="{5340B717-A343-4E02-A73E-6A15600E3AD7}" sibTransId="{58F14A1D-9EBD-49B6-BD36-C43F296C3BD9}"/>
    <dgm:cxn modelId="{41ADA6EB-64E3-43BF-BE72-7B4D1335786F}" srcId="{6D539C0F-8968-40EC-A2D5-68FFE720F11B}" destId="{AE74722C-AAA3-4DD6-BFAC-6C8C28BB28F1}" srcOrd="0" destOrd="0" parTransId="{243261D7-837E-4F81-9F53-5D2CB146DF27}" sibTransId="{BD8BFBA8-56D9-47FF-8ACA-D37BFE5B5DE1}"/>
    <dgm:cxn modelId="{11C98BED-5FBE-4138-9CCD-CD742B8CBB10}" type="presOf" srcId="{BA5642C3-B5B2-442F-B25B-7FEE43BDFECA}" destId="{842069A3-EA91-4895-8946-459C679954DF}" srcOrd="0" destOrd="0" presId="urn:microsoft.com/office/officeart/2005/8/layout/chevron1"/>
    <dgm:cxn modelId="{BD2BD6A1-B683-49FC-8B77-4925F4167E42}" type="presParOf" srcId="{FC200760-2516-4A18-AADC-DBCE5221C258}" destId="{CE900636-A37F-4A79-B5BC-05BF45080F3C}" srcOrd="0" destOrd="0" presId="urn:microsoft.com/office/officeart/2005/8/layout/chevron1"/>
    <dgm:cxn modelId="{10645081-6262-44DB-8D49-BBBA046E1BF8}" type="presParOf" srcId="{FC200760-2516-4A18-AADC-DBCE5221C258}" destId="{4A6C8DBC-2104-4B4E-9A3C-E70D7D67AF63}" srcOrd="1" destOrd="0" presId="urn:microsoft.com/office/officeart/2005/8/layout/chevron1"/>
    <dgm:cxn modelId="{9B2EE669-6990-418E-812E-3757BE064DAA}" type="presParOf" srcId="{FC200760-2516-4A18-AADC-DBCE5221C258}" destId="{448DEBD1-E08E-4B88-98C7-17728285FC8E}" srcOrd="2" destOrd="0" presId="urn:microsoft.com/office/officeart/2005/8/layout/chevron1"/>
    <dgm:cxn modelId="{5D6BBF36-C617-41BF-A230-FE196C5EE903}" type="presParOf" srcId="{FC200760-2516-4A18-AADC-DBCE5221C258}" destId="{CEABDDD2-096E-4F2F-99D9-DE8CF8E59E5E}" srcOrd="3" destOrd="0" presId="urn:microsoft.com/office/officeart/2005/8/layout/chevron1"/>
    <dgm:cxn modelId="{2ACAB1D2-3ACB-4028-B3A8-D7CB4184329C}" type="presParOf" srcId="{FC200760-2516-4A18-AADC-DBCE5221C258}" destId="{842069A3-EA91-4895-8946-459C679954D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AFB210-B336-4121-810A-6B5F0BDC502F}" type="doc">
      <dgm:prSet loTypeId="urn:microsoft.com/office/officeart/2005/8/layout/venn3" loCatId="relationship" qsTypeId="urn:microsoft.com/office/officeart/2005/8/quickstyle/simple1" qsCatId="simple" csTypeId="urn:microsoft.com/office/officeart/2005/8/colors/colorful1" csCatId="colorful" phldr="1"/>
      <dgm:spPr/>
    </dgm:pt>
    <dgm:pt modelId="{F6D42A99-FDB8-48DD-99E5-C71DE45BE0DB}">
      <dgm:prSet phldrT="[文本]" custT="1"/>
      <dgm:spPr/>
      <dgm:t>
        <a:bodyPr/>
        <a:lstStyle/>
        <a:p>
          <a:pPr marL="0" lvl="0" indent="0" algn="ctr" defTabSz="1955800">
            <a:lnSpc>
              <a:spcPct val="100000"/>
            </a:lnSpc>
            <a:spcBef>
              <a:spcPct val="0"/>
            </a:spcBef>
            <a:spcAft>
              <a:spcPct val="35000"/>
            </a:spcAft>
            <a:buNone/>
          </a:pPr>
          <a:r>
            <a:rPr lang="zh-CN" altLang="en-US" sz="4400" kern="1200" dirty="0">
              <a:solidFill>
                <a:prstClr val="black"/>
              </a:solidFill>
              <a:latin typeface="Arial"/>
              <a:ea typeface="华文细黑"/>
              <a:cs typeface="+mn-cs"/>
            </a:rPr>
            <a:t>随机访问效率低</a:t>
          </a:r>
        </a:p>
      </dgm:t>
    </dgm:pt>
    <dgm:pt modelId="{6EE515C6-A246-4841-B724-8F21628FF15C}" type="parTrans" cxnId="{8D7E4F27-241D-4531-85F7-993493EA2276}">
      <dgm:prSet/>
      <dgm:spPr/>
      <dgm:t>
        <a:bodyPr/>
        <a:lstStyle/>
        <a:p>
          <a:endParaRPr lang="zh-CN" altLang="en-US" sz="1200"/>
        </a:p>
      </dgm:t>
    </dgm:pt>
    <dgm:pt modelId="{64BEE70E-4547-4628-8E8F-6CCB62C39554}" type="sibTrans" cxnId="{8D7E4F27-241D-4531-85F7-993493EA2276}">
      <dgm:prSet/>
      <dgm:spPr/>
      <dgm:t>
        <a:bodyPr/>
        <a:lstStyle/>
        <a:p>
          <a:endParaRPr lang="zh-CN" altLang="en-US" sz="1200"/>
        </a:p>
      </dgm:t>
    </dgm:pt>
    <dgm:pt modelId="{F70DACD8-34FA-457C-A76A-E22AB8F42A6C}">
      <dgm:prSet phldrT="[文本]" custT="1"/>
      <dgm:spPr/>
      <dgm:t>
        <a:bodyPr/>
        <a:lstStyle/>
        <a:p>
          <a:pPr>
            <a:lnSpc>
              <a:spcPct val="100000"/>
            </a:lnSpc>
          </a:pPr>
          <a:r>
            <a:rPr lang="zh-CN" altLang="en-US" sz="4400" kern="1200" dirty="0">
              <a:solidFill>
                <a:prstClr val="black"/>
              </a:solidFill>
              <a:latin typeface="Arial"/>
              <a:ea typeface="华文细黑"/>
              <a:cs typeface="+mn-cs"/>
            </a:rPr>
            <a:t>内存</a:t>
          </a:r>
          <a:r>
            <a:rPr lang="zh-CN" altLang="en-US" sz="4400" kern="1200" dirty="0"/>
            <a:t>开销大</a:t>
          </a:r>
        </a:p>
      </dgm:t>
    </dgm:pt>
    <dgm:pt modelId="{B5634E76-60F2-4BB8-B933-84F5F19BC5DD}" type="parTrans" cxnId="{A96FE998-DADE-4551-AA56-27F11FECFC37}">
      <dgm:prSet/>
      <dgm:spPr/>
      <dgm:t>
        <a:bodyPr/>
        <a:lstStyle/>
        <a:p>
          <a:endParaRPr lang="zh-CN" altLang="en-US" sz="1200"/>
        </a:p>
      </dgm:t>
    </dgm:pt>
    <dgm:pt modelId="{22C43294-A271-42BE-9FF1-B21BDBD6B10B}" type="sibTrans" cxnId="{A96FE998-DADE-4551-AA56-27F11FECFC37}">
      <dgm:prSet/>
      <dgm:spPr/>
      <dgm:t>
        <a:bodyPr/>
        <a:lstStyle/>
        <a:p>
          <a:endParaRPr lang="zh-CN" altLang="en-US" sz="1200"/>
        </a:p>
      </dgm:t>
    </dgm:pt>
    <dgm:pt modelId="{4EA98B98-A91B-4BD4-B6C0-75CFA6D067A7}" type="pres">
      <dgm:prSet presAssocID="{E4AFB210-B336-4121-810A-6B5F0BDC502F}" presName="Name0" presStyleCnt="0">
        <dgm:presLayoutVars>
          <dgm:dir/>
          <dgm:resizeHandles val="exact"/>
        </dgm:presLayoutVars>
      </dgm:prSet>
      <dgm:spPr/>
    </dgm:pt>
    <dgm:pt modelId="{D52133D3-7988-46C6-9DA9-18FBBF15DDA8}" type="pres">
      <dgm:prSet presAssocID="{F6D42A99-FDB8-48DD-99E5-C71DE45BE0DB}" presName="Name5" presStyleLbl="vennNode1" presStyleIdx="0" presStyleCnt="2">
        <dgm:presLayoutVars>
          <dgm:bulletEnabled val="1"/>
        </dgm:presLayoutVars>
      </dgm:prSet>
      <dgm:spPr/>
    </dgm:pt>
    <dgm:pt modelId="{A28588F1-C86D-4664-9428-EBDFCEE72EBD}" type="pres">
      <dgm:prSet presAssocID="{64BEE70E-4547-4628-8E8F-6CCB62C39554}" presName="space" presStyleCnt="0"/>
      <dgm:spPr/>
    </dgm:pt>
    <dgm:pt modelId="{C3F8C075-8857-4E0D-8F48-C22DE1574CE7}" type="pres">
      <dgm:prSet presAssocID="{F70DACD8-34FA-457C-A76A-E22AB8F42A6C}" presName="Name5" presStyleLbl="vennNode1" presStyleIdx="1" presStyleCnt="2">
        <dgm:presLayoutVars>
          <dgm:bulletEnabled val="1"/>
        </dgm:presLayoutVars>
      </dgm:prSet>
      <dgm:spPr/>
    </dgm:pt>
  </dgm:ptLst>
  <dgm:cxnLst>
    <dgm:cxn modelId="{9A430F1E-10DC-486C-BB6F-8DF6C664FA26}" type="presOf" srcId="{F70DACD8-34FA-457C-A76A-E22AB8F42A6C}" destId="{C3F8C075-8857-4E0D-8F48-C22DE1574CE7}" srcOrd="0" destOrd="0" presId="urn:microsoft.com/office/officeart/2005/8/layout/venn3"/>
    <dgm:cxn modelId="{8D7E4F27-241D-4531-85F7-993493EA2276}" srcId="{E4AFB210-B336-4121-810A-6B5F0BDC502F}" destId="{F6D42A99-FDB8-48DD-99E5-C71DE45BE0DB}" srcOrd="0" destOrd="0" parTransId="{6EE515C6-A246-4841-B724-8F21628FF15C}" sibTransId="{64BEE70E-4547-4628-8E8F-6CCB62C39554}"/>
    <dgm:cxn modelId="{0CBD3459-F76D-4B48-B9F2-F3E1CC074595}" type="presOf" srcId="{E4AFB210-B336-4121-810A-6B5F0BDC502F}" destId="{4EA98B98-A91B-4BD4-B6C0-75CFA6D067A7}" srcOrd="0" destOrd="0" presId="urn:microsoft.com/office/officeart/2005/8/layout/venn3"/>
    <dgm:cxn modelId="{7C30168E-5138-4130-8E97-83706BEEF380}" type="presOf" srcId="{F6D42A99-FDB8-48DD-99E5-C71DE45BE0DB}" destId="{D52133D3-7988-46C6-9DA9-18FBBF15DDA8}" srcOrd="0" destOrd="0" presId="urn:microsoft.com/office/officeart/2005/8/layout/venn3"/>
    <dgm:cxn modelId="{A96FE998-DADE-4551-AA56-27F11FECFC37}" srcId="{E4AFB210-B336-4121-810A-6B5F0BDC502F}" destId="{F70DACD8-34FA-457C-A76A-E22AB8F42A6C}" srcOrd="1" destOrd="0" parTransId="{B5634E76-60F2-4BB8-B933-84F5F19BC5DD}" sibTransId="{22C43294-A271-42BE-9FF1-B21BDBD6B10B}"/>
    <dgm:cxn modelId="{DBDA809A-33DA-4582-AF74-2EB73581502D}" type="presParOf" srcId="{4EA98B98-A91B-4BD4-B6C0-75CFA6D067A7}" destId="{D52133D3-7988-46C6-9DA9-18FBBF15DDA8}" srcOrd="0" destOrd="0" presId="urn:microsoft.com/office/officeart/2005/8/layout/venn3"/>
    <dgm:cxn modelId="{0BE9418B-F28B-4794-BE19-DBA5D8CFC547}" type="presParOf" srcId="{4EA98B98-A91B-4BD4-B6C0-75CFA6D067A7}" destId="{A28588F1-C86D-4664-9428-EBDFCEE72EBD}" srcOrd="1" destOrd="0" presId="urn:microsoft.com/office/officeart/2005/8/layout/venn3"/>
    <dgm:cxn modelId="{11A80229-6F56-4140-B1FF-9243601272E6}" type="presParOf" srcId="{4EA98B98-A91B-4BD4-B6C0-75CFA6D067A7}" destId="{C3F8C075-8857-4E0D-8F48-C22DE1574CE7}"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4EAD80-5BD4-4F4B-80FD-C3C3C308AB4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63E6A4E4-585C-45CD-B458-85EDC67AFFD2}">
      <dgm:prSet phldrT="[文本]"/>
      <dgm:spPr/>
      <dgm:t>
        <a:bodyPr/>
        <a:lstStyle/>
        <a:p>
          <a:r>
            <a:rPr lang="zh-CN" altLang="en-US" dirty="0"/>
            <a:t>链接模式</a:t>
          </a:r>
        </a:p>
      </dgm:t>
    </dgm:pt>
    <dgm:pt modelId="{D2392D72-9CCA-4744-8BD2-8590EF279423}" type="parTrans" cxnId="{83DAF9BC-E9FC-4F28-AA02-7869756E4B1A}">
      <dgm:prSet/>
      <dgm:spPr/>
      <dgm:t>
        <a:bodyPr/>
        <a:lstStyle/>
        <a:p>
          <a:endParaRPr lang="zh-CN" altLang="en-US"/>
        </a:p>
      </dgm:t>
    </dgm:pt>
    <dgm:pt modelId="{E064DE1B-0C08-4332-A2D5-E45E8B04C59F}" type="sibTrans" cxnId="{83DAF9BC-E9FC-4F28-AA02-7869756E4B1A}">
      <dgm:prSet/>
      <dgm:spPr/>
      <dgm:t>
        <a:bodyPr/>
        <a:lstStyle/>
        <a:p>
          <a:endParaRPr lang="zh-CN" altLang="en-US"/>
        </a:p>
      </dgm:t>
    </dgm:pt>
    <dgm:pt modelId="{D91ABD8E-7A4C-4767-8D1E-F5E8445F4416}">
      <dgm:prSet/>
      <dgm:spPr/>
      <dgm:t>
        <a:bodyPr/>
        <a:lstStyle/>
        <a:p>
          <a:r>
            <a:rPr lang="zh-CN" altLang="en-US" dirty="0"/>
            <a:t>一个盘块一个索引表，多个索引表链接起来</a:t>
          </a:r>
        </a:p>
      </dgm:t>
    </dgm:pt>
    <dgm:pt modelId="{B3B4BA7E-D7E9-43DF-BA74-D11C7577612D}" type="parTrans" cxnId="{11AEA3B7-A48F-457D-ACDE-2777DC119DBD}">
      <dgm:prSet/>
      <dgm:spPr/>
      <dgm:t>
        <a:bodyPr/>
        <a:lstStyle/>
        <a:p>
          <a:endParaRPr lang="zh-CN" altLang="en-US"/>
        </a:p>
      </dgm:t>
    </dgm:pt>
    <dgm:pt modelId="{679AF65C-7960-4E33-B085-C883E2ACD997}" type="sibTrans" cxnId="{11AEA3B7-A48F-457D-ACDE-2777DC119DBD}">
      <dgm:prSet/>
      <dgm:spPr/>
      <dgm:t>
        <a:bodyPr/>
        <a:lstStyle/>
        <a:p>
          <a:endParaRPr lang="zh-CN" altLang="en-US"/>
        </a:p>
      </dgm:t>
    </dgm:pt>
    <dgm:pt modelId="{4B7185B4-E785-4FAF-8C04-43015E275653}">
      <dgm:prSet/>
      <dgm:spPr/>
      <dgm:t>
        <a:bodyPr/>
        <a:lstStyle/>
        <a:p>
          <a:r>
            <a:rPr lang="zh-CN" altLang="en-US" dirty="0"/>
            <a:t>多级索引</a:t>
          </a:r>
        </a:p>
      </dgm:t>
    </dgm:pt>
    <dgm:pt modelId="{9867FFA3-A648-4BEE-9A9B-F7E2373695FD}" type="parTrans" cxnId="{2CF5DA0B-81EC-4497-B9E0-CFC34BA01FD4}">
      <dgm:prSet/>
      <dgm:spPr/>
      <dgm:t>
        <a:bodyPr/>
        <a:lstStyle/>
        <a:p>
          <a:endParaRPr lang="zh-CN" altLang="en-US"/>
        </a:p>
      </dgm:t>
    </dgm:pt>
    <dgm:pt modelId="{751F5206-7F08-4024-8F2C-F42790B4689D}" type="sibTrans" cxnId="{2CF5DA0B-81EC-4497-B9E0-CFC34BA01FD4}">
      <dgm:prSet/>
      <dgm:spPr/>
      <dgm:t>
        <a:bodyPr/>
        <a:lstStyle/>
        <a:p>
          <a:endParaRPr lang="zh-CN" altLang="en-US"/>
        </a:p>
      </dgm:t>
    </dgm:pt>
    <dgm:pt modelId="{F6E443FC-634C-4A97-B1BA-82DF9D2DDA7D}">
      <dgm:prSet/>
      <dgm:spPr/>
      <dgm:t>
        <a:bodyPr/>
        <a:lstStyle/>
        <a:p>
          <a:r>
            <a:rPr lang="zh-CN" altLang="en-US" dirty="0"/>
            <a:t>将所有索引表的地址放在另一个索引表中</a:t>
          </a:r>
        </a:p>
      </dgm:t>
    </dgm:pt>
    <dgm:pt modelId="{57CE1AD5-ADD8-4E74-99FD-7FCEC29132F3}" type="parTrans" cxnId="{CC413974-DF27-4F95-A12F-66D6953B476E}">
      <dgm:prSet/>
      <dgm:spPr/>
      <dgm:t>
        <a:bodyPr/>
        <a:lstStyle/>
        <a:p>
          <a:endParaRPr lang="zh-CN" altLang="en-US"/>
        </a:p>
      </dgm:t>
    </dgm:pt>
    <dgm:pt modelId="{98679EDB-D092-4CD8-B036-3777B238EB8B}" type="sibTrans" cxnId="{CC413974-DF27-4F95-A12F-66D6953B476E}">
      <dgm:prSet/>
      <dgm:spPr/>
      <dgm:t>
        <a:bodyPr/>
        <a:lstStyle/>
        <a:p>
          <a:endParaRPr lang="zh-CN" altLang="en-US"/>
        </a:p>
      </dgm:t>
    </dgm:pt>
    <dgm:pt modelId="{D6DF296C-93C6-4AD1-A6B3-F8250FFE1710}">
      <dgm:prSet/>
      <dgm:spPr/>
      <dgm:t>
        <a:bodyPr/>
        <a:lstStyle/>
        <a:p>
          <a:r>
            <a:rPr lang="zh-CN" altLang="en-US" dirty="0"/>
            <a:t>混合模式</a:t>
          </a:r>
        </a:p>
      </dgm:t>
    </dgm:pt>
    <dgm:pt modelId="{43D0F473-1770-4835-A111-3ABEB3A22210}" type="parTrans" cxnId="{C3FB01CA-D58C-4FE1-8DBA-C807C01BE0A4}">
      <dgm:prSet/>
      <dgm:spPr/>
      <dgm:t>
        <a:bodyPr/>
        <a:lstStyle/>
        <a:p>
          <a:endParaRPr lang="zh-CN" altLang="en-US"/>
        </a:p>
      </dgm:t>
    </dgm:pt>
    <dgm:pt modelId="{19BA17F2-0B71-4BFE-9E39-5F0EC9BCFED2}" type="sibTrans" cxnId="{C3FB01CA-D58C-4FE1-8DBA-C807C01BE0A4}">
      <dgm:prSet/>
      <dgm:spPr/>
      <dgm:t>
        <a:bodyPr/>
        <a:lstStyle/>
        <a:p>
          <a:endParaRPr lang="zh-CN" altLang="en-US"/>
        </a:p>
      </dgm:t>
    </dgm:pt>
    <dgm:pt modelId="{11D092BA-3C64-4149-975A-49A5746B83AC}">
      <dgm:prSet/>
      <dgm:spPr/>
      <dgm:t>
        <a:bodyPr/>
        <a:lstStyle/>
        <a:p>
          <a:r>
            <a:rPr lang="zh-CN" altLang="en-US" dirty="0"/>
            <a:t>混合使用多种索引模式</a:t>
          </a:r>
        </a:p>
      </dgm:t>
    </dgm:pt>
    <dgm:pt modelId="{4CE6C56D-6344-421C-8792-903850445C76}" type="parTrans" cxnId="{CA02325B-79F2-465B-9DDE-59CE859495CE}">
      <dgm:prSet/>
      <dgm:spPr/>
      <dgm:t>
        <a:bodyPr/>
        <a:lstStyle/>
        <a:p>
          <a:endParaRPr lang="zh-CN" altLang="en-US"/>
        </a:p>
      </dgm:t>
    </dgm:pt>
    <dgm:pt modelId="{1370BA33-505C-4E1B-B62D-EA56A69A7805}" type="sibTrans" cxnId="{CA02325B-79F2-465B-9DDE-59CE859495CE}">
      <dgm:prSet/>
      <dgm:spPr/>
      <dgm:t>
        <a:bodyPr/>
        <a:lstStyle/>
        <a:p>
          <a:endParaRPr lang="zh-CN" altLang="en-US"/>
        </a:p>
      </dgm:t>
    </dgm:pt>
    <dgm:pt modelId="{0CF1DF94-AC3F-4293-A051-001B6615516A}" type="pres">
      <dgm:prSet presAssocID="{4E4EAD80-5BD4-4F4B-80FD-C3C3C308AB44}" presName="Name0" presStyleCnt="0">
        <dgm:presLayoutVars>
          <dgm:dir/>
          <dgm:animLvl val="lvl"/>
          <dgm:resizeHandles val="exact"/>
        </dgm:presLayoutVars>
      </dgm:prSet>
      <dgm:spPr/>
    </dgm:pt>
    <dgm:pt modelId="{18F3D22B-DE4D-4726-94D9-D2C85A89A709}" type="pres">
      <dgm:prSet presAssocID="{63E6A4E4-585C-45CD-B458-85EDC67AFFD2}" presName="linNode" presStyleCnt="0"/>
      <dgm:spPr/>
    </dgm:pt>
    <dgm:pt modelId="{D0C5A27A-6942-4EFD-BFC1-DE44D24AE44C}" type="pres">
      <dgm:prSet presAssocID="{63E6A4E4-585C-45CD-B458-85EDC67AFFD2}" presName="parentText" presStyleLbl="node1" presStyleIdx="0" presStyleCnt="3">
        <dgm:presLayoutVars>
          <dgm:chMax val="1"/>
          <dgm:bulletEnabled val="1"/>
        </dgm:presLayoutVars>
      </dgm:prSet>
      <dgm:spPr/>
    </dgm:pt>
    <dgm:pt modelId="{6F60D5E8-FAD2-45C5-8DB8-7586CF5592C8}" type="pres">
      <dgm:prSet presAssocID="{63E6A4E4-585C-45CD-B458-85EDC67AFFD2}" presName="descendantText" presStyleLbl="alignAccFollowNode1" presStyleIdx="0" presStyleCnt="3">
        <dgm:presLayoutVars>
          <dgm:bulletEnabled val="1"/>
        </dgm:presLayoutVars>
      </dgm:prSet>
      <dgm:spPr/>
    </dgm:pt>
    <dgm:pt modelId="{02BD039E-E278-4E23-A620-7DCE2CD325B8}" type="pres">
      <dgm:prSet presAssocID="{E064DE1B-0C08-4332-A2D5-E45E8B04C59F}" presName="sp" presStyleCnt="0"/>
      <dgm:spPr/>
    </dgm:pt>
    <dgm:pt modelId="{94B36113-61B0-414D-A008-44196613ABA4}" type="pres">
      <dgm:prSet presAssocID="{4B7185B4-E785-4FAF-8C04-43015E275653}" presName="linNode" presStyleCnt="0"/>
      <dgm:spPr/>
    </dgm:pt>
    <dgm:pt modelId="{CC5D3B4F-4F22-4CEA-B82A-ECEB4DE5D0AA}" type="pres">
      <dgm:prSet presAssocID="{4B7185B4-E785-4FAF-8C04-43015E275653}" presName="parentText" presStyleLbl="node1" presStyleIdx="1" presStyleCnt="3">
        <dgm:presLayoutVars>
          <dgm:chMax val="1"/>
          <dgm:bulletEnabled val="1"/>
        </dgm:presLayoutVars>
      </dgm:prSet>
      <dgm:spPr/>
    </dgm:pt>
    <dgm:pt modelId="{E45A1E5C-694F-4960-BBD7-21E1C47A6DA5}" type="pres">
      <dgm:prSet presAssocID="{4B7185B4-E785-4FAF-8C04-43015E275653}" presName="descendantText" presStyleLbl="alignAccFollowNode1" presStyleIdx="1" presStyleCnt="3">
        <dgm:presLayoutVars>
          <dgm:bulletEnabled val="1"/>
        </dgm:presLayoutVars>
      </dgm:prSet>
      <dgm:spPr/>
    </dgm:pt>
    <dgm:pt modelId="{06056E67-E68E-4128-9A8F-5C2948335330}" type="pres">
      <dgm:prSet presAssocID="{751F5206-7F08-4024-8F2C-F42790B4689D}" presName="sp" presStyleCnt="0"/>
      <dgm:spPr/>
    </dgm:pt>
    <dgm:pt modelId="{16D49D90-3204-4D4B-968A-71FF637E3205}" type="pres">
      <dgm:prSet presAssocID="{D6DF296C-93C6-4AD1-A6B3-F8250FFE1710}" presName="linNode" presStyleCnt="0"/>
      <dgm:spPr/>
    </dgm:pt>
    <dgm:pt modelId="{F266638D-26D4-4BD5-B10C-BBDA358EA407}" type="pres">
      <dgm:prSet presAssocID="{D6DF296C-93C6-4AD1-A6B3-F8250FFE1710}" presName="parentText" presStyleLbl="node1" presStyleIdx="2" presStyleCnt="3">
        <dgm:presLayoutVars>
          <dgm:chMax val="1"/>
          <dgm:bulletEnabled val="1"/>
        </dgm:presLayoutVars>
      </dgm:prSet>
      <dgm:spPr/>
    </dgm:pt>
    <dgm:pt modelId="{BC51E303-A71D-4371-82C0-CB6F5B7701EF}" type="pres">
      <dgm:prSet presAssocID="{D6DF296C-93C6-4AD1-A6B3-F8250FFE1710}" presName="descendantText" presStyleLbl="alignAccFollowNode1" presStyleIdx="2" presStyleCnt="3">
        <dgm:presLayoutVars>
          <dgm:bulletEnabled val="1"/>
        </dgm:presLayoutVars>
      </dgm:prSet>
      <dgm:spPr/>
    </dgm:pt>
  </dgm:ptLst>
  <dgm:cxnLst>
    <dgm:cxn modelId="{2CF5DA0B-81EC-4497-B9E0-CFC34BA01FD4}" srcId="{4E4EAD80-5BD4-4F4B-80FD-C3C3C308AB44}" destId="{4B7185B4-E785-4FAF-8C04-43015E275653}" srcOrd="1" destOrd="0" parTransId="{9867FFA3-A648-4BEE-9A9B-F7E2373695FD}" sibTransId="{751F5206-7F08-4024-8F2C-F42790B4689D}"/>
    <dgm:cxn modelId="{CA02325B-79F2-465B-9DDE-59CE859495CE}" srcId="{D6DF296C-93C6-4AD1-A6B3-F8250FFE1710}" destId="{11D092BA-3C64-4149-975A-49A5746B83AC}" srcOrd="0" destOrd="0" parTransId="{4CE6C56D-6344-421C-8792-903850445C76}" sibTransId="{1370BA33-505C-4E1B-B62D-EA56A69A7805}"/>
    <dgm:cxn modelId="{2E823761-3CFE-4722-B393-AFF3B896AF8E}" type="presOf" srcId="{F6E443FC-634C-4A97-B1BA-82DF9D2DDA7D}" destId="{E45A1E5C-694F-4960-BBD7-21E1C47A6DA5}" srcOrd="0" destOrd="0" presId="urn:microsoft.com/office/officeart/2005/8/layout/vList5"/>
    <dgm:cxn modelId="{D8D49A68-A70C-488D-8320-048F27258B64}" type="presOf" srcId="{4E4EAD80-5BD4-4F4B-80FD-C3C3C308AB44}" destId="{0CF1DF94-AC3F-4293-A051-001B6615516A}" srcOrd="0" destOrd="0" presId="urn:microsoft.com/office/officeart/2005/8/layout/vList5"/>
    <dgm:cxn modelId="{CC413974-DF27-4F95-A12F-66D6953B476E}" srcId="{4B7185B4-E785-4FAF-8C04-43015E275653}" destId="{F6E443FC-634C-4A97-B1BA-82DF9D2DDA7D}" srcOrd="0" destOrd="0" parTransId="{57CE1AD5-ADD8-4E74-99FD-7FCEC29132F3}" sibTransId="{98679EDB-D092-4CD8-B036-3777B238EB8B}"/>
    <dgm:cxn modelId="{167E6E7F-6C47-44EA-8D43-FEF12254933C}" type="presOf" srcId="{11D092BA-3C64-4149-975A-49A5746B83AC}" destId="{BC51E303-A71D-4371-82C0-CB6F5B7701EF}" srcOrd="0" destOrd="0" presId="urn:microsoft.com/office/officeart/2005/8/layout/vList5"/>
    <dgm:cxn modelId="{3EA7C58F-C44D-49C0-994A-17651E669655}" type="presOf" srcId="{D91ABD8E-7A4C-4767-8D1E-F5E8445F4416}" destId="{6F60D5E8-FAD2-45C5-8DB8-7586CF5592C8}" srcOrd="0" destOrd="0" presId="urn:microsoft.com/office/officeart/2005/8/layout/vList5"/>
    <dgm:cxn modelId="{E84717B0-D4B6-484A-8005-2402CB1F9F2A}" type="presOf" srcId="{D6DF296C-93C6-4AD1-A6B3-F8250FFE1710}" destId="{F266638D-26D4-4BD5-B10C-BBDA358EA407}" srcOrd="0" destOrd="0" presId="urn:microsoft.com/office/officeart/2005/8/layout/vList5"/>
    <dgm:cxn modelId="{11AEA3B7-A48F-457D-ACDE-2777DC119DBD}" srcId="{63E6A4E4-585C-45CD-B458-85EDC67AFFD2}" destId="{D91ABD8E-7A4C-4767-8D1E-F5E8445F4416}" srcOrd="0" destOrd="0" parTransId="{B3B4BA7E-D7E9-43DF-BA74-D11C7577612D}" sibTransId="{679AF65C-7960-4E33-B085-C883E2ACD997}"/>
    <dgm:cxn modelId="{83DAF9BC-E9FC-4F28-AA02-7869756E4B1A}" srcId="{4E4EAD80-5BD4-4F4B-80FD-C3C3C308AB44}" destId="{63E6A4E4-585C-45CD-B458-85EDC67AFFD2}" srcOrd="0" destOrd="0" parTransId="{D2392D72-9CCA-4744-8BD2-8590EF279423}" sibTransId="{E064DE1B-0C08-4332-A2D5-E45E8B04C59F}"/>
    <dgm:cxn modelId="{C3FB01CA-D58C-4FE1-8DBA-C807C01BE0A4}" srcId="{4E4EAD80-5BD4-4F4B-80FD-C3C3C308AB44}" destId="{D6DF296C-93C6-4AD1-A6B3-F8250FFE1710}" srcOrd="2" destOrd="0" parTransId="{43D0F473-1770-4835-A111-3ABEB3A22210}" sibTransId="{19BA17F2-0B71-4BFE-9E39-5F0EC9BCFED2}"/>
    <dgm:cxn modelId="{E3B577CF-C354-48B4-BECD-7E8F639CAF22}" type="presOf" srcId="{4B7185B4-E785-4FAF-8C04-43015E275653}" destId="{CC5D3B4F-4F22-4CEA-B82A-ECEB4DE5D0AA}" srcOrd="0" destOrd="0" presId="urn:microsoft.com/office/officeart/2005/8/layout/vList5"/>
    <dgm:cxn modelId="{88628FCF-06DD-4674-B9A4-80191FF115AC}" type="presOf" srcId="{63E6A4E4-585C-45CD-B458-85EDC67AFFD2}" destId="{D0C5A27A-6942-4EFD-BFC1-DE44D24AE44C}" srcOrd="0" destOrd="0" presId="urn:microsoft.com/office/officeart/2005/8/layout/vList5"/>
    <dgm:cxn modelId="{608B225E-DA69-4597-A5E4-4C0B49FAE808}" type="presParOf" srcId="{0CF1DF94-AC3F-4293-A051-001B6615516A}" destId="{18F3D22B-DE4D-4726-94D9-D2C85A89A709}" srcOrd="0" destOrd="0" presId="urn:microsoft.com/office/officeart/2005/8/layout/vList5"/>
    <dgm:cxn modelId="{69628AE3-47BD-436D-9920-54171AAE02B3}" type="presParOf" srcId="{18F3D22B-DE4D-4726-94D9-D2C85A89A709}" destId="{D0C5A27A-6942-4EFD-BFC1-DE44D24AE44C}" srcOrd="0" destOrd="0" presId="urn:microsoft.com/office/officeart/2005/8/layout/vList5"/>
    <dgm:cxn modelId="{3E89009B-0901-46CB-8EDA-54D37FBE2780}" type="presParOf" srcId="{18F3D22B-DE4D-4726-94D9-D2C85A89A709}" destId="{6F60D5E8-FAD2-45C5-8DB8-7586CF5592C8}" srcOrd="1" destOrd="0" presId="urn:microsoft.com/office/officeart/2005/8/layout/vList5"/>
    <dgm:cxn modelId="{D87EC28E-A1D7-4BAD-B01E-475D121B693B}" type="presParOf" srcId="{0CF1DF94-AC3F-4293-A051-001B6615516A}" destId="{02BD039E-E278-4E23-A620-7DCE2CD325B8}" srcOrd="1" destOrd="0" presId="urn:microsoft.com/office/officeart/2005/8/layout/vList5"/>
    <dgm:cxn modelId="{DEA3D054-9C27-49B3-AF1A-FA5ED2278306}" type="presParOf" srcId="{0CF1DF94-AC3F-4293-A051-001B6615516A}" destId="{94B36113-61B0-414D-A008-44196613ABA4}" srcOrd="2" destOrd="0" presId="urn:microsoft.com/office/officeart/2005/8/layout/vList5"/>
    <dgm:cxn modelId="{7221A8AA-DD99-42D3-8F92-F7A8EE60C5FD}" type="presParOf" srcId="{94B36113-61B0-414D-A008-44196613ABA4}" destId="{CC5D3B4F-4F22-4CEA-B82A-ECEB4DE5D0AA}" srcOrd="0" destOrd="0" presId="urn:microsoft.com/office/officeart/2005/8/layout/vList5"/>
    <dgm:cxn modelId="{28003404-6408-4FC3-AFD1-B6920BCCB6E9}" type="presParOf" srcId="{94B36113-61B0-414D-A008-44196613ABA4}" destId="{E45A1E5C-694F-4960-BBD7-21E1C47A6DA5}" srcOrd="1" destOrd="0" presId="urn:microsoft.com/office/officeart/2005/8/layout/vList5"/>
    <dgm:cxn modelId="{83ADEF3F-ED66-4108-B1F0-9A9A624AB991}" type="presParOf" srcId="{0CF1DF94-AC3F-4293-A051-001B6615516A}" destId="{06056E67-E68E-4128-9A8F-5C2948335330}" srcOrd="3" destOrd="0" presId="urn:microsoft.com/office/officeart/2005/8/layout/vList5"/>
    <dgm:cxn modelId="{A64DF14F-230E-4E06-9EBF-8E749CA27D54}" type="presParOf" srcId="{0CF1DF94-AC3F-4293-A051-001B6615516A}" destId="{16D49D90-3204-4D4B-968A-71FF637E3205}" srcOrd="4" destOrd="0" presId="urn:microsoft.com/office/officeart/2005/8/layout/vList5"/>
    <dgm:cxn modelId="{55A9E01D-08D3-4D7B-AA8D-543BE9BA9260}" type="presParOf" srcId="{16D49D90-3204-4D4B-968A-71FF637E3205}" destId="{F266638D-26D4-4BD5-B10C-BBDA358EA407}" srcOrd="0" destOrd="0" presId="urn:microsoft.com/office/officeart/2005/8/layout/vList5"/>
    <dgm:cxn modelId="{DEF9C9E1-4035-4CF3-AEA3-E8969A1D72B6}" type="presParOf" srcId="{16D49D90-3204-4D4B-968A-71FF637E3205}" destId="{BC51E303-A71D-4371-82C0-CB6F5B7701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3CAD8-E125-418E-A0ED-03D14BE72308}">
      <dsp:nvSpPr>
        <dsp:cNvPr id="0" name=""/>
        <dsp:cNvSpPr/>
      </dsp:nvSpPr>
      <dsp:spPr>
        <a:xfrm>
          <a:off x="27" y="16461"/>
          <a:ext cx="2660809" cy="6912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文件系统</a:t>
          </a:r>
        </a:p>
      </dsp:txBody>
      <dsp:txXfrm>
        <a:off x="27" y="16461"/>
        <a:ext cx="2660809" cy="691200"/>
      </dsp:txXfrm>
    </dsp:sp>
    <dsp:sp modelId="{C7104A34-8412-467D-97AB-960B198C462F}">
      <dsp:nvSpPr>
        <dsp:cNvPr id="0" name=""/>
        <dsp:cNvSpPr/>
      </dsp:nvSpPr>
      <dsp:spPr>
        <a:xfrm>
          <a:off x="27" y="707661"/>
          <a:ext cx="2660809" cy="256931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基于磁盘</a:t>
          </a:r>
        </a:p>
        <a:p>
          <a:pPr marL="228600" lvl="1" indent="-228600" algn="l" defTabSz="1066800">
            <a:lnSpc>
              <a:spcPct val="90000"/>
            </a:lnSpc>
            <a:spcBef>
              <a:spcPct val="0"/>
            </a:spcBef>
            <a:spcAft>
              <a:spcPct val="15000"/>
            </a:spcAft>
            <a:buChar char="•"/>
          </a:pPr>
          <a:r>
            <a:rPr lang="zh-CN" altLang="en-US" sz="2400" kern="1200" dirty="0"/>
            <a:t>字节流</a:t>
          </a:r>
        </a:p>
        <a:p>
          <a:pPr marL="228600" lvl="1" indent="-228600" algn="l" defTabSz="1066800">
            <a:lnSpc>
              <a:spcPct val="90000"/>
            </a:lnSpc>
            <a:spcBef>
              <a:spcPct val="0"/>
            </a:spcBef>
            <a:spcAft>
              <a:spcPct val="15000"/>
            </a:spcAft>
            <a:buChar char="•"/>
          </a:pPr>
          <a:r>
            <a:rPr lang="zh-CN" altLang="en-US" sz="2400" kern="1200" dirty="0"/>
            <a:t>文件访问接口</a:t>
          </a:r>
        </a:p>
        <a:p>
          <a:pPr marL="228600" lvl="1" indent="-228600" algn="l" defTabSz="1066800">
            <a:lnSpc>
              <a:spcPct val="90000"/>
            </a:lnSpc>
            <a:spcBef>
              <a:spcPct val="0"/>
            </a:spcBef>
            <a:spcAft>
              <a:spcPct val="15000"/>
            </a:spcAft>
            <a:buChar char="•"/>
          </a:pPr>
          <a:r>
            <a:rPr lang="zh-CN" altLang="en-US" sz="2400" kern="1200" dirty="0"/>
            <a:t>附加功能少</a:t>
          </a:r>
          <a:r>
            <a:rPr lang="en-US" altLang="zh-CN" sz="2400" kern="1200" dirty="0"/>
            <a:t>?</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a:t>通用</a:t>
          </a:r>
        </a:p>
      </dsp:txBody>
      <dsp:txXfrm>
        <a:off x="27" y="707661"/>
        <a:ext cx="2660809" cy="2569319"/>
      </dsp:txXfrm>
    </dsp:sp>
    <dsp:sp modelId="{D1C91964-8170-490E-B377-A8CC576E785D}">
      <dsp:nvSpPr>
        <dsp:cNvPr id="0" name=""/>
        <dsp:cNvSpPr/>
      </dsp:nvSpPr>
      <dsp:spPr>
        <a:xfrm>
          <a:off x="3033350" y="16461"/>
          <a:ext cx="2660809" cy="6912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数据库</a:t>
          </a:r>
        </a:p>
      </dsp:txBody>
      <dsp:txXfrm>
        <a:off x="3033350" y="16461"/>
        <a:ext cx="2660809" cy="691200"/>
      </dsp:txXfrm>
    </dsp:sp>
    <dsp:sp modelId="{3E8654FC-36AD-4AF4-882B-5AA5F0F8A21F}">
      <dsp:nvSpPr>
        <dsp:cNvPr id="0" name=""/>
        <dsp:cNvSpPr/>
      </dsp:nvSpPr>
      <dsp:spPr>
        <a:xfrm>
          <a:off x="3033350" y="707661"/>
          <a:ext cx="2660809" cy="2569319"/>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基于文件系统</a:t>
          </a:r>
        </a:p>
        <a:p>
          <a:pPr marL="228600" lvl="1" indent="-228600" algn="l" defTabSz="1066800">
            <a:lnSpc>
              <a:spcPct val="90000"/>
            </a:lnSpc>
            <a:spcBef>
              <a:spcPct val="0"/>
            </a:spcBef>
            <a:spcAft>
              <a:spcPct val="15000"/>
            </a:spcAft>
            <a:buChar char="•"/>
          </a:pPr>
          <a:r>
            <a:rPr lang="zh-CN" altLang="en-US" sz="2400" kern="1200" dirty="0"/>
            <a:t>记录</a:t>
          </a:r>
        </a:p>
        <a:p>
          <a:pPr marL="228600" lvl="1" indent="-228600" algn="l" defTabSz="1066800">
            <a:lnSpc>
              <a:spcPct val="90000"/>
            </a:lnSpc>
            <a:spcBef>
              <a:spcPct val="0"/>
            </a:spcBef>
            <a:spcAft>
              <a:spcPct val="15000"/>
            </a:spcAft>
            <a:buChar char="•"/>
          </a:pPr>
          <a:r>
            <a:rPr lang="en-US" altLang="zh-CN" sz="2400" kern="1200" dirty="0"/>
            <a:t>SQL</a:t>
          </a:r>
          <a:r>
            <a:rPr lang="zh-CN" altLang="en-US" sz="2400" kern="1200" dirty="0"/>
            <a:t>等接口</a:t>
          </a:r>
        </a:p>
        <a:p>
          <a:pPr marL="228600" lvl="1" indent="-228600" algn="l" defTabSz="1066800">
            <a:lnSpc>
              <a:spcPct val="90000"/>
            </a:lnSpc>
            <a:spcBef>
              <a:spcPct val="0"/>
            </a:spcBef>
            <a:spcAft>
              <a:spcPct val="15000"/>
            </a:spcAft>
            <a:buChar char="•"/>
          </a:pPr>
          <a:r>
            <a:rPr lang="zh-CN" altLang="en-US" sz="2400" kern="1200" dirty="0"/>
            <a:t>索引、备份</a:t>
          </a:r>
        </a:p>
        <a:p>
          <a:pPr marL="228600" lvl="1" indent="-228600" algn="l" defTabSz="1066800">
            <a:lnSpc>
              <a:spcPct val="90000"/>
            </a:lnSpc>
            <a:spcBef>
              <a:spcPct val="0"/>
            </a:spcBef>
            <a:spcAft>
              <a:spcPct val="15000"/>
            </a:spcAft>
            <a:buChar char="•"/>
          </a:pPr>
          <a:r>
            <a:rPr lang="zh-CN" altLang="en-US" sz="2400" kern="1200" dirty="0"/>
            <a:t>专用</a:t>
          </a:r>
        </a:p>
      </dsp:txBody>
      <dsp:txXfrm>
        <a:off x="3033350" y="707661"/>
        <a:ext cx="2660809" cy="256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F7090-E33B-46AA-8C3B-0F1126451B47}">
      <dsp:nvSpPr>
        <dsp:cNvPr id="0" name=""/>
        <dsp:cNvSpPr/>
      </dsp:nvSpPr>
      <dsp:spPr>
        <a:xfrm>
          <a:off x="7246" y="645253"/>
          <a:ext cx="1167786" cy="5838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信息保存期</a:t>
          </a:r>
        </a:p>
      </dsp:txBody>
      <dsp:txXfrm>
        <a:off x="24348" y="662355"/>
        <a:ext cx="1133582" cy="549689"/>
      </dsp:txXfrm>
    </dsp:sp>
    <dsp:sp modelId="{76E77A0F-C6A4-4A16-AC80-8E7245F769F6}">
      <dsp:nvSpPr>
        <dsp:cNvPr id="0" name=""/>
        <dsp:cNvSpPr/>
      </dsp:nvSpPr>
      <dsp:spPr>
        <a:xfrm>
          <a:off x="124025"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CAEE3-0BF9-4EF5-81B6-8CA59B1B3658}">
      <dsp:nvSpPr>
        <dsp:cNvPr id="0" name=""/>
        <dsp:cNvSpPr/>
      </dsp:nvSpPr>
      <dsp:spPr>
        <a:xfrm>
          <a:off x="240804"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楷体_GB2312" pitchFamily="49" charset="-122"/>
            </a:rPr>
            <a:t>临时文件</a:t>
          </a:r>
          <a:endParaRPr lang="zh-CN" altLang="en-US" sz="1600" kern="1200" dirty="0"/>
        </a:p>
      </dsp:txBody>
      <dsp:txXfrm>
        <a:off x="257906" y="1392222"/>
        <a:ext cx="900025" cy="549689"/>
      </dsp:txXfrm>
    </dsp:sp>
    <dsp:sp modelId="{6884226C-27AE-4D26-BB3A-C44D1BD1E1D7}">
      <dsp:nvSpPr>
        <dsp:cNvPr id="0" name=""/>
        <dsp:cNvSpPr/>
      </dsp:nvSpPr>
      <dsp:spPr>
        <a:xfrm>
          <a:off x="124025"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57C46A-C9F5-4C9B-8F9C-5D1E1A951038}">
      <dsp:nvSpPr>
        <dsp:cNvPr id="0" name=""/>
        <dsp:cNvSpPr/>
      </dsp:nvSpPr>
      <dsp:spPr>
        <a:xfrm>
          <a:off x="240804"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楷体_GB2312" pitchFamily="49" charset="-122"/>
            </a:rPr>
            <a:t>永久文件</a:t>
          </a:r>
          <a:endParaRPr lang="zh-CN" altLang="en-US" sz="1600" kern="1200" dirty="0"/>
        </a:p>
      </dsp:txBody>
      <dsp:txXfrm>
        <a:off x="257906" y="2122088"/>
        <a:ext cx="900025" cy="549689"/>
      </dsp:txXfrm>
    </dsp:sp>
    <dsp:sp modelId="{9D061313-C39A-4F14-9AD8-59AB81E8AA0C}">
      <dsp:nvSpPr>
        <dsp:cNvPr id="0" name=""/>
        <dsp:cNvSpPr/>
      </dsp:nvSpPr>
      <dsp:spPr>
        <a:xfrm>
          <a:off x="124025"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95333-1961-42A2-A093-14AF14DDE78D}">
      <dsp:nvSpPr>
        <dsp:cNvPr id="0" name=""/>
        <dsp:cNvSpPr/>
      </dsp:nvSpPr>
      <dsp:spPr>
        <a:xfrm>
          <a:off x="240804"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楷体_GB2312" pitchFamily="49" charset="-122"/>
            </a:rPr>
            <a:t>档案文件</a:t>
          </a:r>
          <a:endParaRPr lang="zh-CN" altLang="en-US" sz="1600" kern="1200" dirty="0"/>
        </a:p>
      </dsp:txBody>
      <dsp:txXfrm>
        <a:off x="257906" y="2851955"/>
        <a:ext cx="900025" cy="549689"/>
      </dsp:txXfrm>
    </dsp:sp>
    <dsp:sp modelId="{816465C8-92D7-4D89-86A6-6D330144AAD5}">
      <dsp:nvSpPr>
        <dsp:cNvPr id="0" name=""/>
        <dsp:cNvSpPr/>
      </dsp:nvSpPr>
      <dsp:spPr>
        <a:xfrm>
          <a:off x="1466980" y="645253"/>
          <a:ext cx="1167786" cy="58389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保护方式</a:t>
          </a:r>
        </a:p>
      </dsp:txBody>
      <dsp:txXfrm>
        <a:off x="1484082" y="662355"/>
        <a:ext cx="1133582" cy="549689"/>
      </dsp:txXfrm>
    </dsp:sp>
    <dsp:sp modelId="{4A0F78FF-CA6E-4BAF-9BB3-25872C855846}">
      <dsp:nvSpPr>
        <dsp:cNvPr id="0" name=""/>
        <dsp:cNvSpPr/>
      </dsp:nvSpPr>
      <dsp:spPr>
        <a:xfrm>
          <a:off x="1583758"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5D6F8-5406-47E1-BD52-96B10A4596A0}">
      <dsp:nvSpPr>
        <dsp:cNvPr id="0" name=""/>
        <dsp:cNvSpPr/>
      </dsp:nvSpPr>
      <dsp:spPr>
        <a:xfrm>
          <a:off x="1700537"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读</a:t>
          </a:r>
        </a:p>
      </dsp:txBody>
      <dsp:txXfrm>
        <a:off x="1717639" y="1392222"/>
        <a:ext cx="900025" cy="549689"/>
      </dsp:txXfrm>
    </dsp:sp>
    <dsp:sp modelId="{B3EE54ED-57BE-4C88-9753-EF673C977FBD}">
      <dsp:nvSpPr>
        <dsp:cNvPr id="0" name=""/>
        <dsp:cNvSpPr/>
      </dsp:nvSpPr>
      <dsp:spPr>
        <a:xfrm>
          <a:off x="1583758"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9F64E-73C1-4425-9F9A-62DD11BDC85D}">
      <dsp:nvSpPr>
        <dsp:cNvPr id="0" name=""/>
        <dsp:cNvSpPr/>
      </dsp:nvSpPr>
      <dsp:spPr>
        <a:xfrm>
          <a:off x="1700537"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写</a:t>
          </a:r>
        </a:p>
      </dsp:txBody>
      <dsp:txXfrm>
        <a:off x="1717639" y="2122088"/>
        <a:ext cx="900025" cy="549689"/>
      </dsp:txXfrm>
    </dsp:sp>
    <dsp:sp modelId="{59C8B6CA-5E97-45A2-B819-2CAA45B15678}">
      <dsp:nvSpPr>
        <dsp:cNvPr id="0" name=""/>
        <dsp:cNvSpPr/>
      </dsp:nvSpPr>
      <dsp:spPr>
        <a:xfrm>
          <a:off x="1583758"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77EA5-E110-4FC1-94DE-72121FD68CBE}">
      <dsp:nvSpPr>
        <dsp:cNvPr id="0" name=""/>
        <dsp:cNvSpPr/>
      </dsp:nvSpPr>
      <dsp:spPr>
        <a:xfrm>
          <a:off x="1700537"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可执行</a:t>
          </a:r>
        </a:p>
      </dsp:txBody>
      <dsp:txXfrm>
        <a:off x="1717639" y="2851955"/>
        <a:ext cx="900025" cy="549689"/>
      </dsp:txXfrm>
    </dsp:sp>
    <dsp:sp modelId="{324A09AF-1EFF-425C-879E-FFD6ABBAABCA}">
      <dsp:nvSpPr>
        <dsp:cNvPr id="0" name=""/>
        <dsp:cNvSpPr/>
      </dsp:nvSpPr>
      <dsp:spPr>
        <a:xfrm>
          <a:off x="2926713" y="645253"/>
          <a:ext cx="1167786" cy="58389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用途</a:t>
          </a:r>
        </a:p>
      </dsp:txBody>
      <dsp:txXfrm>
        <a:off x="2943815" y="662355"/>
        <a:ext cx="1133582" cy="549689"/>
      </dsp:txXfrm>
    </dsp:sp>
    <dsp:sp modelId="{BA1E4AB7-DDE5-417F-A536-D0644593F5A0}">
      <dsp:nvSpPr>
        <dsp:cNvPr id="0" name=""/>
        <dsp:cNvSpPr/>
      </dsp:nvSpPr>
      <dsp:spPr>
        <a:xfrm>
          <a:off x="3043492"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B57694-1C06-4647-BC72-0C44664EECB9}">
      <dsp:nvSpPr>
        <dsp:cNvPr id="0" name=""/>
        <dsp:cNvSpPr/>
      </dsp:nvSpPr>
      <dsp:spPr>
        <a:xfrm>
          <a:off x="3160270"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系统</a:t>
          </a:r>
        </a:p>
      </dsp:txBody>
      <dsp:txXfrm>
        <a:off x="3177372" y="1392222"/>
        <a:ext cx="900025" cy="549689"/>
      </dsp:txXfrm>
    </dsp:sp>
    <dsp:sp modelId="{2890C27B-F51A-439C-B185-7C584F45B563}">
      <dsp:nvSpPr>
        <dsp:cNvPr id="0" name=""/>
        <dsp:cNvSpPr/>
      </dsp:nvSpPr>
      <dsp:spPr>
        <a:xfrm>
          <a:off x="3043492"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C2F8C-B68B-458B-9F11-F9BEE372E702}">
      <dsp:nvSpPr>
        <dsp:cNvPr id="0" name=""/>
        <dsp:cNvSpPr/>
      </dsp:nvSpPr>
      <dsp:spPr>
        <a:xfrm>
          <a:off x="3160270"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用户</a:t>
          </a:r>
        </a:p>
      </dsp:txBody>
      <dsp:txXfrm>
        <a:off x="3177372" y="2122088"/>
        <a:ext cx="900025" cy="549689"/>
      </dsp:txXfrm>
    </dsp:sp>
    <dsp:sp modelId="{5B66B4AA-4F97-49CE-BCA2-5FF0F349B1D7}">
      <dsp:nvSpPr>
        <dsp:cNvPr id="0" name=""/>
        <dsp:cNvSpPr/>
      </dsp:nvSpPr>
      <dsp:spPr>
        <a:xfrm>
          <a:off x="3043492"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EA4660-D32F-4335-B62E-FF048C3D2DD7}">
      <dsp:nvSpPr>
        <dsp:cNvPr id="0" name=""/>
        <dsp:cNvSpPr/>
      </dsp:nvSpPr>
      <dsp:spPr>
        <a:xfrm>
          <a:off x="3160270"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库文件</a:t>
          </a:r>
        </a:p>
      </dsp:txBody>
      <dsp:txXfrm>
        <a:off x="3177372" y="2851955"/>
        <a:ext cx="900025" cy="549689"/>
      </dsp:txXfrm>
    </dsp:sp>
    <dsp:sp modelId="{D339E09C-AB79-4956-A185-DE9B789C39FB}">
      <dsp:nvSpPr>
        <dsp:cNvPr id="0" name=""/>
        <dsp:cNvSpPr/>
      </dsp:nvSpPr>
      <dsp:spPr>
        <a:xfrm>
          <a:off x="4386446" y="645253"/>
          <a:ext cx="1167786" cy="58389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逻辑结构</a:t>
          </a:r>
        </a:p>
      </dsp:txBody>
      <dsp:txXfrm>
        <a:off x="4403548" y="662355"/>
        <a:ext cx="1133582" cy="549689"/>
      </dsp:txXfrm>
    </dsp:sp>
    <dsp:sp modelId="{D28B8758-B3A9-4A18-BF42-3D41963A29FA}">
      <dsp:nvSpPr>
        <dsp:cNvPr id="0" name=""/>
        <dsp:cNvSpPr/>
      </dsp:nvSpPr>
      <dsp:spPr>
        <a:xfrm>
          <a:off x="4503225"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48A26D-E6C5-4A94-B78A-8F89F4E5CC84}">
      <dsp:nvSpPr>
        <dsp:cNvPr id="0" name=""/>
        <dsp:cNvSpPr/>
      </dsp:nvSpPr>
      <dsp:spPr>
        <a:xfrm>
          <a:off x="4620004"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流式</a:t>
          </a:r>
        </a:p>
      </dsp:txBody>
      <dsp:txXfrm>
        <a:off x="4637106" y="1392222"/>
        <a:ext cx="900025" cy="549689"/>
      </dsp:txXfrm>
    </dsp:sp>
    <dsp:sp modelId="{9C5F3251-7C87-4E46-91A3-61594492CBDB}">
      <dsp:nvSpPr>
        <dsp:cNvPr id="0" name=""/>
        <dsp:cNvSpPr/>
      </dsp:nvSpPr>
      <dsp:spPr>
        <a:xfrm>
          <a:off x="4503225"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F3AD42-7931-4759-8EA8-7B711DA22D94}">
      <dsp:nvSpPr>
        <dsp:cNvPr id="0" name=""/>
        <dsp:cNvSpPr/>
      </dsp:nvSpPr>
      <dsp:spPr>
        <a:xfrm>
          <a:off x="4620004"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记录式</a:t>
          </a:r>
        </a:p>
      </dsp:txBody>
      <dsp:txXfrm>
        <a:off x="4637106" y="2122088"/>
        <a:ext cx="900025" cy="549689"/>
      </dsp:txXfrm>
    </dsp:sp>
    <dsp:sp modelId="{D96BCE76-8DE1-417C-9DFD-1D6BE4A72772}">
      <dsp:nvSpPr>
        <dsp:cNvPr id="0" name=""/>
        <dsp:cNvSpPr/>
      </dsp:nvSpPr>
      <dsp:spPr>
        <a:xfrm>
          <a:off x="5846180" y="645253"/>
          <a:ext cx="1167786" cy="5838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物理结构</a:t>
          </a:r>
        </a:p>
      </dsp:txBody>
      <dsp:txXfrm>
        <a:off x="5863282" y="662355"/>
        <a:ext cx="1133582" cy="549689"/>
      </dsp:txXfrm>
    </dsp:sp>
    <dsp:sp modelId="{8E6E125F-0485-4D78-8BD9-5797D503AA33}">
      <dsp:nvSpPr>
        <dsp:cNvPr id="0" name=""/>
        <dsp:cNvSpPr/>
      </dsp:nvSpPr>
      <dsp:spPr>
        <a:xfrm>
          <a:off x="5962958"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152EC-1715-4DF0-AFAE-D3FB6D292261}">
      <dsp:nvSpPr>
        <dsp:cNvPr id="0" name=""/>
        <dsp:cNvSpPr/>
      </dsp:nvSpPr>
      <dsp:spPr>
        <a:xfrm>
          <a:off x="6079737"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顺序</a:t>
          </a:r>
        </a:p>
      </dsp:txBody>
      <dsp:txXfrm>
        <a:off x="6096839" y="1392222"/>
        <a:ext cx="900025" cy="549689"/>
      </dsp:txXfrm>
    </dsp:sp>
    <dsp:sp modelId="{18778273-E51D-4121-8F88-39B6BD0F13B8}">
      <dsp:nvSpPr>
        <dsp:cNvPr id="0" name=""/>
        <dsp:cNvSpPr/>
      </dsp:nvSpPr>
      <dsp:spPr>
        <a:xfrm>
          <a:off x="5962958"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3E811-C386-46ED-87BB-58697096BC6A}">
      <dsp:nvSpPr>
        <dsp:cNvPr id="0" name=""/>
        <dsp:cNvSpPr/>
      </dsp:nvSpPr>
      <dsp:spPr>
        <a:xfrm>
          <a:off x="6079737"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链接</a:t>
          </a:r>
        </a:p>
      </dsp:txBody>
      <dsp:txXfrm>
        <a:off x="6096839" y="2122088"/>
        <a:ext cx="900025" cy="549689"/>
      </dsp:txXfrm>
    </dsp:sp>
    <dsp:sp modelId="{1C7BE93E-0AF9-40FD-A4A3-42CAAF578044}">
      <dsp:nvSpPr>
        <dsp:cNvPr id="0" name=""/>
        <dsp:cNvSpPr/>
      </dsp:nvSpPr>
      <dsp:spPr>
        <a:xfrm>
          <a:off x="5962958"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1CCB2B-1CEE-434C-97F1-04251FD8D899}">
      <dsp:nvSpPr>
        <dsp:cNvPr id="0" name=""/>
        <dsp:cNvSpPr/>
      </dsp:nvSpPr>
      <dsp:spPr>
        <a:xfrm>
          <a:off x="6079737"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索引</a:t>
          </a:r>
        </a:p>
      </dsp:txBody>
      <dsp:txXfrm>
        <a:off x="6096839" y="2851955"/>
        <a:ext cx="900025" cy="549689"/>
      </dsp:txXfrm>
    </dsp:sp>
    <dsp:sp modelId="{D8BA8CAD-EB30-42C9-9620-9C195B45EF14}">
      <dsp:nvSpPr>
        <dsp:cNvPr id="0" name=""/>
        <dsp:cNvSpPr/>
      </dsp:nvSpPr>
      <dsp:spPr>
        <a:xfrm>
          <a:off x="7305913" y="645253"/>
          <a:ext cx="1167786" cy="58389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性质</a:t>
          </a:r>
        </a:p>
      </dsp:txBody>
      <dsp:txXfrm>
        <a:off x="7323015" y="662355"/>
        <a:ext cx="1133582" cy="549689"/>
      </dsp:txXfrm>
    </dsp:sp>
    <dsp:sp modelId="{1183A6DC-4B0D-44D9-9B21-56B86B9C34BB}">
      <dsp:nvSpPr>
        <dsp:cNvPr id="0" name=""/>
        <dsp:cNvSpPr/>
      </dsp:nvSpPr>
      <dsp:spPr>
        <a:xfrm>
          <a:off x="7422692" y="1229146"/>
          <a:ext cx="116778" cy="437919"/>
        </a:xfrm>
        <a:custGeom>
          <a:avLst/>
          <a:gdLst/>
          <a:ahLst/>
          <a:cxnLst/>
          <a:rect l="0" t="0" r="0" b="0"/>
          <a:pathLst>
            <a:path>
              <a:moveTo>
                <a:pt x="0" y="0"/>
              </a:moveTo>
              <a:lnTo>
                <a:pt x="0" y="437919"/>
              </a:lnTo>
              <a:lnTo>
                <a:pt x="116778" y="4379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347087-842A-4472-A1ED-D60CCA5241D4}">
      <dsp:nvSpPr>
        <dsp:cNvPr id="0" name=""/>
        <dsp:cNvSpPr/>
      </dsp:nvSpPr>
      <dsp:spPr>
        <a:xfrm>
          <a:off x="7539470" y="1375120"/>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普通</a:t>
          </a:r>
        </a:p>
      </dsp:txBody>
      <dsp:txXfrm>
        <a:off x="7556572" y="1392222"/>
        <a:ext cx="900025" cy="549689"/>
      </dsp:txXfrm>
    </dsp:sp>
    <dsp:sp modelId="{5E4223CE-8F67-4688-9137-50B31AB4CAE6}">
      <dsp:nvSpPr>
        <dsp:cNvPr id="0" name=""/>
        <dsp:cNvSpPr/>
      </dsp:nvSpPr>
      <dsp:spPr>
        <a:xfrm>
          <a:off x="7422692" y="1229146"/>
          <a:ext cx="116778" cy="1167786"/>
        </a:xfrm>
        <a:custGeom>
          <a:avLst/>
          <a:gdLst/>
          <a:ahLst/>
          <a:cxnLst/>
          <a:rect l="0" t="0" r="0" b="0"/>
          <a:pathLst>
            <a:path>
              <a:moveTo>
                <a:pt x="0" y="0"/>
              </a:moveTo>
              <a:lnTo>
                <a:pt x="0" y="1167786"/>
              </a:lnTo>
              <a:lnTo>
                <a:pt x="116778" y="116778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C5A30-D22C-474C-A6BC-BEE2514383BD}">
      <dsp:nvSpPr>
        <dsp:cNvPr id="0" name=""/>
        <dsp:cNvSpPr/>
      </dsp:nvSpPr>
      <dsp:spPr>
        <a:xfrm>
          <a:off x="7539470" y="2104986"/>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目录</a:t>
          </a:r>
        </a:p>
      </dsp:txBody>
      <dsp:txXfrm>
        <a:off x="7556572" y="2122088"/>
        <a:ext cx="900025" cy="549689"/>
      </dsp:txXfrm>
    </dsp:sp>
    <dsp:sp modelId="{8C4F3B9D-1265-4070-BFD8-24DE0477A820}">
      <dsp:nvSpPr>
        <dsp:cNvPr id="0" name=""/>
        <dsp:cNvSpPr/>
      </dsp:nvSpPr>
      <dsp:spPr>
        <a:xfrm>
          <a:off x="7422692" y="1229146"/>
          <a:ext cx="116778" cy="1897653"/>
        </a:xfrm>
        <a:custGeom>
          <a:avLst/>
          <a:gdLst/>
          <a:ahLst/>
          <a:cxnLst/>
          <a:rect l="0" t="0" r="0" b="0"/>
          <a:pathLst>
            <a:path>
              <a:moveTo>
                <a:pt x="0" y="0"/>
              </a:moveTo>
              <a:lnTo>
                <a:pt x="0" y="1897653"/>
              </a:lnTo>
              <a:lnTo>
                <a:pt x="116778" y="189765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AA026-90AA-4D15-B401-513EFFD11D24}">
      <dsp:nvSpPr>
        <dsp:cNvPr id="0" name=""/>
        <dsp:cNvSpPr/>
      </dsp:nvSpPr>
      <dsp:spPr>
        <a:xfrm>
          <a:off x="7539470" y="2834853"/>
          <a:ext cx="934229" cy="58389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特殊</a:t>
          </a:r>
        </a:p>
      </dsp:txBody>
      <dsp:txXfrm>
        <a:off x="7556572" y="2851955"/>
        <a:ext cx="900025" cy="549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2AD9F-0856-9D4B-8530-09F6456BEC53}">
      <dsp:nvSpPr>
        <dsp:cNvPr id="0" name=""/>
        <dsp:cNvSpPr/>
      </dsp:nvSpPr>
      <dsp:spPr>
        <a:xfrm>
          <a:off x="1247172" y="-151663"/>
          <a:ext cx="3721997" cy="3721997"/>
        </a:xfrm>
        <a:prstGeom prst="circularArrow">
          <a:avLst>
            <a:gd name="adj1" fmla="val 5310"/>
            <a:gd name="adj2" fmla="val 343918"/>
            <a:gd name="adj3" fmla="val 12695751"/>
            <a:gd name="adj4" fmla="val 18075192"/>
            <a:gd name="adj5" fmla="val 6195"/>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86676-9AE4-D044-B524-0D94E781C343}">
      <dsp:nvSpPr>
        <dsp:cNvPr id="0" name=""/>
        <dsp:cNvSpPr/>
      </dsp:nvSpPr>
      <dsp:spPr>
        <a:xfrm>
          <a:off x="1876843" y="0"/>
          <a:ext cx="2462656" cy="123132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逻辑结构</a:t>
          </a:r>
          <a:br>
            <a:rPr lang="en-US" altLang="zh-CN" sz="2200" kern="1200" dirty="0"/>
          </a:br>
          <a:r>
            <a:rPr lang="en-US" altLang="zh-CN" sz="2200" kern="1200" dirty="0"/>
            <a:t>Logical Structure</a:t>
          </a:r>
          <a:endParaRPr lang="zh-CN" altLang="en-US" sz="2200" kern="1200" dirty="0"/>
        </a:p>
      </dsp:txBody>
      <dsp:txXfrm>
        <a:off x="1936951" y="60108"/>
        <a:ext cx="2342440" cy="1111112"/>
      </dsp:txXfrm>
    </dsp:sp>
    <dsp:sp modelId="{E96023D2-5391-7B40-AFA9-C857EEA04C91}">
      <dsp:nvSpPr>
        <dsp:cNvPr id="0" name=""/>
        <dsp:cNvSpPr/>
      </dsp:nvSpPr>
      <dsp:spPr>
        <a:xfrm>
          <a:off x="1876843" y="2189027"/>
          <a:ext cx="2462656" cy="123132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物理结构</a:t>
          </a:r>
          <a:br>
            <a:rPr lang="en-US" altLang="zh-CN" sz="2200" kern="1200" dirty="0"/>
          </a:br>
          <a:r>
            <a:rPr lang="en-US" altLang="zh-CN" sz="2200" kern="1200" dirty="0"/>
            <a:t>Physical Structure</a:t>
          </a:r>
          <a:endParaRPr lang="zh-CN" altLang="en-US" sz="2200" kern="1200" dirty="0"/>
        </a:p>
      </dsp:txBody>
      <dsp:txXfrm>
        <a:off x="1936951" y="2249135"/>
        <a:ext cx="2342440" cy="1111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379A7-E435-7B4B-B972-0C12CC1E276C}">
      <dsp:nvSpPr>
        <dsp:cNvPr id="0" name=""/>
        <dsp:cNvSpPr/>
      </dsp:nvSpPr>
      <dsp:spPr>
        <a:xfrm>
          <a:off x="2037" y="402547"/>
          <a:ext cx="1813376" cy="72535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堆文件</a:t>
          </a:r>
        </a:p>
      </dsp:txBody>
      <dsp:txXfrm>
        <a:off x="364712" y="402547"/>
        <a:ext cx="1088026" cy="725350"/>
      </dsp:txXfrm>
    </dsp:sp>
    <dsp:sp modelId="{A234514F-E5F0-4D9A-BF87-F883C4B261DF}">
      <dsp:nvSpPr>
        <dsp:cNvPr id="0" name=""/>
        <dsp:cNvSpPr/>
      </dsp:nvSpPr>
      <dsp:spPr>
        <a:xfrm>
          <a:off x="1634076" y="402547"/>
          <a:ext cx="1813376" cy="72535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顺序文件</a:t>
          </a:r>
        </a:p>
      </dsp:txBody>
      <dsp:txXfrm>
        <a:off x="1996751" y="402547"/>
        <a:ext cx="1088026" cy="725350"/>
      </dsp:txXfrm>
    </dsp:sp>
    <dsp:sp modelId="{3BE739CC-B99A-9441-8DB8-173CB0EAE620}">
      <dsp:nvSpPr>
        <dsp:cNvPr id="0" name=""/>
        <dsp:cNvSpPr/>
      </dsp:nvSpPr>
      <dsp:spPr>
        <a:xfrm>
          <a:off x="3266114" y="402547"/>
          <a:ext cx="1813376" cy="72535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索引顺序文件</a:t>
          </a:r>
        </a:p>
      </dsp:txBody>
      <dsp:txXfrm>
        <a:off x="3628789" y="402547"/>
        <a:ext cx="1088026" cy="725350"/>
      </dsp:txXfrm>
    </dsp:sp>
    <dsp:sp modelId="{BA47AE52-2BEB-4466-8F90-92BD69AC5413}">
      <dsp:nvSpPr>
        <dsp:cNvPr id="0" name=""/>
        <dsp:cNvSpPr/>
      </dsp:nvSpPr>
      <dsp:spPr>
        <a:xfrm>
          <a:off x="4898153" y="402547"/>
          <a:ext cx="1813376" cy="72535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索引文件</a:t>
          </a:r>
        </a:p>
      </dsp:txBody>
      <dsp:txXfrm>
        <a:off x="5260828" y="402547"/>
        <a:ext cx="1088026" cy="725350"/>
      </dsp:txXfrm>
    </dsp:sp>
    <dsp:sp modelId="{CD66AE7D-394D-4740-B3B4-ECEDB70C1EAE}">
      <dsp:nvSpPr>
        <dsp:cNvPr id="0" name=""/>
        <dsp:cNvSpPr/>
      </dsp:nvSpPr>
      <dsp:spPr>
        <a:xfrm>
          <a:off x="6530192" y="402547"/>
          <a:ext cx="1813376" cy="725350"/>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哈希（直接）文件</a:t>
          </a:r>
        </a:p>
      </dsp:txBody>
      <dsp:txXfrm>
        <a:off x="6892867" y="402547"/>
        <a:ext cx="1088026" cy="725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61EF9-85F5-4EA2-890A-C6ED1B83A95E}">
      <dsp:nvSpPr>
        <dsp:cNvPr id="0" name=""/>
        <dsp:cNvSpPr/>
      </dsp:nvSpPr>
      <dsp:spPr>
        <a:xfrm>
          <a:off x="1015" y="783619"/>
          <a:ext cx="1981031" cy="792412"/>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访问快速</a:t>
          </a:r>
        </a:p>
      </dsp:txBody>
      <dsp:txXfrm>
        <a:off x="1015" y="783619"/>
        <a:ext cx="1782928" cy="792412"/>
      </dsp:txXfrm>
    </dsp:sp>
    <dsp:sp modelId="{1064DC2D-14B8-4E78-B775-9F02221C204A}">
      <dsp:nvSpPr>
        <dsp:cNvPr id="0" name=""/>
        <dsp:cNvSpPr/>
      </dsp:nvSpPr>
      <dsp:spPr>
        <a:xfrm>
          <a:off x="1585840" y="783619"/>
          <a:ext cx="1981031" cy="792412"/>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易于修改</a:t>
          </a:r>
        </a:p>
      </dsp:txBody>
      <dsp:txXfrm>
        <a:off x="1982046" y="783619"/>
        <a:ext cx="1188619" cy="792412"/>
      </dsp:txXfrm>
    </dsp:sp>
    <dsp:sp modelId="{ADCF2830-AE60-400E-838E-85DCC77B852F}">
      <dsp:nvSpPr>
        <dsp:cNvPr id="0" name=""/>
        <dsp:cNvSpPr/>
      </dsp:nvSpPr>
      <dsp:spPr>
        <a:xfrm>
          <a:off x="3170665" y="783619"/>
          <a:ext cx="1981031" cy="79241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节约空间</a:t>
          </a:r>
        </a:p>
      </dsp:txBody>
      <dsp:txXfrm>
        <a:off x="3566871" y="783619"/>
        <a:ext cx="1188619" cy="792412"/>
      </dsp:txXfrm>
    </dsp:sp>
    <dsp:sp modelId="{F12353A8-AF79-4699-9CED-A1154E726F88}">
      <dsp:nvSpPr>
        <dsp:cNvPr id="0" name=""/>
        <dsp:cNvSpPr/>
      </dsp:nvSpPr>
      <dsp:spPr>
        <a:xfrm>
          <a:off x="4755490" y="783619"/>
          <a:ext cx="1981031" cy="792412"/>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维护简单</a:t>
          </a:r>
        </a:p>
      </dsp:txBody>
      <dsp:txXfrm>
        <a:off x="5151696" y="783619"/>
        <a:ext cx="1188619" cy="792412"/>
      </dsp:txXfrm>
    </dsp:sp>
    <dsp:sp modelId="{11D7E169-8233-4D21-9455-9B6A11109645}">
      <dsp:nvSpPr>
        <dsp:cNvPr id="0" name=""/>
        <dsp:cNvSpPr/>
      </dsp:nvSpPr>
      <dsp:spPr>
        <a:xfrm>
          <a:off x="6340315" y="783619"/>
          <a:ext cx="1981031" cy="792412"/>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可靠性</a:t>
          </a:r>
        </a:p>
      </dsp:txBody>
      <dsp:txXfrm>
        <a:off x="6736521" y="783619"/>
        <a:ext cx="1188619" cy="7924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6AFB6-2807-4A95-8CC3-24B940E82A9C}">
      <dsp:nvSpPr>
        <dsp:cNvPr id="0" name=""/>
        <dsp:cNvSpPr/>
      </dsp:nvSpPr>
      <dsp:spPr>
        <a:xfrm>
          <a:off x="4281" y="258517"/>
          <a:ext cx="1946629" cy="9072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altLang="zh-CN" sz="2100" kern="1200" dirty="0"/>
            <a:t>primary area</a:t>
          </a:r>
          <a:endParaRPr lang="zh-CN" altLang="en-US" sz="2100" kern="1200" dirty="0"/>
        </a:p>
      </dsp:txBody>
      <dsp:txXfrm>
        <a:off x="4281" y="258517"/>
        <a:ext cx="1946629" cy="604800"/>
      </dsp:txXfrm>
    </dsp:sp>
    <dsp:sp modelId="{BC861AA5-4587-4AE1-941F-D9E44751582D}">
      <dsp:nvSpPr>
        <dsp:cNvPr id="0" name=""/>
        <dsp:cNvSpPr/>
      </dsp:nvSpPr>
      <dsp:spPr>
        <a:xfrm>
          <a:off x="402988" y="863317"/>
          <a:ext cx="1946629" cy="12096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t>主文件</a:t>
          </a:r>
        </a:p>
      </dsp:txBody>
      <dsp:txXfrm>
        <a:off x="438416" y="898745"/>
        <a:ext cx="1875773" cy="1138744"/>
      </dsp:txXfrm>
    </dsp:sp>
    <dsp:sp modelId="{098963FF-E5CF-41B9-9B1B-0DA63A072940}">
      <dsp:nvSpPr>
        <dsp:cNvPr id="0" name=""/>
        <dsp:cNvSpPr/>
      </dsp:nvSpPr>
      <dsp:spPr>
        <a:xfrm>
          <a:off x="2246012" y="318590"/>
          <a:ext cx="625616" cy="4846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246012" y="415521"/>
        <a:ext cx="480220" cy="290792"/>
      </dsp:txXfrm>
    </dsp:sp>
    <dsp:sp modelId="{D7E55316-3725-45A5-B755-881DFA7F17FA}">
      <dsp:nvSpPr>
        <dsp:cNvPr id="0" name=""/>
        <dsp:cNvSpPr/>
      </dsp:nvSpPr>
      <dsp:spPr>
        <a:xfrm>
          <a:off x="3131318" y="258517"/>
          <a:ext cx="1946629" cy="9072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altLang="zh-CN" sz="2100" kern="1200" dirty="0"/>
            <a:t>index area</a:t>
          </a:r>
        </a:p>
      </dsp:txBody>
      <dsp:txXfrm>
        <a:off x="3131318" y="258517"/>
        <a:ext cx="1946629" cy="604800"/>
      </dsp:txXfrm>
    </dsp:sp>
    <dsp:sp modelId="{FC42F1A1-53BD-456D-9B2B-AAC4CD24E5A0}">
      <dsp:nvSpPr>
        <dsp:cNvPr id="0" name=""/>
        <dsp:cNvSpPr/>
      </dsp:nvSpPr>
      <dsp:spPr>
        <a:xfrm>
          <a:off x="3530025" y="863317"/>
          <a:ext cx="1946629" cy="12096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t>索引文件</a:t>
          </a:r>
          <a:endParaRPr lang="en-US" altLang="zh-CN" sz="2100" kern="1200" dirty="0"/>
        </a:p>
      </dsp:txBody>
      <dsp:txXfrm>
        <a:off x="3565453" y="898745"/>
        <a:ext cx="1875773" cy="1138744"/>
      </dsp:txXfrm>
    </dsp:sp>
    <dsp:sp modelId="{7E10CA92-72BD-4610-82AE-1AAA9DCF08F9}">
      <dsp:nvSpPr>
        <dsp:cNvPr id="0" name=""/>
        <dsp:cNvSpPr/>
      </dsp:nvSpPr>
      <dsp:spPr>
        <a:xfrm>
          <a:off x="5373049" y="318590"/>
          <a:ext cx="625616" cy="4846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373049" y="415521"/>
        <a:ext cx="480220" cy="290792"/>
      </dsp:txXfrm>
    </dsp:sp>
    <dsp:sp modelId="{37C659D7-DC5F-4823-AC84-91E656D18E9A}">
      <dsp:nvSpPr>
        <dsp:cNvPr id="0" name=""/>
        <dsp:cNvSpPr/>
      </dsp:nvSpPr>
      <dsp:spPr>
        <a:xfrm>
          <a:off x="6258355" y="258517"/>
          <a:ext cx="1946629" cy="907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altLang="zh-CN" sz="2100" kern="1200" dirty="0"/>
            <a:t>overflow area</a:t>
          </a:r>
          <a:endParaRPr lang="zh-CN" altLang="en-US" sz="2100" kern="1200" dirty="0"/>
        </a:p>
      </dsp:txBody>
      <dsp:txXfrm>
        <a:off x="6258355" y="258517"/>
        <a:ext cx="1946629" cy="604800"/>
      </dsp:txXfrm>
    </dsp:sp>
    <dsp:sp modelId="{7CEDF070-85A9-4030-AA8B-6E68851798E0}">
      <dsp:nvSpPr>
        <dsp:cNvPr id="0" name=""/>
        <dsp:cNvSpPr/>
      </dsp:nvSpPr>
      <dsp:spPr>
        <a:xfrm>
          <a:off x="6657062" y="863317"/>
          <a:ext cx="1946629" cy="120960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a:t>备份文件</a:t>
          </a:r>
          <a:endParaRPr lang="zh-CN" altLang="en-US" sz="2100" kern="1200" dirty="0"/>
        </a:p>
      </dsp:txBody>
      <dsp:txXfrm>
        <a:off x="6692490" y="898745"/>
        <a:ext cx="1875773" cy="11387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00636-A37F-4A79-B5BC-05BF45080F3C}">
      <dsp:nvSpPr>
        <dsp:cNvPr id="0" name=""/>
        <dsp:cNvSpPr/>
      </dsp:nvSpPr>
      <dsp:spPr>
        <a:xfrm>
          <a:off x="2396" y="335558"/>
          <a:ext cx="2919559" cy="116782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a:t>连续（顺序）结构</a:t>
          </a:r>
        </a:p>
      </dsp:txBody>
      <dsp:txXfrm>
        <a:off x="586308" y="335558"/>
        <a:ext cx="1751736" cy="1167823"/>
      </dsp:txXfrm>
    </dsp:sp>
    <dsp:sp modelId="{448DEBD1-E08E-4B88-98C7-17728285FC8E}">
      <dsp:nvSpPr>
        <dsp:cNvPr id="0" name=""/>
        <dsp:cNvSpPr/>
      </dsp:nvSpPr>
      <dsp:spPr>
        <a:xfrm>
          <a:off x="2629999" y="335558"/>
          <a:ext cx="2919559" cy="1167823"/>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a:t>链接结构</a:t>
          </a:r>
          <a:endParaRPr lang="zh-CN" altLang="en-US" sz="3100" kern="1200" dirty="0"/>
        </a:p>
      </dsp:txBody>
      <dsp:txXfrm>
        <a:off x="3213911" y="335558"/>
        <a:ext cx="1751736" cy="1167823"/>
      </dsp:txXfrm>
    </dsp:sp>
    <dsp:sp modelId="{842069A3-EA91-4895-8946-459C679954DF}">
      <dsp:nvSpPr>
        <dsp:cNvPr id="0" name=""/>
        <dsp:cNvSpPr/>
      </dsp:nvSpPr>
      <dsp:spPr>
        <a:xfrm>
          <a:off x="5257602" y="335558"/>
          <a:ext cx="2919559" cy="1167823"/>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索引结构</a:t>
          </a:r>
        </a:p>
      </dsp:txBody>
      <dsp:txXfrm>
        <a:off x="5841514" y="335558"/>
        <a:ext cx="1751736" cy="11678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133D3-7988-46C6-9DA9-18FBBF15DDA8}">
      <dsp:nvSpPr>
        <dsp:cNvPr id="0" name=""/>
        <dsp:cNvSpPr/>
      </dsp:nvSpPr>
      <dsp:spPr>
        <a:xfrm>
          <a:off x="4762" y="341312"/>
          <a:ext cx="3381374" cy="3381374"/>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6088" tIns="55880" rIns="186088" bIns="55880" numCol="1" spcCol="1270" anchor="ctr" anchorCtr="0">
          <a:noAutofit/>
        </a:bodyPr>
        <a:lstStyle/>
        <a:p>
          <a:pPr marL="0" lvl="0" indent="0" algn="ctr" defTabSz="1955800">
            <a:lnSpc>
              <a:spcPct val="100000"/>
            </a:lnSpc>
            <a:spcBef>
              <a:spcPct val="0"/>
            </a:spcBef>
            <a:spcAft>
              <a:spcPct val="35000"/>
            </a:spcAft>
            <a:buNone/>
          </a:pPr>
          <a:r>
            <a:rPr lang="zh-CN" altLang="en-US" sz="4400" kern="1200" dirty="0">
              <a:solidFill>
                <a:prstClr val="black"/>
              </a:solidFill>
              <a:latin typeface="Arial"/>
              <a:ea typeface="华文细黑"/>
              <a:cs typeface="+mn-cs"/>
            </a:rPr>
            <a:t>随机访问效率低</a:t>
          </a:r>
        </a:p>
      </dsp:txBody>
      <dsp:txXfrm>
        <a:off x="499953" y="836503"/>
        <a:ext cx="2390992" cy="2390992"/>
      </dsp:txXfrm>
    </dsp:sp>
    <dsp:sp modelId="{C3F8C075-8857-4E0D-8F48-C22DE1574CE7}">
      <dsp:nvSpPr>
        <dsp:cNvPr id="0" name=""/>
        <dsp:cNvSpPr/>
      </dsp:nvSpPr>
      <dsp:spPr>
        <a:xfrm>
          <a:off x="2709862" y="341312"/>
          <a:ext cx="3381374" cy="3381374"/>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6088" tIns="55880" rIns="186088" bIns="55880" numCol="1" spcCol="1270" anchor="ctr" anchorCtr="0">
          <a:noAutofit/>
        </a:bodyPr>
        <a:lstStyle/>
        <a:p>
          <a:pPr marL="0" lvl="0" indent="0" algn="ctr" defTabSz="1955800">
            <a:lnSpc>
              <a:spcPct val="100000"/>
            </a:lnSpc>
            <a:spcBef>
              <a:spcPct val="0"/>
            </a:spcBef>
            <a:spcAft>
              <a:spcPct val="35000"/>
            </a:spcAft>
            <a:buNone/>
          </a:pPr>
          <a:r>
            <a:rPr lang="zh-CN" altLang="en-US" sz="4400" kern="1200" dirty="0">
              <a:solidFill>
                <a:prstClr val="black"/>
              </a:solidFill>
              <a:latin typeface="Arial"/>
              <a:ea typeface="华文细黑"/>
              <a:cs typeface="+mn-cs"/>
            </a:rPr>
            <a:t>内存</a:t>
          </a:r>
          <a:r>
            <a:rPr lang="zh-CN" altLang="en-US" sz="4400" kern="1200" dirty="0"/>
            <a:t>开销大</a:t>
          </a:r>
        </a:p>
      </dsp:txBody>
      <dsp:txXfrm>
        <a:off x="3205053" y="836503"/>
        <a:ext cx="2390992" cy="23909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0D5E8-FAD2-45C5-8DB8-7586CF5592C8}">
      <dsp:nvSpPr>
        <dsp:cNvPr id="0" name=""/>
        <dsp:cNvSpPr/>
      </dsp:nvSpPr>
      <dsp:spPr>
        <a:xfrm rot="5400000">
          <a:off x="3769679" y="-1479796"/>
          <a:ext cx="751201" cy="390144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一个盘块一个索引表，多个索引表链接起来</a:t>
          </a:r>
        </a:p>
      </dsp:txBody>
      <dsp:txXfrm rot="-5400000">
        <a:off x="2194560" y="131994"/>
        <a:ext cx="3864769" cy="677859"/>
      </dsp:txXfrm>
    </dsp:sp>
    <dsp:sp modelId="{D0C5A27A-6942-4EFD-BFC1-DE44D24AE44C}">
      <dsp:nvSpPr>
        <dsp:cNvPr id="0" name=""/>
        <dsp:cNvSpPr/>
      </dsp:nvSpPr>
      <dsp:spPr>
        <a:xfrm>
          <a:off x="0" y="1422"/>
          <a:ext cx="2194560" cy="93900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链接模式</a:t>
          </a:r>
        </a:p>
      </dsp:txBody>
      <dsp:txXfrm>
        <a:off x="45838" y="47260"/>
        <a:ext cx="2102884" cy="847325"/>
      </dsp:txXfrm>
    </dsp:sp>
    <dsp:sp modelId="{E45A1E5C-694F-4960-BBD7-21E1C47A6DA5}">
      <dsp:nvSpPr>
        <dsp:cNvPr id="0" name=""/>
        <dsp:cNvSpPr/>
      </dsp:nvSpPr>
      <dsp:spPr>
        <a:xfrm rot="5400000">
          <a:off x="3769679" y="-493845"/>
          <a:ext cx="751201" cy="390144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将所有索引表的地址放在另一个索引表中</a:t>
          </a:r>
        </a:p>
      </dsp:txBody>
      <dsp:txXfrm rot="-5400000">
        <a:off x="2194560" y="1117945"/>
        <a:ext cx="3864769" cy="677859"/>
      </dsp:txXfrm>
    </dsp:sp>
    <dsp:sp modelId="{CC5D3B4F-4F22-4CEA-B82A-ECEB4DE5D0AA}">
      <dsp:nvSpPr>
        <dsp:cNvPr id="0" name=""/>
        <dsp:cNvSpPr/>
      </dsp:nvSpPr>
      <dsp:spPr>
        <a:xfrm>
          <a:off x="0" y="987374"/>
          <a:ext cx="2194560" cy="9390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多级索引</a:t>
          </a:r>
        </a:p>
      </dsp:txBody>
      <dsp:txXfrm>
        <a:off x="45838" y="1033212"/>
        <a:ext cx="2102884" cy="847325"/>
      </dsp:txXfrm>
    </dsp:sp>
    <dsp:sp modelId="{BC51E303-A71D-4371-82C0-CB6F5B7701EF}">
      <dsp:nvSpPr>
        <dsp:cNvPr id="0" name=""/>
        <dsp:cNvSpPr/>
      </dsp:nvSpPr>
      <dsp:spPr>
        <a:xfrm rot="5400000">
          <a:off x="3769679" y="492106"/>
          <a:ext cx="751201" cy="390144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混合使用多种索引模式</a:t>
          </a:r>
        </a:p>
      </dsp:txBody>
      <dsp:txXfrm rot="-5400000">
        <a:off x="2194560" y="2103897"/>
        <a:ext cx="3864769" cy="677859"/>
      </dsp:txXfrm>
    </dsp:sp>
    <dsp:sp modelId="{F266638D-26D4-4BD5-B10C-BBDA358EA407}">
      <dsp:nvSpPr>
        <dsp:cNvPr id="0" name=""/>
        <dsp:cNvSpPr/>
      </dsp:nvSpPr>
      <dsp:spPr>
        <a:xfrm>
          <a:off x="0" y="1973325"/>
          <a:ext cx="2194560" cy="93900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混合模式</a:t>
          </a:r>
        </a:p>
      </dsp:txBody>
      <dsp:txXfrm>
        <a:off x="45838" y="2019163"/>
        <a:ext cx="2102884" cy="8473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a:t>
            </a:fld>
            <a:endParaRPr lang="zh-CN" altLang="en-US"/>
          </a:p>
        </p:txBody>
      </p:sp>
    </p:spTree>
    <p:extLst>
      <p:ext uri="{BB962C8B-B14F-4D97-AF65-F5344CB8AC3E}">
        <p14:creationId xmlns:p14="http://schemas.microsoft.com/office/powerpoint/2010/main" val="95867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charset="-122"/>
              </a:rPr>
              <a:t>　　现在我们来计算以盘块为分配单位时，所允许的最大磁盘容量。由于每个</a:t>
            </a:r>
            <a:r>
              <a:rPr lang="en-US" altLang="zh-CN" dirty="0">
                <a:latin typeface="宋体" charset="-122"/>
              </a:rPr>
              <a:t>FAT</a:t>
            </a:r>
            <a:r>
              <a:rPr lang="zh-CN" altLang="en-US" dirty="0">
                <a:latin typeface="宋体" charset="-122"/>
              </a:rPr>
              <a:t>表项为</a:t>
            </a:r>
            <a:r>
              <a:rPr lang="en-US" altLang="zh-CN" dirty="0">
                <a:latin typeface="宋体" charset="-122"/>
              </a:rPr>
              <a:t>12</a:t>
            </a:r>
            <a:r>
              <a:rPr lang="zh-CN" altLang="en-US" dirty="0">
                <a:latin typeface="宋体" charset="-122"/>
              </a:rPr>
              <a:t>位，因此，在</a:t>
            </a:r>
            <a:r>
              <a:rPr lang="en-US" altLang="zh-CN" dirty="0">
                <a:latin typeface="宋体" charset="-122"/>
              </a:rPr>
              <a:t>FAT</a:t>
            </a:r>
            <a:r>
              <a:rPr lang="zh-CN" altLang="en-US" dirty="0">
                <a:latin typeface="宋体" charset="-122"/>
              </a:rPr>
              <a:t>表中最多允许有</a:t>
            </a:r>
            <a:r>
              <a:rPr lang="en-US" altLang="zh-CN" dirty="0">
                <a:latin typeface="宋体" charset="-122"/>
              </a:rPr>
              <a:t>4096</a:t>
            </a:r>
            <a:r>
              <a:rPr lang="zh-CN" altLang="en-US" dirty="0">
                <a:latin typeface="宋体" charset="-122"/>
              </a:rPr>
              <a:t>个表项，如果采用以盘块作为基本分配单位，每个盘块</a:t>
            </a:r>
            <a:r>
              <a:rPr lang="en-US" altLang="zh-CN" dirty="0">
                <a:latin typeface="宋体" charset="-122"/>
              </a:rPr>
              <a:t>(</a:t>
            </a:r>
            <a:r>
              <a:rPr lang="zh-CN" altLang="en-US" dirty="0">
                <a:latin typeface="宋体" charset="-122"/>
              </a:rPr>
              <a:t>也称扇区</a:t>
            </a:r>
            <a:r>
              <a:rPr lang="en-US" altLang="zh-CN" dirty="0">
                <a:latin typeface="宋体" charset="-122"/>
              </a:rPr>
              <a:t>)</a:t>
            </a:r>
            <a:r>
              <a:rPr lang="zh-CN" altLang="en-US" dirty="0">
                <a:latin typeface="宋体" charset="-122"/>
              </a:rPr>
              <a:t>的大小一般是</a:t>
            </a:r>
            <a:r>
              <a:rPr lang="en-US" altLang="zh-CN" dirty="0">
                <a:latin typeface="宋体" charset="-122"/>
              </a:rPr>
              <a:t>512</a:t>
            </a:r>
            <a:r>
              <a:rPr lang="zh-CN" altLang="en-US" dirty="0">
                <a:latin typeface="宋体" charset="-122"/>
              </a:rPr>
              <a:t>字节，那么，每个磁盘分区的容量为</a:t>
            </a:r>
            <a:r>
              <a:rPr lang="en-US" altLang="zh-CN" dirty="0">
                <a:latin typeface="宋体" charset="-122"/>
              </a:rPr>
              <a:t>2 MB</a:t>
            </a:r>
            <a:r>
              <a:rPr lang="en-US" altLang="zh-CN" dirty="0"/>
              <a:t>(4096</a:t>
            </a:r>
            <a:r>
              <a:rPr lang="en-US" altLang="zh-CN" dirty="0">
                <a:latin typeface="宋体" charset="-122"/>
              </a:rPr>
              <a:t>×</a:t>
            </a:r>
            <a:r>
              <a:rPr lang="en-US" altLang="zh-CN" dirty="0"/>
              <a:t>512 B)</a:t>
            </a:r>
            <a:r>
              <a:rPr lang="zh-CN" altLang="en-US" dirty="0">
                <a:latin typeface="宋体" charset="-122"/>
              </a:rPr>
              <a:t>。最大分区跟最大文件相同</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44</a:t>
            </a:fld>
            <a:endParaRPr lang="zh-CN" altLang="en-US"/>
          </a:p>
        </p:txBody>
      </p:sp>
    </p:spTree>
    <p:extLst>
      <p:ext uri="{BB962C8B-B14F-4D97-AF65-F5344CB8AC3E}">
        <p14:creationId xmlns:p14="http://schemas.microsoft.com/office/powerpoint/2010/main" val="24562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46</a:t>
            </a:fld>
            <a:endParaRPr lang="zh-CN" altLang="en-US"/>
          </a:p>
        </p:txBody>
      </p:sp>
    </p:spTree>
    <p:extLst>
      <p:ext uri="{BB962C8B-B14F-4D97-AF65-F5344CB8AC3E}">
        <p14:creationId xmlns:p14="http://schemas.microsoft.com/office/powerpoint/2010/main" val="270946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FAT32</a:t>
            </a:r>
            <a:r>
              <a:rPr lang="zh-CN" altLang="en-US" sz="1200" b="0" i="0" kern="1200" dirty="0">
                <a:solidFill>
                  <a:schemeClr val="tx1"/>
                </a:solidFill>
                <a:effectLst/>
                <a:latin typeface="+mn-lt"/>
                <a:ea typeface="+mn-ea"/>
                <a:cs typeface="+mn-cs"/>
              </a:rPr>
              <a:t>按照微软官方文档约定至少包含</a:t>
            </a:r>
            <a:r>
              <a:rPr lang="en-US" altLang="zh-CN" sz="1200" b="0" i="0" kern="1200" dirty="0">
                <a:solidFill>
                  <a:schemeClr val="tx1"/>
                </a:solidFill>
                <a:effectLst/>
                <a:latin typeface="+mn-lt"/>
                <a:ea typeface="+mn-ea"/>
                <a:cs typeface="+mn-cs"/>
              </a:rPr>
              <a:t>65,527</a:t>
            </a:r>
            <a:r>
              <a:rPr lang="zh-CN" altLang="en-US" sz="1200" b="0" i="0" kern="1200" dirty="0">
                <a:solidFill>
                  <a:schemeClr val="tx1"/>
                </a:solidFill>
                <a:effectLst/>
                <a:latin typeface="+mn-lt"/>
                <a:ea typeface="+mn-ea"/>
                <a:cs typeface="+mn-cs"/>
              </a:rPr>
              <a:t>个簇，如果每个簇按最小</a:t>
            </a:r>
            <a:r>
              <a:rPr lang="en-US" altLang="zh-CN" sz="1200" b="0" i="0" kern="1200" dirty="0">
                <a:solidFill>
                  <a:schemeClr val="tx1"/>
                </a:solidFill>
                <a:effectLst/>
                <a:latin typeface="+mn-lt"/>
                <a:ea typeface="+mn-ea"/>
                <a:cs typeface="+mn-cs"/>
              </a:rPr>
              <a:t>512B</a:t>
            </a:r>
            <a:r>
              <a:rPr lang="zh-CN" altLang="en-US" sz="1200" b="0" i="0" kern="1200" dirty="0">
                <a:solidFill>
                  <a:schemeClr val="tx1"/>
                </a:solidFill>
                <a:effectLst/>
                <a:latin typeface="+mn-lt"/>
                <a:ea typeface="+mn-ea"/>
                <a:cs typeface="+mn-cs"/>
              </a:rPr>
              <a:t>计算，那么理论最小分区是不能小于</a:t>
            </a:r>
            <a:r>
              <a:rPr lang="en-US" altLang="zh-CN" sz="1200" b="0" i="0" kern="1200" dirty="0">
                <a:solidFill>
                  <a:schemeClr val="tx1"/>
                </a:solidFill>
                <a:effectLst/>
                <a:latin typeface="+mn-lt"/>
                <a:ea typeface="+mn-ea"/>
                <a:cs typeface="+mn-cs"/>
              </a:rPr>
              <a:t>32MB</a:t>
            </a:r>
            <a:r>
              <a:rPr lang="zh-CN" altLang="en-US" sz="1200" b="0" i="0" kern="1200" dirty="0">
                <a:solidFill>
                  <a:schemeClr val="tx1"/>
                </a:solidFill>
                <a:effectLst/>
                <a:latin typeface="+mn-lt"/>
                <a:ea typeface="+mn-ea"/>
                <a:cs typeface="+mn-cs"/>
              </a:rPr>
              <a:t>的。该文档同样约定</a:t>
            </a:r>
            <a:r>
              <a:rPr lang="en-US" altLang="zh-CN" sz="1200" b="0" i="0" kern="1200" dirty="0">
                <a:solidFill>
                  <a:schemeClr val="tx1"/>
                </a:solidFill>
                <a:effectLst/>
                <a:latin typeface="+mn-lt"/>
                <a:ea typeface="+mn-ea"/>
                <a:cs typeface="+mn-cs"/>
              </a:rPr>
              <a:t>FAT32</a:t>
            </a:r>
            <a:r>
              <a:rPr lang="zh-CN" altLang="en-US" sz="1200" b="0" i="0" kern="1200" dirty="0">
                <a:solidFill>
                  <a:schemeClr val="tx1"/>
                </a:solidFill>
                <a:effectLst/>
                <a:latin typeface="+mn-lt"/>
                <a:ea typeface="+mn-ea"/>
                <a:cs typeface="+mn-cs"/>
              </a:rPr>
              <a:t>最多包含</a:t>
            </a:r>
            <a:r>
              <a:rPr lang="en-US" altLang="zh-CN" sz="1200" b="0" i="0" kern="1200" dirty="0">
                <a:solidFill>
                  <a:schemeClr val="tx1"/>
                </a:solidFill>
                <a:effectLst/>
                <a:latin typeface="+mn-lt"/>
                <a:ea typeface="+mn-ea"/>
                <a:cs typeface="+mn-cs"/>
              </a:rPr>
              <a:t>268,435,445</a:t>
            </a:r>
            <a:r>
              <a:rPr lang="zh-CN" altLang="en-US" sz="1200" b="0" i="0" kern="1200" dirty="0">
                <a:solidFill>
                  <a:schemeClr val="tx1"/>
                </a:solidFill>
                <a:effectLst/>
                <a:latin typeface="+mn-lt"/>
                <a:ea typeface="+mn-ea"/>
                <a:cs typeface="+mn-cs"/>
              </a:rPr>
              <a:t>个簇，如果每个簇按照</a:t>
            </a:r>
            <a:r>
              <a:rPr lang="en-US" altLang="zh-CN" sz="1200" b="0" i="0" kern="1200" dirty="0">
                <a:solidFill>
                  <a:schemeClr val="tx1"/>
                </a:solidFill>
                <a:effectLst/>
                <a:latin typeface="+mn-lt"/>
                <a:ea typeface="+mn-ea"/>
                <a:cs typeface="+mn-cs"/>
              </a:rPr>
              <a:t>32KB</a:t>
            </a:r>
            <a:r>
              <a:rPr lang="zh-CN" altLang="en-US" sz="1200" b="0" i="0" kern="1200" dirty="0">
                <a:solidFill>
                  <a:schemeClr val="tx1"/>
                </a:solidFill>
                <a:effectLst/>
                <a:latin typeface="+mn-lt"/>
                <a:ea typeface="+mn-ea"/>
                <a:cs typeface="+mn-cs"/>
              </a:rPr>
              <a:t>计算，</a:t>
            </a:r>
            <a:r>
              <a:rPr lang="en-US" altLang="zh-CN" sz="1200" b="0" i="0" kern="1200" dirty="0">
                <a:solidFill>
                  <a:schemeClr val="tx1"/>
                </a:solidFill>
                <a:effectLst/>
                <a:latin typeface="+mn-lt"/>
                <a:ea typeface="+mn-ea"/>
                <a:cs typeface="+mn-cs"/>
              </a:rPr>
              <a:t>FAT32</a:t>
            </a:r>
            <a:r>
              <a:rPr lang="zh-CN" altLang="en-US" sz="1200" b="0" i="0" kern="1200" dirty="0">
                <a:solidFill>
                  <a:schemeClr val="tx1"/>
                </a:solidFill>
                <a:effectLst/>
                <a:latin typeface="+mn-lt"/>
                <a:ea typeface="+mn-ea"/>
                <a:cs typeface="+mn-cs"/>
              </a:rPr>
              <a:t>理论支持最大磁盘是</a:t>
            </a:r>
            <a:r>
              <a:rPr lang="en-US" altLang="zh-CN" sz="1200" b="0" i="0" kern="1200" dirty="0">
                <a:solidFill>
                  <a:schemeClr val="tx1"/>
                </a:solidFill>
                <a:effectLst/>
                <a:latin typeface="+mn-lt"/>
                <a:ea typeface="+mn-ea"/>
                <a:cs typeface="+mn-cs"/>
              </a:rPr>
              <a:t>8TB</a:t>
            </a:r>
            <a:r>
              <a:rPr lang="zh-CN" altLang="en-US" sz="1200" b="0" i="0" kern="1200" dirty="0">
                <a:solidFill>
                  <a:schemeClr val="tx1"/>
                </a:solidFill>
                <a:effectLst/>
                <a:latin typeface="+mn-lt"/>
                <a:ea typeface="+mn-ea"/>
                <a:cs typeface="+mn-cs"/>
              </a:rPr>
              <a:t>，这是理论计算数据，实际使用中操作系统限制不同还会有所差异。磁盘超过</a:t>
            </a:r>
            <a:r>
              <a:rPr lang="en-US" altLang="zh-CN" sz="1200" b="0" i="0" kern="1200" dirty="0">
                <a:solidFill>
                  <a:schemeClr val="tx1"/>
                </a:solidFill>
                <a:effectLst/>
                <a:latin typeface="+mn-lt"/>
                <a:ea typeface="+mn-ea"/>
                <a:cs typeface="+mn-cs"/>
              </a:rPr>
              <a:t>2G</a:t>
            </a:r>
            <a:r>
              <a:rPr lang="zh-CN" altLang="en-US" sz="1200" b="0" i="0" kern="1200" dirty="0">
                <a:solidFill>
                  <a:schemeClr val="tx1"/>
                </a:solidFill>
                <a:effectLst/>
                <a:latin typeface="+mn-lt"/>
                <a:ea typeface="+mn-ea"/>
                <a:cs typeface="+mn-cs"/>
              </a:rPr>
              <a:t>大小时，如果使用</a:t>
            </a:r>
            <a:r>
              <a:rPr lang="en-US" altLang="zh-CN" sz="1200" b="0" i="0" kern="1200" dirty="0">
                <a:solidFill>
                  <a:schemeClr val="tx1"/>
                </a:solidFill>
                <a:effectLst/>
                <a:latin typeface="+mn-lt"/>
                <a:ea typeface="+mn-ea"/>
                <a:cs typeface="+mn-cs"/>
              </a:rPr>
              <a:t>FORMAT</a:t>
            </a:r>
            <a:r>
              <a:rPr lang="zh-CN" altLang="en-US" sz="1200" b="0" i="0" kern="1200" dirty="0">
                <a:solidFill>
                  <a:schemeClr val="tx1"/>
                </a:solidFill>
                <a:effectLst/>
                <a:latin typeface="+mn-lt"/>
                <a:ea typeface="+mn-ea"/>
                <a:cs typeface="+mn-cs"/>
              </a:rPr>
              <a:t>缺省命令进行格式化， 将会使用默认簇大小</a:t>
            </a:r>
            <a:r>
              <a:rPr lang="en-US" altLang="zh-CN" sz="1200" b="0" i="0" kern="1200" dirty="0">
                <a:solidFill>
                  <a:schemeClr val="tx1"/>
                </a:solidFill>
                <a:effectLst/>
                <a:latin typeface="+mn-lt"/>
                <a:ea typeface="+mn-ea"/>
                <a:cs typeface="+mn-cs"/>
              </a:rPr>
              <a:t>4KB</a:t>
            </a:r>
            <a:r>
              <a:rPr lang="zh-CN" altLang="en-US" sz="1200" b="0" i="0" kern="1200" dirty="0">
                <a:solidFill>
                  <a:schemeClr val="tx1"/>
                </a:solidFill>
                <a:effectLst/>
                <a:latin typeface="+mn-lt"/>
                <a:ea typeface="+mn-ea"/>
                <a:cs typeface="+mn-cs"/>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47</a:t>
            </a:fld>
            <a:endParaRPr lang="zh-CN" altLang="en-US"/>
          </a:p>
        </p:txBody>
      </p:sp>
    </p:spTree>
    <p:extLst>
      <p:ext uri="{BB962C8B-B14F-4D97-AF65-F5344CB8AC3E}">
        <p14:creationId xmlns:p14="http://schemas.microsoft.com/office/powerpoint/2010/main" val="257454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58</a:t>
            </a:fld>
            <a:endParaRPr lang="zh-CN" altLang="en-US"/>
          </a:p>
        </p:txBody>
      </p:sp>
    </p:spTree>
    <p:extLst>
      <p:ext uri="{BB962C8B-B14F-4D97-AF65-F5344CB8AC3E}">
        <p14:creationId xmlns:p14="http://schemas.microsoft.com/office/powerpoint/2010/main" val="133149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Mahadev</a:t>
            </a:r>
            <a:r>
              <a:rPr lang="en-US" altLang="zh-CN" dirty="0"/>
              <a:t> </a:t>
            </a:r>
            <a:r>
              <a:rPr lang="en-US" altLang="zh-CN" dirty="0" err="1"/>
              <a:t>Satyanarayanan</a:t>
            </a:r>
            <a:r>
              <a:rPr kumimoji="1" lang="en-US" altLang="en-US" dirty="0"/>
              <a:t>: coda</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a:t>
            </a:fld>
            <a:endParaRPr lang="zh-CN" altLang="en-US"/>
          </a:p>
        </p:txBody>
      </p:sp>
    </p:spTree>
    <p:extLst>
      <p:ext uri="{BB962C8B-B14F-4D97-AF65-F5344CB8AC3E}">
        <p14:creationId xmlns:p14="http://schemas.microsoft.com/office/powerpoint/2010/main" val="222289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“谁了解数据的含义”</a:t>
            </a:r>
            <a:r>
              <a:rPr kumimoji="1" lang="zh-CN" altLang="en-US" dirty="0">
                <a:sym typeface="Wingdings"/>
              </a:rPr>
              <a:t></a:t>
            </a:r>
            <a:r>
              <a:rPr kumimoji="1" lang="en-US" altLang="zh-CN" dirty="0">
                <a:sym typeface="Wingdings"/>
              </a:rPr>
              <a:t> </a:t>
            </a:r>
            <a:r>
              <a:rPr kumimoji="1" lang="zh-CN" altLang="en-US" dirty="0">
                <a:sym typeface="Wingdings"/>
              </a:rPr>
              <a:t>文件系统来解析</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a:t>
            </a:fld>
            <a:endParaRPr lang="zh-CN" altLang="en-US"/>
          </a:p>
        </p:txBody>
      </p:sp>
    </p:spTree>
    <p:extLst>
      <p:ext uri="{BB962C8B-B14F-4D97-AF65-F5344CB8AC3E}">
        <p14:creationId xmlns:p14="http://schemas.microsoft.com/office/powerpoint/2010/main" val="208659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212862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24</a:t>
            </a:fld>
            <a:endParaRPr lang="zh-CN" altLang="en-US"/>
          </a:p>
        </p:txBody>
      </p:sp>
    </p:spTree>
    <p:extLst>
      <p:ext uri="{BB962C8B-B14F-4D97-AF65-F5344CB8AC3E}">
        <p14:creationId xmlns:p14="http://schemas.microsoft.com/office/powerpoint/2010/main" val="188103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overflow file is similar to the log file used with a sequential file but is integrated so that a record in the overflow file is located by following a pointer from its predecessor record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26</a:t>
            </a:fld>
            <a:endParaRPr lang="zh-CN" altLang="en-US"/>
          </a:p>
        </p:txBody>
      </p:sp>
    </p:spTree>
    <p:extLst>
      <p:ext uri="{BB962C8B-B14F-4D97-AF65-F5344CB8AC3E}">
        <p14:creationId xmlns:p14="http://schemas.microsoft.com/office/powerpoint/2010/main" val="161688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An exhaustive index contains one entry for every record in the main file. The index itself is organized as a sequential file for ease of searching. A partial index contains entries to records where the field of interest exists.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28</a:t>
            </a:fld>
            <a:endParaRPr lang="zh-CN" altLang="en-US"/>
          </a:p>
        </p:txBody>
      </p:sp>
    </p:spTree>
    <p:extLst>
      <p:ext uri="{BB962C8B-B14F-4D97-AF65-F5344CB8AC3E}">
        <p14:creationId xmlns:p14="http://schemas.microsoft.com/office/powerpoint/2010/main" val="254573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32</a:t>
            </a:fld>
            <a:endParaRPr lang="zh-CN" altLang="en-US"/>
          </a:p>
        </p:txBody>
      </p:sp>
    </p:spTree>
    <p:extLst>
      <p:ext uri="{BB962C8B-B14F-4D97-AF65-F5344CB8AC3E}">
        <p14:creationId xmlns:p14="http://schemas.microsoft.com/office/powerpoint/2010/main" val="1204961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There are two primary approaches to dealing with fragmentation.  Let it happen and clean up the mess periodically.  Or actively prevent and correct it.</a:t>
            </a:r>
            <a:br>
              <a:rPr lang="en" altLang="zh-CN" dirty="0"/>
            </a:br>
            <a:br>
              <a:rPr lang="en" altLang="zh-CN" dirty="0"/>
            </a:br>
            <a:r>
              <a:rPr lang="en" altLang="zh-CN" sz="1200" b="0" i="0" kern="1200" dirty="0">
                <a:solidFill>
                  <a:schemeClr val="tx1"/>
                </a:solidFill>
                <a:effectLst/>
                <a:latin typeface="+mn-lt"/>
                <a:ea typeface="+mn-ea"/>
                <a:cs typeface="+mn-cs"/>
              </a:rPr>
              <a:t>NTFS largely let's it happen and cleans it up later through the act of defragmentation.  When writing data, NTFS drops it in the first available spot.  It is smart enough to leave a small cushion around the data to accommodate a small growth in file size, and has a few other intelligent prevention measures, but that's about it.  When a disk is largely empty and hasn't had years of writing and removing files, this practice works out fine.  However, as the disk fills, or if it sees a lot of allocating and deallocating space, fragmentation becomes a problem.</a:t>
            </a:r>
            <a:br>
              <a:rPr lang="en" altLang="zh-CN" dirty="0"/>
            </a:br>
            <a:br>
              <a:rPr lang="en" altLang="zh-CN" dirty="0"/>
            </a:br>
            <a:br>
              <a:rPr lang="en" altLang="zh-CN" dirty="0"/>
            </a:br>
            <a:r>
              <a:rPr lang="en" altLang="zh-CN" sz="1200" b="0" i="0" kern="1200" dirty="0">
                <a:solidFill>
                  <a:schemeClr val="tx1"/>
                </a:solidFill>
                <a:effectLst/>
                <a:latin typeface="+mn-lt"/>
                <a:ea typeface="+mn-ea"/>
                <a:cs typeface="+mn-cs"/>
              </a:rPr>
              <a:t>Ext4 and HFS+ take the other approach and actively avoid fragmentation when possible.  They both use a number of techniques to ensure this.  It basically boils down to these </a:t>
            </a:r>
            <a:r>
              <a:rPr lang="en" altLang="zh-CN" sz="1200" b="0" i="0" kern="1200" dirty="0" err="1">
                <a:solidFill>
                  <a:schemeClr val="tx1"/>
                </a:solidFill>
                <a:effectLst/>
                <a:latin typeface="+mn-lt"/>
                <a:ea typeface="+mn-ea"/>
                <a:cs typeface="+mn-cs"/>
              </a:rPr>
              <a:t>filesytems</a:t>
            </a:r>
            <a:r>
              <a:rPr lang="en" altLang="zh-CN" sz="1200" b="0" i="0" kern="1200" dirty="0">
                <a:solidFill>
                  <a:schemeClr val="tx1"/>
                </a:solidFill>
                <a:effectLst/>
                <a:latin typeface="+mn-lt"/>
                <a:ea typeface="+mn-ea"/>
                <a:cs typeface="+mn-cs"/>
              </a:rPr>
              <a:t> writing data in locations with lots of empty room all around, and, when necessary, moving files on the disk to open a big enough space.</a:t>
            </a:r>
            <a:br>
              <a:rPr lang="en" altLang="zh-CN" dirty="0"/>
            </a:br>
            <a:br>
              <a:rPr lang="en" altLang="zh-CN" dirty="0"/>
            </a:br>
            <a:r>
              <a:rPr lang="en" altLang="zh-CN" sz="1200" b="0" i="0" kern="1200" dirty="0">
                <a:solidFill>
                  <a:schemeClr val="tx1"/>
                </a:solidFill>
                <a:effectLst/>
                <a:latin typeface="+mn-lt"/>
                <a:ea typeface="+mn-ea"/>
                <a:cs typeface="+mn-cs"/>
              </a:rPr>
              <a:t>In short, ext4 and HFS+ don't need defragmentation because they avoid fragmentation.  NTFS needs defragmentation because it allows fragmentation.  Avoiding fragmentation without negatively impacting performance is challenging and involves additional computational overhead.  It also makes it more difficult to accurately predict performance in specific circumstances.  However, when well implemented, like in ext4, it works very well.</a:t>
            </a:r>
            <a:endParaRPr kumimoji="1" lang="zh-CN" altLang="en-US" dirty="0"/>
          </a:p>
        </p:txBody>
      </p:sp>
      <p:sp>
        <p:nvSpPr>
          <p:cNvPr id="4" name="灯片编号占位符 3"/>
          <p:cNvSpPr>
            <a:spLocks noGrp="1"/>
          </p:cNvSpPr>
          <p:nvPr>
            <p:ph type="sldNum" sz="quarter" idx="5"/>
          </p:nvPr>
        </p:nvSpPr>
        <p:spPr/>
        <p:txBody>
          <a:bodyPr/>
          <a:lstStyle/>
          <a:p>
            <a:fld id="{460970FC-E299-456B-9B7A-CDEDEACB6FD4}" type="slidenum">
              <a:rPr lang="zh-CN" altLang="en-US" smtClean="0"/>
              <a:t>40</a:t>
            </a:fld>
            <a:endParaRPr lang="zh-CN" altLang="en-US"/>
          </a:p>
        </p:txBody>
      </p:sp>
    </p:spTree>
    <p:extLst>
      <p:ext uri="{BB962C8B-B14F-4D97-AF65-F5344CB8AC3E}">
        <p14:creationId xmlns:p14="http://schemas.microsoft.com/office/powerpoint/2010/main" val="71647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3B1F96F-7869-1A49-8E41-1F1E7E6AF7B0}"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911650-3DC0-794A-B059-9AE8D941786E}" type="datetime5">
              <a:t>2020/12/14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FC17F1-ED89-EC44-AD8C-64C0FC9DC49B}"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3FFDF4-8C10-4F4D-9F38-E339641EF518}"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3662968037"/>
      </p:ext>
    </p:extLst>
  </p:cSld>
  <p:clrMapOvr>
    <a:masterClrMapping/>
  </p:clrMapOvr>
  <p:transition>
    <p:sndAc>
      <p:stSnd>
        <p:snd r:embed="rId1" name="chimes.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0010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2362200"/>
            <a:ext cx="3924300" cy="3733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991100" y="2362200"/>
            <a:ext cx="3924300" cy="3733800"/>
          </a:xfrm>
        </p:spPr>
        <p:txBody>
          <a:bodyPr/>
          <a:lstStyle/>
          <a:p>
            <a:endParaRPr lang="zh-CN" altLang="en-US"/>
          </a:p>
        </p:txBody>
      </p:sp>
      <p:sp>
        <p:nvSpPr>
          <p:cNvPr id="5" name="日期占位符 4"/>
          <p:cNvSpPr>
            <a:spLocks noGrp="1"/>
          </p:cNvSpPr>
          <p:nvPr>
            <p:ph type="dt" sz="half" idx="10"/>
          </p:nvPr>
        </p:nvSpPr>
        <p:spPr>
          <a:xfrm>
            <a:off x="7010400" y="6553200"/>
            <a:ext cx="1905000" cy="304800"/>
          </a:xfrm>
        </p:spPr>
        <p:txBody>
          <a:bodyPr/>
          <a:lstStyle>
            <a:lvl1pPr>
              <a:defRPr/>
            </a:lvl1pPr>
          </a:lstStyle>
          <a:p>
            <a:fld id="{E719E3A2-FEED-8745-BC0E-580EA02E79D2}" type="datetime5">
              <a:t>2020/12/14</a:t>
            </a:fld>
            <a:endParaRPr lang="en-US" altLang="zh-CN"/>
          </a:p>
        </p:txBody>
      </p:sp>
      <p:sp>
        <p:nvSpPr>
          <p:cNvPr id="6" name="页脚占位符 5"/>
          <p:cNvSpPr>
            <a:spLocks noGrp="1"/>
          </p:cNvSpPr>
          <p:nvPr>
            <p:ph type="ftr" sz="quarter" idx="11"/>
          </p:nvPr>
        </p:nvSpPr>
        <p:spPr>
          <a:xfrm>
            <a:off x="2936875" y="6529388"/>
            <a:ext cx="2895600" cy="3048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84138" y="6343650"/>
            <a:ext cx="587375" cy="488950"/>
          </a:xfrm>
        </p:spPr>
        <p:txBody>
          <a:bodyPr/>
          <a:lstStyle>
            <a:lvl1pPr>
              <a:defRPr/>
            </a:lvl1pPr>
          </a:lstStyle>
          <a:p>
            <a:fld id="{C0888DB0-9A32-4B9E-8E22-FA9EA2E04702}" type="slidenum">
              <a:rPr lang="en-US" altLang="zh-CN"/>
              <a:pPr/>
              <a:t>‹#›</a:t>
            </a:fld>
            <a:endParaRPr lang="en-US" altLang="zh-CN"/>
          </a:p>
        </p:txBody>
      </p:sp>
    </p:spTree>
    <p:extLst>
      <p:ext uri="{BB962C8B-B14F-4D97-AF65-F5344CB8AC3E}">
        <p14:creationId xmlns:p14="http://schemas.microsoft.com/office/powerpoint/2010/main" val="3476954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001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914400" y="2362200"/>
            <a:ext cx="8001000" cy="3733800"/>
          </a:xfrm>
        </p:spPr>
        <p:txBody>
          <a:bodyPr/>
          <a:lstStyle/>
          <a:p>
            <a:endParaRPr lang="zh-CN" altLang="en-US"/>
          </a:p>
        </p:txBody>
      </p:sp>
      <p:sp>
        <p:nvSpPr>
          <p:cNvPr id="4" name="日期占位符 3"/>
          <p:cNvSpPr>
            <a:spLocks noGrp="1"/>
          </p:cNvSpPr>
          <p:nvPr>
            <p:ph type="dt" sz="half" idx="10"/>
          </p:nvPr>
        </p:nvSpPr>
        <p:spPr>
          <a:xfrm>
            <a:off x="7010400" y="6553200"/>
            <a:ext cx="1905000" cy="304800"/>
          </a:xfrm>
        </p:spPr>
        <p:txBody>
          <a:bodyPr/>
          <a:lstStyle>
            <a:lvl1pPr>
              <a:defRPr/>
            </a:lvl1pPr>
          </a:lstStyle>
          <a:p>
            <a:fld id="{13849712-49B3-C94F-B841-A5E3F82EA33E}" type="datetime5">
              <a:t>2020/12/14</a:t>
            </a:fld>
            <a:endParaRPr lang="en-US" altLang="zh-CN"/>
          </a:p>
        </p:txBody>
      </p:sp>
      <p:sp>
        <p:nvSpPr>
          <p:cNvPr id="5" name="页脚占位符 4"/>
          <p:cNvSpPr>
            <a:spLocks noGrp="1"/>
          </p:cNvSpPr>
          <p:nvPr>
            <p:ph type="ftr" sz="quarter" idx="11"/>
          </p:nvPr>
        </p:nvSpPr>
        <p:spPr>
          <a:xfrm>
            <a:off x="2936875" y="6529388"/>
            <a:ext cx="2895600" cy="3048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6" name="灯片编号占位符 5"/>
          <p:cNvSpPr>
            <a:spLocks noGrp="1"/>
          </p:cNvSpPr>
          <p:nvPr>
            <p:ph type="sldNum" sz="quarter" idx="12"/>
          </p:nvPr>
        </p:nvSpPr>
        <p:spPr>
          <a:xfrm>
            <a:off x="84138" y="6343650"/>
            <a:ext cx="587375" cy="488950"/>
          </a:xfrm>
        </p:spPr>
        <p:txBody>
          <a:bodyPr/>
          <a:lstStyle>
            <a:lvl1pPr>
              <a:defRPr/>
            </a:lvl1pPr>
          </a:lstStyle>
          <a:p>
            <a:fld id="{2432B608-FF0F-4EDF-85C7-C9B9C7B0EB8B}" type="slidenum">
              <a:rPr lang="en-US" altLang="zh-CN"/>
              <a:pPr/>
              <a:t>‹#›</a:t>
            </a:fld>
            <a:endParaRPr lang="en-US" altLang="zh-CN"/>
          </a:p>
        </p:txBody>
      </p:sp>
    </p:spTree>
    <p:extLst>
      <p:ext uri="{BB962C8B-B14F-4D97-AF65-F5344CB8AC3E}">
        <p14:creationId xmlns:p14="http://schemas.microsoft.com/office/powerpoint/2010/main" val="294064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0010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2362200"/>
            <a:ext cx="8001000" cy="1790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914400" y="4305300"/>
            <a:ext cx="8001000" cy="1790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7010400" y="6553200"/>
            <a:ext cx="1905000" cy="304800"/>
          </a:xfrm>
        </p:spPr>
        <p:txBody>
          <a:bodyPr/>
          <a:lstStyle>
            <a:lvl1pPr>
              <a:defRPr/>
            </a:lvl1pPr>
          </a:lstStyle>
          <a:p>
            <a:fld id="{8E72E3C2-FB23-E245-B9EC-BDAD2E934AC7}" type="datetime5">
              <a:t>2020/12/14</a:t>
            </a:fld>
            <a:endParaRPr lang="en-US" altLang="zh-CN"/>
          </a:p>
        </p:txBody>
      </p:sp>
      <p:sp>
        <p:nvSpPr>
          <p:cNvPr id="6" name="页脚占位符 5"/>
          <p:cNvSpPr>
            <a:spLocks noGrp="1"/>
          </p:cNvSpPr>
          <p:nvPr>
            <p:ph type="ftr" sz="quarter" idx="11"/>
          </p:nvPr>
        </p:nvSpPr>
        <p:spPr>
          <a:xfrm>
            <a:off x="2936875" y="6529388"/>
            <a:ext cx="2895600" cy="3048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84138" y="6343650"/>
            <a:ext cx="587375" cy="488950"/>
          </a:xfrm>
        </p:spPr>
        <p:txBody>
          <a:bodyPr/>
          <a:lstStyle>
            <a:lvl1pPr>
              <a:defRPr/>
            </a:lvl1pPr>
          </a:lstStyle>
          <a:p>
            <a:fld id="{05DAFC58-3BAC-48BA-B493-DE8481A2A0A7}" type="slidenum">
              <a:rPr lang="en-US" altLang="zh-CN"/>
              <a:pPr/>
              <a:t>‹#›</a:t>
            </a:fld>
            <a:endParaRPr lang="en-US" altLang="zh-CN"/>
          </a:p>
        </p:txBody>
      </p:sp>
    </p:spTree>
    <p:extLst>
      <p:ext uri="{BB962C8B-B14F-4D97-AF65-F5344CB8AC3E}">
        <p14:creationId xmlns:p14="http://schemas.microsoft.com/office/powerpoint/2010/main" val="17354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278575-3ED1-CA4F-92D5-E213AB4FAA0A}"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79C906F-4380-234E-9F68-0FC6DBD7A5DF}"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334B386-9CBC-5E4B-9DDD-88AB80C8F895}" type="datetime5">
              <a:t>2020/12/14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92E613C-F62F-F440-96F2-CE97E0CEBB92}" type="datetime5">
              <a:t>2020/12/14</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FE71C4-E512-1B4E-83F3-4858B00F9004}"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E8FA59-CD7E-F949-B6E1-E940F7ADDB65}"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41359A-0330-AE46-9BBA-D8BDDD3A9093}"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87299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46B46B3-B1AC-8744-B6A7-B34748A0590B}" type="datetime5">
              <a:t>2020/12/14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13B9EC94-BEB9-7345-B3E5-BCE129DE16D5}" type="datetime5">
              <a:t>2020/12/14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13" r:id="rId8"/>
    <p:sldLayoutId id="2147483804" r:id="rId9"/>
    <p:sldLayoutId id="2147483803"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9</a:t>
            </a:r>
            <a:r>
              <a:rPr lang="zh-CN" altLang="en-US" dirty="0"/>
              <a:t>、文件管理：</a:t>
            </a:r>
            <a:br>
              <a:rPr lang="en-US" altLang="zh-CN" dirty="0"/>
            </a:br>
            <a:r>
              <a:rPr lang="zh-CN" altLang="en-US"/>
              <a:t>文件及其结构</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2020/12/14</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文件系统的实现模型</a:t>
            </a:r>
          </a:p>
        </p:txBody>
      </p:sp>
      <p:sp>
        <p:nvSpPr>
          <p:cNvPr id="91139" name="Rectangle 3"/>
          <p:cNvSpPr>
            <a:spLocks noGrp="1" noChangeArrowheads="1"/>
          </p:cNvSpPr>
          <p:nvPr>
            <p:ph idx="1"/>
          </p:nvPr>
        </p:nvSpPr>
        <p:spPr>
          <a:xfrm>
            <a:off x="457200" y="1351127"/>
            <a:ext cx="8229600" cy="3220873"/>
          </a:xfrm>
        </p:spPr>
        <p:txBody>
          <a:bodyPr>
            <a:normAutofit fontScale="77500" lnSpcReduction="20000"/>
          </a:bodyPr>
          <a:lstStyle/>
          <a:p>
            <a:r>
              <a:rPr lang="zh-CN" altLang="en-US" dirty="0"/>
              <a:t>文件系统接口：命令、系统调用和图形窗口的文件系统访问功能。 </a:t>
            </a:r>
            <a:r>
              <a:rPr lang="en-US" altLang="zh-CN" dirty="0"/>
              <a:t>POSIX</a:t>
            </a:r>
            <a:endParaRPr lang="zh-CN" altLang="en-US" dirty="0"/>
          </a:p>
          <a:p>
            <a:r>
              <a:rPr lang="zh-CN" altLang="en-US" dirty="0"/>
              <a:t>逻辑功能层：根据接口层所发下的文件访问需求，通过相关的文件控制块、文件目录、文件分配表等，获取访问存储介质的物理参数。  </a:t>
            </a:r>
          </a:p>
          <a:p>
            <a:r>
              <a:rPr lang="zh-CN" altLang="en-US" dirty="0"/>
              <a:t>物理驱动层 ：将逻辑功能层所发下的命令转化为相应的驱动程序的动作，完成对文件物理存储设备的处理。 </a:t>
            </a:r>
          </a:p>
        </p:txBody>
      </p:sp>
      <p:sp>
        <p:nvSpPr>
          <p:cNvPr id="91142" name="Rectangle 6"/>
          <p:cNvSpPr>
            <a:spLocks noChangeArrowheads="1"/>
          </p:cNvSpPr>
          <p:nvPr/>
        </p:nvSpPr>
        <p:spPr bwMode="auto">
          <a:xfrm>
            <a:off x="3529013" y="284321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4009107732"/>
              </p:ext>
            </p:extLst>
          </p:nvPr>
        </p:nvGraphicFramePr>
        <p:xfrm>
          <a:off x="3392048" y="4758780"/>
          <a:ext cx="2885646" cy="1374132"/>
        </p:xfrm>
        <a:graphic>
          <a:graphicData uri="http://schemas.openxmlformats.org/drawingml/2006/table">
            <a:tbl>
              <a:tblPr firstRow="1" bandRow="1">
                <a:tableStyleId>{5940675A-B579-460E-94D1-54222C63F5DA}</a:tableStyleId>
              </a:tblPr>
              <a:tblGrid>
                <a:gridCol w="2885646">
                  <a:extLst>
                    <a:ext uri="{9D8B030D-6E8A-4147-A177-3AD203B41FA5}">
                      <a16:colId xmlns:a16="http://schemas.microsoft.com/office/drawing/2014/main" val="20000"/>
                    </a:ext>
                  </a:extLst>
                </a:gridCol>
              </a:tblGrid>
              <a:tr h="458044">
                <a:tc>
                  <a:txBody>
                    <a:bodyPr/>
                    <a:lstStyle/>
                    <a:p>
                      <a:pPr algn="ctr"/>
                      <a:r>
                        <a:rPr lang="zh-CN" altLang="en-US" sz="2400" dirty="0"/>
                        <a:t>文件系统接口</a:t>
                      </a:r>
                    </a:p>
                  </a:txBody>
                  <a:tcPr/>
                </a:tc>
                <a:extLst>
                  <a:ext uri="{0D108BD9-81ED-4DB2-BD59-A6C34878D82A}">
                    <a16:rowId xmlns:a16="http://schemas.microsoft.com/office/drawing/2014/main" val="10000"/>
                  </a:ext>
                </a:extLst>
              </a:tr>
              <a:tr h="458044">
                <a:tc>
                  <a:txBody>
                    <a:bodyPr/>
                    <a:lstStyle/>
                    <a:p>
                      <a:pPr algn="ctr"/>
                      <a:r>
                        <a:rPr lang="zh-CN" altLang="en-US" sz="2400" dirty="0"/>
                        <a:t>逻辑功能层</a:t>
                      </a:r>
                    </a:p>
                  </a:txBody>
                  <a:tcPr/>
                </a:tc>
                <a:extLst>
                  <a:ext uri="{0D108BD9-81ED-4DB2-BD59-A6C34878D82A}">
                    <a16:rowId xmlns:a16="http://schemas.microsoft.com/office/drawing/2014/main" val="10001"/>
                  </a:ext>
                </a:extLst>
              </a:tr>
              <a:tr h="458044">
                <a:tc>
                  <a:txBody>
                    <a:bodyPr/>
                    <a:lstStyle/>
                    <a:p>
                      <a:pPr algn="ctr"/>
                      <a:r>
                        <a:rPr lang="zh-CN" altLang="en-US" sz="2400" dirty="0"/>
                        <a:t>物理驱动层</a:t>
                      </a:r>
                    </a:p>
                  </a:txBody>
                  <a:tcPr/>
                </a:tc>
                <a:extLst>
                  <a:ext uri="{0D108BD9-81ED-4DB2-BD59-A6C34878D82A}">
                    <a16:rowId xmlns:a16="http://schemas.microsoft.com/office/drawing/2014/main" val="10002"/>
                  </a:ext>
                </a:extLst>
              </a:tr>
            </a:tbl>
          </a:graphicData>
        </a:graphic>
      </p:graphicFrame>
      <p:sp>
        <p:nvSpPr>
          <p:cNvPr id="2" name="日期占位符 1"/>
          <p:cNvSpPr>
            <a:spLocks noGrp="1"/>
          </p:cNvSpPr>
          <p:nvPr>
            <p:ph type="dt" sz="half" idx="10"/>
          </p:nvPr>
        </p:nvSpPr>
        <p:spPr/>
        <p:txBody>
          <a:bodyPr/>
          <a:lstStyle/>
          <a:p>
            <a:fld id="{740BE720-310D-DC4F-87C1-C87FC616A4C5}"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8408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fade">
                                      <p:cBhvr>
                                        <p:cTn id="12" dur="500"/>
                                        <p:tgtEl>
                                          <p:spTgt spid="9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fade">
                                      <p:cBhvr>
                                        <p:cTn id="17" dur="500"/>
                                        <p:tgtEl>
                                          <p:spTgt spid="9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文件系统与数据库系统的异同？</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7DD641EB-3B71-9A43-84B1-B6B617900FE7}"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11</a:t>
            </a:fld>
            <a:endParaRPr lang="zh-CN" altLang="en-US"/>
          </a:p>
        </p:txBody>
      </p:sp>
      <p:graphicFrame>
        <p:nvGraphicFramePr>
          <p:cNvPr id="7" name="图示 6"/>
          <p:cNvGraphicFramePr/>
          <p:nvPr>
            <p:extLst>
              <p:ext uri="{D42A27DB-BD31-4B8C-83A1-F6EECF244321}">
                <p14:modId xmlns:p14="http://schemas.microsoft.com/office/powerpoint/2010/main" val="1902657879"/>
              </p:ext>
            </p:extLst>
          </p:nvPr>
        </p:nvGraphicFramePr>
        <p:xfrm>
          <a:off x="1722555" y="2313769"/>
          <a:ext cx="5694188" cy="3293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94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文件的组成</a:t>
            </a:r>
          </a:p>
        </p:txBody>
      </p:sp>
      <p:sp>
        <p:nvSpPr>
          <p:cNvPr id="3" name="内容占位符 2"/>
          <p:cNvSpPr>
            <a:spLocks noGrp="1"/>
          </p:cNvSpPr>
          <p:nvPr>
            <p:ph idx="1"/>
          </p:nvPr>
        </p:nvSpPr>
        <p:spPr/>
        <p:txBody>
          <a:bodyPr>
            <a:normAutofit fontScale="92500" lnSpcReduction="10000"/>
          </a:bodyPr>
          <a:lstStyle/>
          <a:p>
            <a:r>
              <a:rPr lang="zh-CN" altLang="en-US" dirty="0"/>
              <a:t>文件内容(</a:t>
            </a:r>
            <a:r>
              <a:rPr lang="en-US" altLang="zh-CN" dirty="0"/>
              <a:t>file</a:t>
            </a:r>
            <a:r>
              <a:rPr lang="zh-CN" altLang="en-US" dirty="0"/>
              <a:t> </a:t>
            </a:r>
            <a:r>
              <a:rPr lang="en-US" altLang="zh-CN" dirty="0"/>
              <a:t>data)</a:t>
            </a:r>
          </a:p>
          <a:p>
            <a:r>
              <a:rPr lang="zh-CN" altLang="en-US" dirty="0"/>
              <a:t>元数据</a:t>
            </a:r>
            <a:r>
              <a:rPr lang="en-US" altLang="zh-CN" dirty="0"/>
              <a:t>(metadata)</a:t>
            </a:r>
            <a:r>
              <a:rPr lang="zh-CN" altLang="en-US" dirty="0"/>
              <a:t>：文件属性</a:t>
            </a:r>
            <a:r>
              <a:rPr lang="en-US" altLang="zh-CN" dirty="0"/>
              <a:t>(property)</a:t>
            </a:r>
          </a:p>
          <a:p>
            <a:pPr lvl="1"/>
            <a:r>
              <a:rPr lang="zh-CN" altLang="en-US" dirty="0"/>
              <a:t>文件名</a:t>
            </a:r>
            <a:endParaRPr lang="en-US" altLang="zh-CN" dirty="0"/>
          </a:p>
          <a:p>
            <a:pPr lvl="1"/>
            <a:r>
              <a:rPr lang="zh-CN" altLang="en-US" dirty="0"/>
              <a:t>内部标识</a:t>
            </a:r>
            <a:r>
              <a:rPr lang="en-US" altLang="zh-CN" dirty="0"/>
              <a:t>(</a:t>
            </a:r>
            <a:r>
              <a:rPr lang="zh-CN" altLang="en-US" dirty="0"/>
              <a:t>如</a:t>
            </a:r>
            <a:r>
              <a:rPr lang="en-US" altLang="zh-CN" dirty="0" err="1"/>
              <a:t>unix</a:t>
            </a:r>
            <a:r>
              <a:rPr lang="zh-CN" altLang="en-US" dirty="0"/>
              <a:t>的</a:t>
            </a:r>
            <a:r>
              <a:rPr lang="en-US" altLang="zh-CN" dirty="0" err="1"/>
              <a:t>inode</a:t>
            </a:r>
            <a:r>
              <a:rPr lang="en-US" altLang="zh-CN" dirty="0"/>
              <a:t>)</a:t>
            </a:r>
          </a:p>
          <a:p>
            <a:pPr lvl="1"/>
            <a:r>
              <a:rPr lang="zh-CN" altLang="en-US" dirty="0"/>
              <a:t>拥有者</a:t>
            </a:r>
            <a:endParaRPr lang="en-US" altLang="zh-CN" dirty="0"/>
          </a:p>
          <a:p>
            <a:pPr lvl="1"/>
            <a:r>
              <a:rPr lang="zh-CN" altLang="en-US" dirty="0"/>
              <a:t>访问时间</a:t>
            </a:r>
            <a:r>
              <a:rPr lang="en-US" altLang="zh-CN" dirty="0"/>
              <a:t>/</a:t>
            </a:r>
            <a:r>
              <a:rPr lang="zh-CN" altLang="en-US" dirty="0"/>
              <a:t>权限</a:t>
            </a:r>
            <a:endParaRPr lang="en-US" altLang="zh-CN" dirty="0"/>
          </a:p>
          <a:p>
            <a:pPr lvl="1"/>
            <a:r>
              <a:rPr lang="zh-CN" altLang="en-US" dirty="0"/>
              <a:t>文件大小</a:t>
            </a:r>
            <a:endParaRPr lang="en-US" altLang="zh-CN" dirty="0"/>
          </a:p>
          <a:p>
            <a:pPr lvl="1"/>
            <a:r>
              <a:rPr lang="en-US" altLang="zh-CN" dirty="0"/>
              <a:t>……</a:t>
            </a:r>
            <a:endParaRPr lang="zh-CN" altLang="en-US" dirty="0"/>
          </a:p>
        </p:txBody>
      </p:sp>
      <p:sp>
        <p:nvSpPr>
          <p:cNvPr id="4" name="日期占位符 3"/>
          <p:cNvSpPr>
            <a:spLocks noGrp="1"/>
          </p:cNvSpPr>
          <p:nvPr>
            <p:ph type="dt" sz="half" idx="10"/>
          </p:nvPr>
        </p:nvSpPr>
        <p:spPr/>
        <p:txBody>
          <a:bodyPr/>
          <a:lstStyle/>
          <a:p>
            <a:fld id="{5AFE7B49-623F-E640-A04F-2E3B8F4424E5}"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222195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文件命名</a:t>
            </a:r>
          </a:p>
        </p:txBody>
      </p:sp>
      <p:sp>
        <p:nvSpPr>
          <p:cNvPr id="3" name="内容占位符 2"/>
          <p:cNvSpPr>
            <a:spLocks noGrp="1"/>
          </p:cNvSpPr>
          <p:nvPr>
            <p:ph idx="1"/>
          </p:nvPr>
        </p:nvSpPr>
        <p:spPr/>
        <p:txBody>
          <a:bodyPr>
            <a:normAutofit fontScale="92500" lnSpcReduction="10000"/>
          </a:bodyPr>
          <a:lstStyle/>
          <a:p>
            <a:r>
              <a:rPr lang="zh-CN" altLang="en-US" dirty="0"/>
              <a:t>文件名是文件的标识，用户通过文件名来使用文件而不必关心文件存储方法、物理位置以及访问方式等。</a:t>
            </a:r>
            <a:endParaRPr lang="en-US" altLang="zh-CN" dirty="0"/>
          </a:p>
          <a:p>
            <a:r>
              <a:rPr lang="zh-CN" altLang="en-US" dirty="0"/>
              <a:t>两部分组成：</a:t>
            </a:r>
            <a:r>
              <a:rPr lang="en-US" altLang="zh-CN" dirty="0"/>
              <a:t>A.B</a:t>
            </a:r>
          </a:p>
          <a:p>
            <a:pPr lvl="1"/>
            <a:r>
              <a:rPr lang="en-US" altLang="zh-CN" dirty="0"/>
              <a:t>A: file; B: format, extension</a:t>
            </a:r>
          </a:p>
          <a:p>
            <a:pPr lvl="1"/>
            <a:r>
              <a:rPr lang="zh-CN" altLang="en-US" dirty="0"/>
              <a:t>如：</a:t>
            </a:r>
            <a:r>
              <a:rPr lang="en-US" altLang="zh-CN" dirty="0"/>
              <a:t>.zip, .mp3, .o, .exe</a:t>
            </a:r>
          </a:p>
          <a:p>
            <a:pPr lvl="1"/>
            <a:r>
              <a:rPr lang="en-US" altLang="zh-CN" dirty="0"/>
              <a:t>MIME</a:t>
            </a:r>
            <a:r>
              <a:rPr lang="zh-CN" altLang="en-US" dirty="0"/>
              <a:t>：</a:t>
            </a:r>
            <a:r>
              <a:rPr lang="en-US" altLang="zh-CN" dirty="0"/>
              <a:t>Multipurpose Internet Mail Extensions</a:t>
            </a:r>
          </a:p>
          <a:p>
            <a:r>
              <a:rPr lang="zh-CN" altLang="en-US" dirty="0">
                <a:solidFill>
                  <a:srgbClr val="C00000"/>
                </a:solidFill>
              </a:rPr>
              <a:t>文件名和文件并非一一对应</a:t>
            </a:r>
            <a:endParaRPr lang="en-US" altLang="zh-CN" dirty="0">
              <a:solidFill>
                <a:srgbClr val="C00000"/>
              </a:solidFill>
            </a:endParaRPr>
          </a:p>
        </p:txBody>
      </p:sp>
      <p:sp>
        <p:nvSpPr>
          <p:cNvPr id="4" name="日期占位符 3"/>
          <p:cNvSpPr>
            <a:spLocks noGrp="1"/>
          </p:cNvSpPr>
          <p:nvPr>
            <p:ph type="dt" sz="half" idx="10"/>
          </p:nvPr>
        </p:nvSpPr>
        <p:spPr/>
        <p:txBody>
          <a:bodyPr/>
          <a:lstStyle/>
          <a:p>
            <a:fld id="{ED068386-B1C2-004D-958E-AF26FAF91C37}"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11274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文件分类</a:t>
            </a:r>
          </a:p>
        </p:txBody>
      </p:sp>
      <p:sp>
        <p:nvSpPr>
          <p:cNvPr id="3" name="内容占位符 2"/>
          <p:cNvSpPr>
            <a:spLocks noGrp="1"/>
          </p:cNvSpPr>
          <p:nvPr>
            <p:ph idx="1"/>
          </p:nvPr>
        </p:nvSpPr>
        <p:spPr/>
        <p:txBody>
          <a:bodyPr/>
          <a:lstStyle/>
          <a:p>
            <a:r>
              <a:rPr lang="zh-CN" altLang="en-US" dirty="0"/>
              <a:t>对不同文件进行管理，提高系统效率</a:t>
            </a:r>
          </a:p>
          <a:p>
            <a:r>
              <a:rPr lang="zh-CN" altLang="en-US" dirty="0"/>
              <a:t>提高用户界面友好性</a:t>
            </a:r>
          </a:p>
          <a:p>
            <a:endParaRPr lang="zh-CN" altLang="en-US" dirty="0"/>
          </a:p>
        </p:txBody>
      </p:sp>
      <p:sp>
        <p:nvSpPr>
          <p:cNvPr id="4" name="日期占位符 3"/>
          <p:cNvSpPr>
            <a:spLocks noGrp="1"/>
          </p:cNvSpPr>
          <p:nvPr>
            <p:ph type="dt" sz="half" idx="10"/>
          </p:nvPr>
        </p:nvSpPr>
        <p:spPr/>
        <p:txBody>
          <a:bodyPr/>
          <a:lstStyle/>
          <a:p>
            <a:fld id="{3E543D2F-4776-3E4F-9A80-A9576C98D718}"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14</a:t>
            </a:fld>
            <a:endParaRPr lang="zh-CN" altLang="en-US"/>
          </a:p>
        </p:txBody>
      </p:sp>
      <p:graphicFrame>
        <p:nvGraphicFramePr>
          <p:cNvPr id="7" name="图示 6"/>
          <p:cNvGraphicFramePr/>
          <p:nvPr>
            <p:extLst>
              <p:ext uri="{D42A27DB-BD31-4B8C-83A1-F6EECF244321}">
                <p14:modId xmlns:p14="http://schemas.microsoft.com/office/powerpoint/2010/main" val="714671939"/>
              </p:ext>
            </p:extLst>
          </p:nvPr>
        </p:nvGraphicFramePr>
        <p:xfrm>
          <a:off x="458336" y="2420582"/>
          <a:ext cx="848094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656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设备文件</a:t>
            </a:r>
          </a:p>
        </p:txBody>
      </p:sp>
      <p:sp>
        <p:nvSpPr>
          <p:cNvPr id="3" name="内容占位符 2"/>
          <p:cNvSpPr>
            <a:spLocks noGrp="1"/>
          </p:cNvSpPr>
          <p:nvPr>
            <p:ph idx="1"/>
          </p:nvPr>
        </p:nvSpPr>
        <p:spPr>
          <a:xfrm>
            <a:off x="457200" y="1351127"/>
            <a:ext cx="8229600" cy="3163723"/>
          </a:xfrm>
        </p:spPr>
        <p:txBody>
          <a:bodyPr>
            <a:normAutofit fontScale="85000" lnSpcReduction="20000"/>
          </a:bodyPr>
          <a:lstStyle/>
          <a:p>
            <a:r>
              <a:rPr lang="zh-CN" altLang="en-US" dirty="0"/>
              <a:t>统一的抽象接口</a:t>
            </a:r>
            <a:endParaRPr lang="en-US" altLang="zh-CN" dirty="0"/>
          </a:p>
          <a:p>
            <a:pPr lvl="1"/>
            <a:r>
              <a:rPr lang="en-US" altLang="zh-CN" dirty="0"/>
              <a:t>/</a:t>
            </a:r>
            <a:r>
              <a:rPr lang="en-US" altLang="zh-CN" dirty="0" err="1"/>
              <a:t>dev</a:t>
            </a:r>
            <a:r>
              <a:rPr lang="en-US" altLang="zh-CN" dirty="0"/>
              <a:t>/</a:t>
            </a:r>
            <a:r>
              <a:rPr lang="en-US" altLang="zh-CN" dirty="0" err="1"/>
              <a:t>lp</a:t>
            </a:r>
            <a:r>
              <a:rPr lang="en-US" altLang="zh-CN" dirty="0"/>
              <a:t>, /</a:t>
            </a:r>
            <a:r>
              <a:rPr lang="en-US" altLang="zh-CN" dirty="0" err="1"/>
              <a:t>dev</a:t>
            </a:r>
            <a:r>
              <a:rPr lang="en-US" altLang="zh-CN" dirty="0"/>
              <a:t>/</a:t>
            </a:r>
            <a:r>
              <a:rPr lang="en-US" altLang="zh-CN" dirty="0" err="1"/>
              <a:t>sda</a:t>
            </a:r>
            <a:r>
              <a:rPr lang="en-US" altLang="zh-CN" dirty="0"/>
              <a:t>,</a:t>
            </a:r>
            <a:r>
              <a:rPr lang="zh-CN" altLang="en-US" dirty="0"/>
              <a:t> </a:t>
            </a:r>
            <a:r>
              <a:rPr lang="en-US" altLang="zh-CN" dirty="0"/>
              <a:t>/</a:t>
            </a:r>
            <a:r>
              <a:rPr lang="en-US" altLang="zh-CN" dirty="0" err="1"/>
              <a:t>dev</a:t>
            </a:r>
            <a:r>
              <a:rPr lang="en-US" altLang="zh-CN" dirty="0"/>
              <a:t>/</a:t>
            </a:r>
            <a:r>
              <a:rPr lang="en-US" altLang="zh-CN" dirty="0" err="1"/>
              <a:t>sdb</a:t>
            </a:r>
            <a:endParaRPr lang="en-US" altLang="zh-CN" dirty="0"/>
          </a:p>
          <a:p>
            <a:r>
              <a:rPr lang="zh-CN" altLang="en-US" dirty="0"/>
              <a:t>特殊设备文件</a:t>
            </a:r>
            <a:endParaRPr lang="en-US" altLang="zh-CN" dirty="0"/>
          </a:p>
          <a:p>
            <a:pPr lvl="1"/>
            <a:r>
              <a:rPr lang="en-US" altLang="zh-CN" dirty="0"/>
              <a:t>/</a:t>
            </a:r>
            <a:r>
              <a:rPr lang="en-US" altLang="zh-CN" dirty="0" err="1"/>
              <a:t>dev</a:t>
            </a:r>
            <a:r>
              <a:rPr lang="en-US" altLang="zh-CN" dirty="0"/>
              <a:t>/zero, /</a:t>
            </a:r>
            <a:r>
              <a:rPr lang="en-US" altLang="zh-CN" dirty="0" err="1"/>
              <a:t>dev</a:t>
            </a:r>
            <a:r>
              <a:rPr lang="en-US" altLang="zh-CN" dirty="0"/>
              <a:t>/null, /</a:t>
            </a:r>
            <a:r>
              <a:rPr lang="en-US" altLang="zh-CN" dirty="0" err="1"/>
              <a:t>dev</a:t>
            </a:r>
            <a:r>
              <a:rPr lang="en-US" altLang="zh-CN" dirty="0"/>
              <a:t>/random</a:t>
            </a:r>
          </a:p>
          <a:p>
            <a:pPr lvl="1"/>
            <a:r>
              <a:rPr lang="en-US" altLang="zh-CN" dirty="0"/>
              <a:t>/</a:t>
            </a:r>
            <a:r>
              <a:rPr lang="en-US" altLang="zh-CN" dirty="0" err="1"/>
              <a:t>dev</a:t>
            </a:r>
            <a:r>
              <a:rPr lang="en-US" altLang="zh-CN" dirty="0"/>
              <a:t>/</a:t>
            </a:r>
            <a:r>
              <a:rPr lang="en-US" altLang="zh-CN" dirty="0" err="1"/>
              <a:t>tty</a:t>
            </a:r>
            <a:r>
              <a:rPr lang="en-US" altLang="zh-CN" dirty="0"/>
              <a:t>, /</a:t>
            </a:r>
            <a:r>
              <a:rPr lang="en-US" altLang="zh-CN" dirty="0" err="1"/>
              <a:t>dev</a:t>
            </a:r>
            <a:r>
              <a:rPr lang="en-US" altLang="zh-CN" dirty="0"/>
              <a:t>/</a:t>
            </a:r>
            <a:r>
              <a:rPr lang="en-US" altLang="zh-CN" dirty="0" err="1"/>
              <a:t>pts</a:t>
            </a:r>
            <a:endParaRPr lang="en-US" altLang="zh-CN" dirty="0"/>
          </a:p>
          <a:p>
            <a:pPr lvl="1"/>
            <a:r>
              <a:rPr lang="en-US" altLang="zh-CN" dirty="0"/>
              <a:t>/</a:t>
            </a:r>
            <a:r>
              <a:rPr lang="en-US" altLang="zh-CN" dirty="0" err="1"/>
              <a:t>proc</a:t>
            </a:r>
            <a:r>
              <a:rPr lang="en-US" altLang="zh-CN" dirty="0"/>
              <a:t>, /sys</a:t>
            </a:r>
          </a:p>
        </p:txBody>
      </p:sp>
      <p:sp>
        <p:nvSpPr>
          <p:cNvPr id="4" name="日期占位符 3"/>
          <p:cNvSpPr>
            <a:spLocks noGrp="1"/>
          </p:cNvSpPr>
          <p:nvPr>
            <p:ph type="dt" sz="half" idx="10"/>
          </p:nvPr>
        </p:nvSpPr>
        <p:spPr/>
        <p:txBody>
          <a:bodyPr/>
          <a:lstStyle/>
          <a:p>
            <a:fld id="{EC472183-51FB-AF45-9DD5-C93C47B5A6D0}"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8" name="图片 7">
            <a:extLst>
              <a:ext uri="{FF2B5EF4-FFF2-40B4-BE49-F238E27FC236}">
                <a16:creationId xmlns:a16="http://schemas.microsoft.com/office/drawing/2014/main" id="{2ED67A3A-FD98-0E42-A4FF-DD42B0A17B5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77176" y="3894138"/>
            <a:ext cx="6166824" cy="2462212"/>
          </a:xfrm>
          <a:prstGeom prst="rect">
            <a:avLst/>
          </a:prstGeom>
        </p:spPr>
      </p:pic>
    </p:spTree>
    <p:extLst>
      <p:ext uri="{BB962C8B-B14F-4D97-AF65-F5344CB8AC3E}">
        <p14:creationId xmlns:p14="http://schemas.microsoft.com/office/powerpoint/2010/main" val="263239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文件结构</a:t>
            </a:r>
            <a:r>
              <a:rPr lang="en-US" altLang="zh-CN" dirty="0"/>
              <a:t>File Structure</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947373808"/>
              </p:ext>
            </p:extLst>
          </p:nvPr>
        </p:nvGraphicFramePr>
        <p:xfrm>
          <a:off x="1214531" y="1861074"/>
          <a:ext cx="6216343" cy="3420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5D9F830-28DA-F04E-A970-26EDBCB09F06}"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388985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78" name="Rectangle 74"/>
          <p:cNvSpPr>
            <a:spLocks noGrp="1" noChangeArrowheads="1"/>
          </p:cNvSpPr>
          <p:nvPr>
            <p:ph type="title"/>
          </p:nvPr>
        </p:nvSpPr>
        <p:spPr/>
        <p:txBody>
          <a:bodyPr/>
          <a:lstStyle/>
          <a:p>
            <a:r>
              <a:rPr lang="zh-CN" altLang="en-US" dirty="0"/>
              <a:t>逻辑结构</a:t>
            </a:r>
            <a:endParaRPr lang="en-US" altLang="zh-CN" dirty="0"/>
          </a:p>
        </p:txBody>
      </p:sp>
      <p:sp>
        <p:nvSpPr>
          <p:cNvPr id="123906" name="Rectangle 2"/>
          <p:cNvSpPr>
            <a:spLocks noGrp="1" noChangeArrowheads="1"/>
          </p:cNvSpPr>
          <p:nvPr>
            <p:ph idx="1"/>
          </p:nvPr>
        </p:nvSpPr>
        <p:spPr/>
        <p:txBody>
          <a:bodyPr/>
          <a:lstStyle/>
          <a:p>
            <a:r>
              <a:rPr lang="zh-CN" altLang="en-US" dirty="0"/>
              <a:t>从用户角度研究文件的组织形式</a:t>
            </a:r>
          </a:p>
          <a:p>
            <a:pPr lvl="1"/>
            <a:r>
              <a:rPr lang="zh-CN" altLang="en-US" dirty="0"/>
              <a:t>无结构文件</a:t>
            </a:r>
          </a:p>
          <a:p>
            <a:pPr lvl="1"/>
            <a:r>
              <a:rPr lang="zh-CN" altLang="en-US" dirty="0"/>
              <a:t>有结构文件  </a:t>
            </a:r>
            <a:endParaRPr lang="en-US" altLang="zh-CN" dirty="0"/>
          </a:p>
          <a:p>
            <a:r>
              <a:rPr lang="zh-CN" altLang="en-US" dirty="0"/>
              <a:t>独立于物理存储结构</a:t>
            </a:r>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F578037E-0ADE-E749-B212-D0ADA52D73B9}" type="datetime5">
              <a:t>2020/12/14</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125664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p:txBody>
          <a:bodyPr/>
          <a:lstStyle/>
          <a:p>
            <a:r>
              <a:rPr lang="zh-CN" altLang="en-US" dirty="0"/>
              <a:t>无结构文件</a:t>
            </a:r>
            <a:endParaRPr lang="en-US" altLang="zh-CN" dirty="0"/>
          </a:p>
        </p:txBody>
      </p:sp>
      <p:sp>
        <p:nvSpPr>
          <p:cNvPr id="124930" name="Rectangle 2"/>
          <p:cNvSpPr>
            <a:spLocks noGrp="1" noChangeArrowheads="1"/>
          </p:cNvSpPr>
          <p:nvPr>
            <p:ph idx="1"/>
          </p:nvPr>
        </p:nvSpPr>
        <p:spPr/>
        <p:txBody>
          <a:bodyPr/>
          <a:lstStyle/>
          <a:p>
            <a:r>
              <a:rPr lang="zh-CN" altLang="en-US" dirty="0"/>
              <a:t>流式文件</a:t>
            </a:r>
          </a:p>
          <a:p>
            <a:pPr lvl="1"/>
            <a:r>
              <a:rPr lang="zh-CN" altLang="en-US" dirty="0"/>
              <a:t>构成文件的基本单位是字节，文件是有逻辑意义的、无结构的一串字节的集合。</a:t>
            </a:r>
            <a:endParaRPr lang="en-US" altLang="zh-CN" dirty="0"/>
          </a:p>
          <a:p>
            <a:pPr lvl="1"/>
            <a:r>
              <a:rPr lang="zh-CN" altLang="en-US" dirty="0"/>
              <a:t>自身不提供任何数据结构</a:t>
            </a:r>
          </a:p>
          <a:p>
            <a:pPr lvl="1"/>
            <a:r>
              <a:rPr lang="zh-CN" altLang="en-US" dirty="0"/>
              <a:t>提供很大的灵活性</a:t>
            </a:r>
            <a:endParaRPr lang="en-US" altLang="zh-CN" dirty="0"/>
          </a:p>
          <a:p>
            <a:pPr lvl="1"/>
            <a:r>
              <a:rPr lang="zh-CN" altLang="en-US" dirty="0"/>
              <a:t>用户自定义文件内容含义</a:t>
            </a:r>
          </a:p>
        </p:txBody>
      </p:sp>
      <p:sp>
        <p:nvSpPr>
          <p:cNvPr id="2" name="日期占位符 1"/>
          <p:cNvSpPr>
            <a:spLocks noGrp="1"/>
          </p:cNvSpPr>
          <p:nvPr>
            <p:ph type="dt" sz="half" idx="10"/>
          </p:nvPr>
        </p:nvSpPr>
        <p:spPr/>
        <p:txBody>
          <a:bodyPr/>
          <a:lstStyle/>
          <a:p>
            <a:fld id="{C1EB6AF8-F4D1-644F-A1EA-F3F2DC12DE78}"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361954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zh-CN" altLang="en-US" dirty="0"/>
              <a:t>有结构文件</a:t>
            </a:r>
            <a:endParaRPr lang="en-US" altLang="zh-CN" dirty="0"/>
          </a:p>
        </p:txBody>
      </p:sp>
      <p:sp>
        <p:nvSpPr>
          <p:cNvPr id="125954" name="Rectangle 2"/>
          <p:cNvSpPr>
            <a:spLocks noGrp="1" noChangeArrowheads="1"/>
          </p:cNvSpPr>
          <p:nvPr>
            <p:ph idx="1"/>
          </p:nvPr>
        </p:nvSpPr>
        <p:spPr/>
        <p:txBody>
          <a:bodyPr/>
          <a:lstStyle/>
          <a:p>
            <a:r>
              <a:rPr lang="zh-CN" altLang="en-US" dirty="0"/>
              <a:t>记录文件</a:t>
            </a:r>
          </a:p>
          <a:p>
            <a:pPr lvl="1"/>
            <a:r>
              <a:rPr lang="zh-CN" altLang="en-US" dirty="0"/>
              <a:t>文件是由若干个记录组成，每个记录有一个键，可按键进行查找。</a:t>
            </a:r>
          </a:p>
          <a:p>
            <a:pPr lvl="1"/>
            <a:r>
              <a:rPr lang="zh-CN" altLang="en-US" dirty="0"/>
              <a:t>记录</a:t>
            </a:r>
            <a:r>
              <a:rPr lang="en-US" altLang="zh-CN" dirty="0"/>
              <a:t>(record)</a:t>
            </a:r>
            <a:r>
              <a:rPr lang="zh-CN" altLang="en-US" dirty="0"/>
              <a:t>、字段</a:t>
            </a:r>
            <a:r>
              <a:rPr lang="en-US" altLang="zh-CN" dirty="0"/>
              <a:t>(field)</a:t>
            </a:r>
            <a:r>
              <a:rPr lang="zh-CN" altLang="en-US" dirty="0"/>
              <a:t>、键</a:t>
            </a:r>
            <a:r>
              <a:rPr lang="en-US" altLang="zh-CN" dirty="0"/>
              <a:t>(key)</a:t>
            </a:r>
          </a:p>
        </p:txBody>
      </p:sp>
      <p:sp>
        <p:nvSpPr>
          <p:cNvPr id="2" name="日期占位符 1"/>
          <p:cNvSpPr>
            <a:spLocks noGrp="1"/>
          </p:cNvSpPr>
          <p:nvPr>
            <p:ph type="dt" sz="half" idx="10"/>
          </p:nvPr>
        </p:nvSpPr>
        <p:spPr/>
        <p:txBody>
          <a:bodyPr/>
          <a:lstStyle/>
          <a:p>
            <a:fld id="{6A442DB8-780D-1142-828A-11DC9DDA500A}"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19</a:t>
            </a:fld>
            <a:endParaRPr lang="zh-CN" altLang="en-US"/>
          </a:p>
        </p:txBody>
      </p:sp>
      <p:graphicFrame>
        <p:nvGraphicFramePr>
          <p:cNvPr id="5" name="图示 4"/>
          <p:cNvGraphicFramePr/>
          <p:nvPr>
            <p:extLst>
              <p:ext uri="{D42A27DB-BD31-4B8C-83A1-F6EECF244321}">
                <p14:modId xmlns:p14="http://schemas.microsoft.com/office/powerpoint/2010/main" val="4183574435"/>
              </p:ext>
            </p:extLst>
          </p:nvPr>
        </p:nvGraphicFramePr>
        <p:xfrm>
          <a:off x="457200" y="4258100"/>
          <a:ext cx="8345606" cy="1530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93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Buzz words</a:t>
            </a:r>
            <a:endParaRPr lang="zh-CN" altLang="en-US" dirty="0"/>
          </a:p>
        </p:txBody>
      </p:sp>
      <p:sp>
        <p:nvSpPr>
          <p:cNvPr id="3" name="内容占位符 2"/>
          <p:cNvSpPr>
            <a:spLocks noGrp="1"/>
          </p:cNvSpPr>
          <p:nvPr>
            <p:ph sz="half" idx="1"/>
          </p:nvPr>
        </p:nvSpPr>
        <p:spPr/>
        <p:txBody>
          <a:bodyPr>
            <a:normAutofit/>
          </a:bodyPr>
          <a:lstStyle/>
          <a:p>
            <a:r>
              <a:rPr lang="en-US" altLang="zh-CN" dirty="0"/>
              <a:t>File System</a:t>
            </a:r>
          </a:p>
          <a:p>
            <a:r>
              <a:rPr lang="en-US" altLang="zh-CN" dirty="0"/>
              <a:t>Journaling</a:t>
            </a:r>
          </a:p>
          <a:p>
            <a:r>
              <a:rPr lang="en-US" altLang="zh-CN" dirty="0"/>
              <a:t>Log-structured</a:t>
            </a:r>
          </a:p>
          <a:p>
            <a:r>
              <a:rPr lang="en-US" altLang="zh-CN" dirty="0"/>
              <a:t>Network</a:t>
            </a:r>
          </a:p>
          <a:p>
            <a:r>
              <a:rPr lang="en-US" altLang="zh-CN" dirty="0"/>
              <a:t>Parallel</a:t>
            </a:r>
          </a:p>
          <a:p>
            <a:r>
              <a:rPr lang="en-US" altLang="zh-CN" dirty="0"/>
              <a:t>Distributed</a:t>
            </a:r>
          </a:p>
          <a:p>
            <a:r>
              <a:rPr lang="en-US" altLang="zh-CN" dirty="0"/>
              <a:t>Stacked</a:t>
            </a:r>
          </a:p>
        </p:txBody>
      </p:sp>
      <p:sp>
        <p:nvSpPr>
          <p:cNvPr id="7" name="内容占位符 6"/>
          <p:cNvSpPr>
            <a:spLocks noGrp="1"/>
          </p:cNvSpPr>
          <p:nvPr>
            <p:ph sz="half" idx="2"/>
          </p:nvPr>
        </p:nvSpPr>
        <p:spPr/>
        <p:txBody>
          <a:bodyPr>
            <a:normAutofit/>
          </a:bodyPr>
          <a:lstStyle/>
          <a:p>
            <a:r>
              <a:rPr lang="en-US" altLang="zh-CN" dirty="0"/>
              <a:t>Metadata, </a:t>
            </a:r>
            <a:r>
              <a:rPr lang="en-US" altLang="zh-CN" dirty="0" err="1"/>
              <a:t>inode</a:t>
            </a:r>
            <a:endParaRPr lang="en-US" altLang="zh-CN" dirty="0"/>
          </a:p>
          <a:p>
            <a:r>
              <a:rPr lang="en-US" altLang="zh-CN" dirty="0"/>
              <a:t>link</a:t>
            </a:r>
          </a:p>
          <a:p>
            <a:r>
              <a:rPr lang="en-US" altLang="zh-CN" dirty="0"/>
              <a:t>fragment</a:t>
            </a:r>
          </a:p>
          <a:p>
            <a:r>
              <a:rPr lang="en-US" altLang="zh-CN" dirty="0"/>
              <a:t>block, cluster, extent</a:t>
            </a:r>
          </a:p>
          <a:p>
            <a:r>
              <a:rPr lang="en-US" altLang="zh-CN" dirty="0" err="1"/>
              <a:t>fsck</a:t>
            </a:r>
            <a:endParaRPr lang="en-US" altLang="zh-CN" dirty="0"/>
          </a:p>
          <a:p>
            <a:r>
              <a:rPr lang="en-US" altLang="zh-CN" dirty="0"/>
              <a:t>buffer cache</a:t>
            </a:r>
          </a:p>
          <a:p>
            <a:r>
              <a:rPr lang="en-US" altLang="zh-CN" dirty="0"/>
              <a:t>VFS</a:t>
            </a:r>
            <a:endParaRPr lang="zh-CN" altLang="en-US" dirty="0"/>
          </a:p>
          <a:p>
            <a:endParaRPr lang="zh-CN" altLang="en-US" dirty="0"/>
          </a:p>
        </p:txBody>
      </p:sp>
      <p:sp>
        <p:nvSpPr>
          <p:cNvPr id="4" name="日期占位符 3"/>
          <p:cNvSpPr>
            <a:spLocks noGrp="1"/>
          </p:cNvSpPr>
          <p:nvPr>
            <p:ph type="dt" sz="half" idx="10"/>
          </p:nvPr>
        </p:nvSpPr>
        <p:spPr/>
        <p:txBody>
          <a:bodyPr/>
          <a:lstStyle/>
          <a:p>
            <a:fld id="{BB0392FB-C311-354C-A519-00E2A9A52B05}"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245519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500"/>
                                        <p:tgtEl>
                                          <p:spTgt spid="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fade">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Effect transition="in" filter="fade">
                                      <p:cBhvr>
                                        <p:cTn id="62" dur="500"/>
                                        <p:tgtEl>
                                          <p:spTgt spid="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6" end="6"/>
                                            </p:txEl>
                                          </p:spTgt>
                                        </p:tgtEl>
                                        <p:attrNameLst>
                                          <p:attrName>style.visibility</p:attrName>
                                        </p:attrNameLst>
                                      </p:cBhvr>
                                      <p:to>
                                        <p:strVal val="visible"/>
                                      </p:to>
                                    </p:set>
                                    <p:animEffect transition="in" filter="fade">
                                      <p:cBhvr>
                                        <p:cTn id="7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dirty="0"/>
              <a:t>文件组织和访问</a:t>
            </a:r>
          </a:p>
        </p:txBody>
      </p:sp>
      <p:sp>
        <p:nvSpPr>
          <p:cNvPr id="428035" name="Rectangle 3"/>
          <p:cNvSpPr>
            <a:spLocks noGrp="1" noChangeArrowheads="1"/>
          </p:cNvSpPr>
          <p:nvPr>
            <p:ph type="body" idx="1"/>
          </p:nvPr>
        </p:nvSpPr>
        <p:spPr/>
        <p:txBody>
          <a:bodyPr>
            <a:normAutofit/>
          </a:bodyPr>
          <a:lstStyle/>
          <a:p>
            <a:r>
              <a:rPr lang="zh-CN" altLang="en-US" dirty="0"/>
              <a:t>在选择文件组织时，有以下原则：</a:t>
            </a:r>
          </a:p>
          <a:p>
            <a:endParaRPr lang="en-US" altLang="zh-CN" dirty="0"/>
          </a:p>
          <a:p>
            <a:endParaRPr lang="en-US" altLang="zh-CN" dirty="0"/>
          </a:p>
          <a:p>
            <a:endParaRPr lang="en-US" altLang="zh-CN" dirty="0"/>
          </a:p>
          <a:p>
            <a:r>
              <a:rPr lang="zh-CN" altLang="en-US" dirty="0"/>
              <a:t>原则可能互相矛盾（如索引 </a:t>
            </a:r>
            <a:r>
              <a:rPr lang="en-US" altLang="zh-CN" dirty="0"/>
              <a:t>vs.</a:t>
            </a:r>
            <a:r>
              <a:rPr lang="zh-CN" altLang="en-US" dirty="0"/>
              <a:t> 空间）</a:t>
            </a:r>
            <a:endParaRPr lang="en-US" altLang="zh-CN" dirty="0"/>
          </a:p>
          <a:p>
            <a:r>
              <a:rPr lang="zh-CN" altLang="en-US" dirty="0"/>
              <a:t>优先级取决于使用文件的应用程序</a:t>
            </a:r>
            <a:endParaRPr lang="en-US" altLang="zh-CN" dirty="0"/>
          </a:p>
        </p:txBody>
      </p:sp>
      <p:sp>
        <p:nvSpPr>
          <p:cNvPr id="2" name="日期占位符 1"/>
          <p:cNvSpPr>
            <a:spLocks noGrp="1"/>
          </p:cNvSpPr>
          <p:nvPr>
            <p:ph type="dt" sz="half" idx="10"/>
          </p:nvPr>
        </p:nvSpPr>
        <p:spPr/>
        <p:txBody>
          <a:bodyPr/>
          <a:lstStyle/>
          <a:p>
            <a:fld id="{9BD02F5B-F4FC-0348-9310-58F4AD4535B8}"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graphicFrame>
        <p:nvGraphicFramePr>
          <p:cNvPr id="5" name="图示 4"/>
          <p:cNvGraphicFramePr/>
          <p:nvPr>
            <p:extLst>
              <p:ext uri="{D42A27DB-BD31-4B8C-83A1-F6EECF244321}">
                <p14:modId xmlns:p14="http://schemas.microsoft.com/office/powerpoint/2010/main" val="3382021415"/>
              </p:ext>
            </p:extLst>
          </p:nvPr>
        </p:nvGraphicFramePr>
        <p:xfrm>
          <a:off x="457200" y="1882752"/>
          <a:ext cx="8322363" cy="235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06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a:bodyPr>
          <a:lstStyle/>
          <a:p>
            <a:r>
              <a:rPr lang="zh-CN" altLang="en-US" dirty="0"/>
              <a:t>堆文件 </a:t>
            </a:r>
            <a:r>
              <a:rPr lang="en-US" altLang="zh-CN" dirty="0"/>
              <a:t>Pile File</a:t>
            </a:r>
          </a:p>
        </p:txBody>
      </p:sp>
      <p:sp>
        <p:nvSpPr>
          <p:cNvPr id="294915" name="Rectangle 3"/>
          <p:cNvSpPr>
            <a:spLocks noGrp="1" noChangeArrowheads="1"/>
          </p:cNvSpPr>
          <p:nvPr>
            <p:ph sz="half" idx="1"/>
          </p:nvPr>
        </p:nvSpPr>
        <p:spPr/>
        <p:txBody>
          <a:bodyPr>
            <a:normAutofit lnSpcReduction="10000"/>
          </a:bodyPr>
          <a:lstStyle/>
          <a:p>
            <a:r>
              <a:rPr lang="zh-CN" altLang="en-US" dirty="0"/>
              <a:t>数据按到达时间顺序存放</a:t>
            </a:r>
            <a:endParaRPr lang="en-US" altLang="zh-CN" dirty="0"/>
          </a:p>
          <a:p>
            <a:r>
              <a:rPr lang="zh-CN" altLang="en-US" dirty="0"/>
              <a:t>每个记录长度、字段数量不确定</a:t>
            </a:r>
          </a:p>
          <a:p>
            <a:r>
              <a:rPr lang="zh-CN" altLang="en-US" dirty="0"/>
              <a:t>随机访问效率极低，对大多数应用都不可用</a:t>
            </a:r>
            <a:endParaRPr lang="en-US" altLang="zh-CN" dirty="0"/>
          </a:p>
          <a:p>
            <a:r>
              <a:rPr lang="en-US" altLang="zh-CN" dirty="0"/>
              <a:t>log</a:t>
            </a:r>
            <a:endParaRPr lang="zh-CN" altLang="en-US" dirty="0"/>
          </a:p>
        </p:txBody>
      </p:sp>
      <p:sp>
        <p:nvSpPr>
          <p:cNvPr id="2" name="日期占位符 1"/>
          <p:cNvSpPr>
            <a:spLocks noGrp="1"/>
          </p:cNvSpPr>
          <p:nvPr>
            <p:ph type="dt" sz="half" idx="10"/>
          </p:nvPr>
        </p:nvSpPr>
        <p:spPr/>
        <p:txBody>
          <a:bodyPr/>
          <a:lstStyle/>
          <a:p>
            <a:fld id="{2C935937-5A57-8048-B537-9DF86185339F}"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21</a:t>
            </a:fld>
            <a:endParaRPr lang="zh-CN" altLang="en-US"/>
          </a:p>
        </p:txBody>
      </p:sp>
      <p:pic>
        <p:nvPicPr>
          <p:cNvPr id="5" name="图片 4" descr="Prentice_Hall_Operating_Systems_Internals_and_pdf（第_550_页，共_820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402" y="1732541"/>
            <a:ext cx="4051300" cy="3886200"/>
          </a:xfrm>
          <a:prstGeom prst="rect">
            <a:avLst/>
          </a:prstGeom>
        </p:spPr>
      </p:pic>
    </p:spTree>
    <p:extLst>
      <p:ext uri="{BB962C8B-B14F-4D97-AF65-F5344CB8AC3E}">
        <p14:creationId xmlns:p14="http://schemas.microsoft.com/office/powerpoint/2010/main" val="361245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a:bodyPr>
          <a:lstStyle/>
          <a:p>
            <a:r>
              <a:rPr lang="zh-CN" altLang="en-US" dirty="0"/>
              <a:t>顺序文件</a:t>
            </a:r>
            <a:r>
              <a:rPr lang="en-US" altLang="zh-CN" dirty="0"/>
              <a:t>Sequential File</a:t>
            </a:r>
            <a:endParaRPr lang="zh-CN" altLang="en-US" dirty="0"/>
          </a:p>
        </p:txBody>
      </p:sp>
      <p:sp>
        <p:nvSpPr>
          <p:cNvPr id="295939" name="Rectangle 3"/>
          <p:cNvSpPr>
            <a:spLocks noGrp="1" noChangeArrowheads="1"/>
          </p:cNvSpPr>
          <p:nvPr>
            <p:ph type="body" idx="1"/>
          </p:nvPr>
        </p:nvSpPr>
        <p:spPr/>
        <p:txBody>
          <a:bodyPr>
            <a:normAutofit/>
          </a:bodyPr>
          <a:lstStyle/>
          <a:p>
            <a:r>
              <a:rPr lang="zh-CN" altLang="en-US" dirty="0"/>
              <a:t>所有记录有序排列（主字段）</a:t>
            </a:r>
            <a:endParaRPr lang="en-US" altLang="zh-CN" dirty="0"/>
          </a:p>
          <a:p>
            <a:r>
              <a:rPr lang="zh-CN" altLang="en-US" dirty="0"/>
              <a:t>字段定义、记录长度固定</a:t>
            </a:r>
            <a:endParaRPr lang="en-US" altLang="zh-CN" dirty="0"/>
          </a:p>
        </p:txBody>
      </p:sp>
      <p:sp>
        <p:nvSpPr>
          <p:cNvPr id="2" name="日期占位符 1"/>
          <p:cNvSpPr>
            <a:spLocks noGrp="1"/>
          </p:cNvSpPr>
          <p:nvPr>
            <p:ph type="dt" sz="half" idx="10"/>
          </p:nvPr>
        </p:nvSpPr>
        <p:spPr/>
        <p:txBody>
          <a:bodyPr/>
          <a:lstStyle/>
          <a:p>
            <a:fld id="{905099D9-FBA9-0E46-9B2C-C101C4A7D1AB}"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22</a:t>
            </a:fld>
            <a:endParaRPr lang="zh-CN" altLang="en-US"/>
          </a:p>
        </p:txBody>
      </p:sp>
      <p:pic>
        <p:nvPicPr>
          <p:cNvPr id="5" name="图片 4" descr="Prentice_Hall_Operating_Systems_Internals_and_pdf（第_550_页，共_820_页）.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88" y="2741843"/>
            <a:ext cx="3757185" cy="3614507"/>
          </a:xfrm>
          <a:prstGeom prst="rect">
            <a:avLst/>
          </a:prstGeom>
        </p:spPr>
      </p:pic>
    </p:spTree>
    <p:extLst>
      <p:ext uri="{BB962C8B-B14F-4D97-AF65-F5344CB8AC3E}">
        <p14:creationId xmlns:p14="http://schemas.microsoft.com/office/powerpoint/2010/main" val="3707625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顺序文件评价</a:t>
            </a:r>
          </a:p>
        </p:txBody>
      </p:sp>
      <p:sp>
        <p:nvSpPr>
          <p:cNvPr id="9" name="内容占位符 8"/>
          <p:cNvSpPr>
            <a:spLocks noGrp="1"/>
          </p:cNvSpPr>
          <p:nvPr>
            <p:ph idx="1"/>
          </p:nvPr>
        </p:nvSpPr>
        <p:spPr/>
        <p:txBody>
          <a:bodyPr/>
          <a:lstStyle/>
          <a:p>
            <a:r>
              <a:rPr lang="zh-CN" altLang="en-US" dirty="0"/>
              <a:t>批处理，顺序访问最佳</a:t>
            </a:r>
          </a:p>
          <a:p>
            <a:r>
              <a:rPr lang="zh-CN" altLang="en-US" dirty="0"/>
              <a:t>查询或更新记录的交互式应用，性能差</a:t>
            </a:r>
          </a:p>
          <a:p>
            <a:r>
              <a:rPr lang="zh-CN" altLang="en-US" dirty="0"/>
              <a:t>（随机）访问大型顺序文件时性能差</a:t>
            </a:r>
            <a:endParaRPr lang="en-US" altLang="zh-CN" dirty="0"/>
          </a:p>
          <a:p>
            <a:pPr lvl="1"/>
            <a:r>
              <a:rPr lang="zh-CN" altLang="en-US" dirty="0"/>
              <a:t>包含某个</a:t>
            </a:r>
            <a:r>
              <a:rPr lang="en-US" altLang="zh-CN" dirty="0"/>
              <a:t>key</a:t>
            </a:r>
            <a:r>
              <a:rPr lang="zh-CN" altLang="en-US" dirty="0"/>
              <a:t>的记录</a:t>
            </a:r>
          </a:p>
          <a:p>
            <a:endParaRPr lang="zh-CN" altLang="en-US" dirty="0"/>
          </a:p>
        </p:txBody>
      </p:sp>
      <p:sp>
        <p:nvSpPr>
          <p:cNvPr id="5" name="日期占位符 4"/>
          <p:cNvSpPr>
            <a:spLocks noGrp="1"/>
          </p:cNvSpPr>
          <p:nvPr>
            <p:ph type="dt" sz="half" idx="10"/>
          </p:nvPr>
        </p:nvSpPr>
        <p:spPr/>
        <p:txBody>
          <a:bodyPr/>
          <a:lstStyle/>
          <a:p>
            <a:fld id="{6396E27C-9338-EC4D-9A6F-F9384BBFC384}" type="datetime5">
              <a:t>2020/12/14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3218162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索引顺序文件</a:t>
            </a:r>
            <a:br>
              <a:rPr lang="en-US" altLang="zh-CN" dirty="0"/>
            </a:br>
            <a:r>
              <a:rPr lang="en-US" altLang="zh-CN" dirty="0"/>
              <a:t>Indexed-Sequential File</a:t>
            </a:r>
            <a:endParaRPr lang="zh-CN" altLang="en-US" dirty="0"/>
          </a:p>
        </p:txBody>
      </p:sp>
      <p:sp>
        <p:nvSpPr>
          <p:cNvPr id="287747" name="Rectangle 3"/>
          <p:cNvSpPr>
            <a:spLocks noGrp="1" noChangeArrowheads="1"/>
          </p:cNvSpPr>
          <p:nvPr>
            <p:ph type="body" idx="1"/>
          </p:nvPr>
        </p:nvSpPr>
        <p:spPr/>
        <p:txBody>
          <a:bodyPr>
            <a:normAutofit/>
          </a:bodyPr>
          <a:lstStyle/>
          <a:p>
            <a:r>
              <a:rPr lang="zh-CN" altLang="en-US" dirty="0"/>
              <a:t>是一个顺序文件</a:t>
            </a:r>
            <a:endParaRPr lang="en-US" altLang="zh-CN" dirty="0"/>
          </a:p>
          <a:p>
            <a:r>
              <a:rPr lang="zh-CN" altLang="en-US" dirty="0"/>
              <a:t>将顺序文件中的记录进行</a:t>
            </a:r>
            <a:r>
              <a:rPr lang="zh-CN" altLang="en-US" dirty="0">
                <a:solidFill>
                  <a:schemeClr val="accent2"/>
                </a:solidFill>
              </a:rPr>
              <a:t>分组</a:t>
            </a:r>
            <a:r>
              <a:rPr lang="en-US" altLang="zh-CN" dirty="0"/>
              <a:t>(block)</a:t>
            </a:r>
            <a:endParaRPr lang="zh-CN" altLang="en-US" dirty="0"/>
          </a:p>
          <a:p>
            <a:r>
              <a:rPr lang="zh-CN" altLang="en-US" dirty="0"/>
              <a:t>索引表仅记录每组中</a:t>
            </a:r>
            <a:r>
              <a:rPr lang="zh-CN" altLang="en-US" dirty="0">
                <a:solidFill>
                  <a:schemeClr val="accent2"/>
                </a:solidFill>
              </a:rPr>
              <a:t>第一个记录</a:t>
            </a:r>
            <a:r>
              <a:rPr lang="zh-CN" altLang="en-US" dirty="0"/>
              <a:t>的信息</a:t>
            </a:r>
          </a:p>
          <a:p>
            <a:r>
              <a:rPr lang="zh-CN" altLang="en-US" dirty="0"/>
              <a:t>组与组之间记录的关键字必须</a:t>
            </a:r>
            <a:r>
              <a:rPr lang="zh-CN" altLang="en-US" dirty="0">
                <a:solidFill>
                  <a:schemeClr val="accent2"/>
                </a:solidFill>
              </a:rPr>
              <a:t>有序排列</a:t>
            </a:r>
          </a:p>
          <a:p>
            <a:endParaRPr lang="zh-CN" altLang="en-US" dirty="0"/>
          </a:p>
        </p:txBody>
      </p:sp>
      <p:sp>
        <p:nvSpPr>
          <p:cNvPr id="287749" name="Rectangle 5"/>
          <p:cNvSpPr>
            <a:spLocks noChangeArrowheads="1"/>
          </p:cNvSpPr>
          <p:nvPr/>
        </p:nvSpPr>
        <p:spPr bwMode="auto">
          <a:xfrm>
            <a:off x="533400" y="0"/>
            <a:ext cx="8153400" cy="127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a:endParaRPr lang="zh-CN" altLang="en-US" sz="2400" b="1" dirty="0">
              <a:solidFill>
                <a:srgbClr val="66FFFF"/>
              </a:solidFill>
              <a:effectLst>
                <a:outerShdw blurRad="38100" dist="38100" dir="2700000" algn="tl">
                  <a:srgbClr val="000000"/>
                </a:outerShdw>
              </a:effectLst>
              <a:ea typeface="宋体" pitchFamily="2" charset="-122"/>
            </a:endParaRPr>
          </a:p>
        </p:txBody>
      </p:sp>
      <p:sp>
        <p:nvSpPr>
          <p:cNvPr id="2" name="日期占位符 1"/>
          <p:cNvSpPr>
            <a:spLocks noGrp="1"/>
          </p:cNvSpPr>
          <p:nvPr>
            <p:ph type="dt" sz="half" idx="10"/>
          </p:nvPr>
        </p:nvSpPr>
        <p:spPr/>
        <p:txBody>
          <a:bodyPr/>
          <a:lstStyle/>
          <a:p>
            <a:fld id="{B96B951E-A108-6E49-94C3-E12523D68B0F}"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graphicFrame>
        <p:nvGraphicFramePr>
          <p:cNvPr id="6" name="图示 5"/>
          <p:cNvGraphicFramePr/>
          <p:nvPr>
            <p:extLst>
              <p:ext uri="{D42A27DB-BD31-4B8C-83A1-F6EECF244321}">
                <p14:modId xmlns:p14="http://schemas.microsoft.com/office/powerpoint/2010/main" val="757587511"/>
              </p:ext>
            </p:extLst>
          </p:nvPr>
        </p:nvGraphicFramePr>
        <p:xfrm>
          <a:off x="283779" y="4101441"/>
          <a:ext cx="8607973" cy="2331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14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4" name="日期占位符 3"/>
          <p:cNvSpPr>
            <a:spLocks noGrp="1"/>
          </p:cNvSpPr>
          <p:nvPr>
            <p:ph type="dt" sz="half" idx="10"/>
          </p:nvPr>
        </p:nvSpPr>
        <p:spPr/>
        <p:txBody>
          <a:bodyPr/>
          <a:lstStyle/>
          <a:p>
            <a:fld id="{815695A1-C702-4146-899E-7C2E5E9077B1}"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pic>
        <p:nvPicPr>
          <p:cNvPr id="9" name="内容占位符 8" descr="屏幕剪辑"/>
          <p:cNvPicPr>
            <a:picLocks noGrp="1" noChangeAspect="1"/>
          </p:cNvPicPr>
          <p:nvPr>
            <p:ph idx="1"/>
          </p:nvPr>
        </p:nvPicPr>
        <p:blipFill>
          <a:blip r:embed="rId2" cstate="email">
            <a:extLst>
              <a:ext uri="{28A0092B-C50C-407E-A947-70E740481C1C}">
                <a14:useLocalDpi xmlns:a14="http://schemas.microsoft.com/office/drawing/2010/main" val="0"/>
              </a:ext>
            </a:extLst>
          </a:blip>
          <a:srcRect l="35" r="35"/>
          <a:stretch>
            <a:fillRect/>
          </a:stretch>
        </p:blipFill>
        <p:spPr>
          <a:xfrm>
            <a:off x="3948367" y="1438153"/>
            <a:ext cx="5209666" cy="4463558"/>
          </a:xfrm>
        </p:spPr>
      </p:pic>
      <p:pic>
        <p:nvPicPr>
          <p:cNvPr id="3" name="图片 2" descr="Prentice_Hall_Operating_Systems_Internals_and_pdf（第_550_页，共_820_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4" y="1943037"/>
            <a:ext cx="3441701" cy="3602440"/>
          </a:xfrm>
          <a:prstGeom prst="rect">
            <a:avLst/>
          </a:prstGeom>
        </p:spPr>
      </p:pic>
    </p:spTree>
    <p:extLst>
      <p:ext uri="{BB962C8B-B14F-4D97-AF65-F5344CB8AC3E}">
        <p14:creationId xmlns:p14="http://schemas.microsoft.com/office/powerpoint/2010/main" val="376221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a:bodyPr>
          <a:lstStyle/>
          <a:p>
            <a:r>
              <a:rPr lang="zh-CN" altLang="en-US" dirty="0"/>
              <a:t>插入记录</a:t>
            </a:r>
          </a:p>
        </p:txBody>
      </p:sp>
      <p:sp>
        <p:nvSpPr>
          <p:cNvPr id="318467" name="Rectangle 3"/>
          <p:cNvSpPr>
            <a:spLocks noGrp="1" noChangeArrowheads="1"/>
          </p:cNvSpPr>
          <p:nvPr>
            <p:ph type="body" idx="1"/>
          </p:nvPr>
        </p:nvSpPr>
        <p:spPr/>
        <p:txBody>
          <a:bodyPr>
            <a:normAutofit fontScale="92500" lnSpcReduction="10000"/>
          </a:bodyPr>
          <a:lstStyle/>
          <a:p>
            <a:r>
              <a:rPr lang="zh-CN" altLang="en-US" dirty="0"/>
              <a:t>新增</a:t>
            </a:r>
            <a:endParaRPr lang="en-US" altLang="zh-CN" dirty="0"/>
          </a:p>
          <a:p>
            <a:pPr lvl="1"/>
            <a:r>
              <a:rPr lang="zh-CN" altLang="en-US" dirty="0"/>
              <a:t>当向主文件中插入一个新记录时，如果所在</a:t>
            </a:r>
            <a:r>
              <a:rPr lang="en-US" altLang="zh-CN" dirty="0"/>
              <a:t>block</a:t>
            </a:r>
            <a:r>
              <a:rPr lang="zh-CN" altLang="en-US" dirty="0"/>
              <a:t>有空余位置则直接插入；</a:t>
            </a:r>
            <a:endParaRPr lang="en-US" altLang="zh-CN" dirty="0"/>
          </a:p>
          <a:p>
            <a:pPr lvl="1"/>
            <a:r>
              <a:rPr lang="zh-CN" altLang="en-US" dirty="0"/>
              <a:t>否则被添加到备份文件，然后修改主文件中逻辑顺序位于这个新记录之前的记录，其指针指向备份文件中新记录。</a:t>
            </a:r>
          </a:p>
          <a:p>
            <a:pPr lvl="1"/>
            <a:r>
              <a:rPr lang="zh-CN" altLang="en-US" dirty="0"/>
              <a:t>如果新记录前面的记录也在备份文件中，那么修改该记录的指针。</a:t>
            </a:r>
            <a:endParaRPr lang="en-US" altLang="zh-CN" dirty="0"/>
          </a:p>
          <a:p>
            <a:r>
              <a:rPr lang="zh-CN" altLang="en-US" dirty="0"/>
              <a:t>检索：找到最接近的</a:t>
            </a:r>
            <a:r>
              <a:rPr lang="en-US" altLang="zh-CN" dirty="0"/>
              <a:t>key</a:t>
            </a:r>
            <a:r>
              <a:rPr lang="en-US" altLang="zh-CN" dirty="0">
                <a:sym typeface="Wingdings" pitchFamily="2" charset="2"/>
              </a:rPr>
              <a:t></a:t>
            </a:r>
            <a:r>
              <a:rPr lang="zh-CN" altLang="en-US" dirty="0">
                <a:sym typeface="Wingdings" pitchFamily="2" charset="2"/>
              </a:rPr>
              <a:t>主文件继续查</a:t>
            </a:r>
            <a:endParaRPr lang="en-US" altLang="zh-CN" dirty="0">
              <a:sym typeface="Wingdings" pitchFamily="2" charset="2"/>
            </a:endParaRPr>
          </a:p>
        </p:txBody>
      </p:sp>
      <p:sp>
        <p:nvSpPr>
          <p:cNvPr id="2" name="日期占位符 1"/>
          <p:cNvSpPr>
            <a:spLocks noGrp="1"/>
          </p:cNvSpPr>
          <p:nvPr>
            <p:ph type="dt" sz="half" idx="10"/>
          </p:nvPr>
        </p:nvSpPr>
        <p:spPr/>
        <p:txBody>
          <a:bodyPr/>
          <a:lstStyle/>
          <a:p>
            <a:fld id="{E3EC2252-F89E-7A40-B674-1EB11E0A84C8}"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26</a:t>
            </a:fld>
            <a:endParaRPr lang="zh-CN" altLang="en-US"/>
          </a:p>
        </p:txBody>
      </p:sp>
    </p:spTree>
    <p:extLst>
      <p:ext uri="{BB962C8B-B14F-4D97-AF65-F5344CB8AC3E}">
        <p14:creationId xmlns:p14="http://schemas.microsoft.com/office/powerpoint/2010/main" val="389818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索引文件(</a:t>
            </a:r>
            <a:r>
              <a:rPr lang="en-US" altLang="zh-CN" dirty="0"/>
              <a:t>Indexed File)</a:t>
            </a:r>
            <a:endParaRPr lang="zh-CN" altLang="en-US" dirty="0"/>
          </a:p>
        </p:txBody>
      </p:sp>
      <p:sp>
        <p:nvSpPr>
          <p:cNvPr id="297987" name="Rectangle 3"/>
          <p:cNvSpPr>
            <a:spLocks noGrp="1" noChangeArrowheads="1"/>
          </p:cNvSpPr>
          <p:nvPr>
            <p:ph idx="1"/>
          </p:nvPr>
        </p:nvSpPr>
        <p:spPr/>
        <p:txBody>
          <a:bodyPr>
            <a:normAutofit/>
          </a:bodyPr>
          <a:lstStyle/>
          <a:p>
            <a:r>
              <a:rPr lang="zh-CN" altLang="en-US" dirty="0"/>
              <a:t>（索引）顺序文件：搜索非</a:t>
            </a:r>
            <a:r>
              <a:rPr lang="en-US" altLang="zh-CN" dirty="0"/>
              <a:t>key</a:t>
            </a:r>
            <a:r>
              <a:rPr lang="zh-CN" altLang="en-US" dirty="0"/>
              <a:t>字段困难</a:t>
            </a:r>
            <a:endParaRPr lang="en-US" altLang="zh-CN" dirty="0"/>
          </a:p>
          <a:p>
            <a:r>
              <a:rPr lang="zh-CN" altLang="en-US" dirty="0"/>
              <a:t>每个索引项指向一个记录，索引项按照记录中的某个关键字排序</a:t>
            </a:r>
          </a:p>
        </p:txBody>
      </p:sp>
      <p:sp>
        <p:nvSpPr>
          <p:cNvPr id="2" name="日期占位符 1"/>
          <p:cNvSpPr>
            <a:spLocks noGrp="1"/>
          </p:cNvSpPr>
          <p:nvPr>
            <p:ph type="dt" sz="half" idx="10"/>
          </p:nvPr>
        </p:nvSpPr>
        <p:spPr/>
        <p:txBody>
          <a:bodyPr/>
          <a:lstStyle/>
          <a:p>
            <a:fld id="{60D66A38-01D7-954B-941F-F4B6B87A7FA6}"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32522076"/>
              </p:ext>
            </p:extLst>
          </p:nvPr>
        </p:nvGraphicFramePr>
        <p:xfrm>
          <a:off x="1765733" y="3345351"/>
          <a:ext cx="6259404" cy="3184536"/>
        </p:xfrm>
        <a:graphic>
          <a:graphicData uri="http://schemas.openxmlformats.org/presentationml/2006/ole">
            <mc:AlternateContent xmlns:mc="http://schemas.openxmlformats.org/markup-compatibility/2006">
              <mc:Choice xmlns:v="urn:schemas-microsoft-com:vml" Requires="v">
                <p:oleObj spid="_x0000_s3449" name="Visio" r:id="rId3" imgW="2937330" imgH="1492100" progId="Visio.Drawing.11">
                  <p:embed/>
                </p:oleObj>
              </mc:Choice>
              <mc:Fallback>
                <p:oleObj name="Visio" r:id="rId3" imgW="2937330" imgH="1492100" progId="Visio.Drawing.11">
                  <p:embed/>
                  <p:pic>
                    <p:nvPicPr>
                      <p:cNvPr id="0" name="Object 5"/>
                      <p:cNvPicPr>
                        <a:picLocks noChangeAspect="1" noChangeArrowheads="1"/>
                      </p:cNvPicPr>
                      <p:nvPr/>
                    </p:nvPicPr>
                    <p:blipFill>
                      <a:blip r:embed="rId4"/>
                      <a:srcRect/>
                      <a:stretch>
                        <a:fillRect/>
                      </a:stretch>
                    </p:blipFill>
                    <p:spPr bwMode="auto">
                      <a:xfrm>
                        <a:off x="1765733" y="3345351"/>
                        <a:ext cx="6259404" cy="31845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25810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图例</a:t>
            </a:r>
          </a:p>
        </p:txBody>
      </p:sp>
      <p:sp>
        <p:nvSpPr>
          <p:cNvPr id="6" name="内容占位符 5"/>
          <p:cNvSpPr>
            <a:spLocks noGrp="1"/>
          </p:cNvSpPr>
          <p:nvPr>
            <p:ph sz="half" idx="1"/>
          </p:nvPr>
        </p:nvSpPr>
        <p:spPr/>
        <p:txBody>
          <a:bodyPr>
            <a:normAutofit lnSpcReduction="10000"/>
          </a:bodyPr>
          <a:lstStyle/>
          <a:p>
            <a:r>
              <a:rPr lang="zh-CN" altLang="en-US" dirty="0"/>
              <a:t>记录大小不必相同，不必排序，存放在主文件中。</a:t>
            </a:r>
          </a:p>
          <a:p>
            <a:r>
              <a:rPr lang="zh-CN" altLang="en-US" dirty="0"/>
              <a:t>可以对不同的关键字域建立多个索引</a:t>
            </a:r>
          </a:p>
          <a:p>
            <a:r>
              <a:rPr lang="zh-CN" altLang="en-US" dirty="0"/>
              <a:t>主文件中增</a:t>
            </a:r>
            <a:r>
              <a:rPr lang="en-US" altLang="zh-CN" dirty="0"/>
              <a:t>/</a:t>
            </a:r>
            <a:r>
              <a:rPr lang="zh-CN" altLang="en-US" dirty="0"/>
              <a:t>减</a:t>
            </a:r>
            <a:r>
              <a:rPr lang="en-US" altLang="zh-CN" dirty="0"/>
              <a:t>/</a:t>
            </a:r>
            <a:r>
              <a:rPr lang="zh-CN" altLang="en-US" dirty="0"/>
              <a:t>变更记录时，索引文件须相应更新</a:t>
            </a:r>
          </a:p>
          <a:p>
            <a:endParaRPr lang="zh-CN" altLang="en-US" dirty="0"/>
          </a:p>
        </p:txBody>
      </p:sp>
      <p:sp>
        <p:nvSpPr>
          <p:cNvPr id="2" name="日期占位符 1"/>
          <p:cNvSpPr>
            <a:spLocks noGrp="1"/>
          </p:cNvSpPr>
          <p:nvPr>
            <p:ph type="dt" sz="half" idx="10"/>
          </p:nvPr>
        </p:nvSpPr>
        <p:spPr/>
        <p:txBody>
          <a:bodyPr/>
          <a:lstStyle/>
          <a:p>
            <a:fld id="{46C37AE5-574F-A142-91BF-8206BD783EC4}"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28</a:t>
            </a:fld>
            <a:endParaRPr lang="zh-CN" altLang="en-US"/>
          </a:p>
        </p:txBody>
      </p:sp>
      <p:pic>
        <p:nvPicPr>
          <p:cNvPr id="7" name="图片 6" descr="Prentice_Hall_Operating_Systems_Internals_and_pdf（第_550_页，共_820_页）.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983" y="1584152"/>
            <a:ext cx="3588543" cy="4772198"/>
          </a:xfrm>
          <a:prstGeom prst="rect">
            <a:avLst/>
          </a:prstGeom>
        </p:spPr>
      </p:pic>
    </p:spTree>
    <p:extLst>
      <p:ext uri="{BB962C8B-B14F-4D97-AF65-F5344CB8AC3E}">
        <p14:creationId xmlns:p14="http://schemas.microsoft.com/office/powerpoint/2010/main" val="2845027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dirty="0"/>
              <a:t>直接、散列</a:t>
            </a:r>
            <a:r>
              <a:rPr lang="en-US" altLang="zh-CN" dirty="0"/>
              <a:t>/</a:t>
            </a:r>
            <a:r>
              <a:rPr lang="zh-CN" altLang="en-US" dirty="0"/>
              <a:t>哈希文件</a:t>
            </a:r>
            <a:endParaRPr lang="en-US" altLang="zh-CN" dirty="0"/>
          </a:p>
        </p:txBody>
      </p:sp>
      <p:sp>
        <p:nvSpPr>
          <p:cNvPr id="290820" name="Rectangle 4"/>
          <p:cNvSpPr>
            <a:spLocks noGrp="1" noChangeArrowheads="1"/>
          </p:cNvSpPr>
          <p:nvPr>
            <p:ph type="body" idx="1"/>
          </p:nvPr>
        </p:nvSpPr>
        <p:spPr/>
        <p:txBody>
          <a:bodyPr>
            <a:normAutofit fontScale="85000" lnSpcReduction="10000"/>
          </a:bodyPr>
          <a:lstStyle/>
          <a:p>
            <a:r>
              <a:rPr lang="en-US" altLang="zh-CN" dirty="0"/>
              <a:t>Hash Files, Direct Files</a:t>
            </a:r>
          </a:p>
          <a:p>
            <a:r>
              <a:rPr lang="zh-CN" altLang="en-US" dirty="0"/>
              <a:t>记录的存储位置是通过以关键字值为参数的哈希函数计算出来的。</a:t>
            </a:r>
            <a:endParaRPr lang="en-US" altLang="zh-CN" dirty="0"/>
          </a:p>
          <a:p>
            <a:r>
              <a:rPr lang="zh-CN" altLang="en-US" dirty="0"/>
              <a:t>记录大小一般相同</a:t>
            </a:r>
          </a:p>
          <a:p>
            <a:r>
              <a:rPr lang="zh-CN" altLang="en-US" dirty="0"/>
              <a:t>检索时给出记录的关键字值，通过哈希函数计算出该记录在文件中的相对位置</a:t>
            </a:r>
            <a:endParaRPr lang="en-US" altLang="zh-CN" dirty="0"/>
          </a:p>
          <a:p>
            <a:pPr lvl="1"/>
            <a:r>
              <a:rPr lang="en-US" altLang="zh-CN" dirty="0"/>
              <a:t>Overflow</a:t>
            </a:r>
            <a:r>
              <a:rPr lang="zh-CN" altLang="en-US" dirty="0"/>
              <a:t>文件</a:t>
            </a:r>
          </a:p>
          <a:p>
            <a:r>
              <a:rPr lang="zh-CN" altLang="en-US" dirty="0"/>
              <a:t>访问速度快， 一次只需访问一条记录时使用，如目录、价格表、调度和名字列表等。</a:t>
            </a:r>
          </a:p>
        </p:txBody>
      </p:sp>
      <p:sp>
        <p:nvSpPr>
          <p:cNvPr id="2" name="日期占位符 1"/>
          <p:cNvSpPr>
            <a:spLocks noGrp="1"/>
          </p:cNvSpPr>
          <p:nvPr>
            <p:ph type="dt" sz="half" idx="10"/>
          </p:nvPr>
        </p:nvSpPr>
        <p:spPr/>
        <p:txBody>
          <a:bodyPr/>
          <a:lstStyle/>
          <a:p>
            <a:fld id="{4B7C6D37-4522-0F46-96DA-C6E6FE43B601}"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pPr/>
              <a:t>29</a:t>
            </a:fld>
            <a:endParaRPr lang="zh-CN" altLang="en-US"/>
          </a:p>
        </p:txBody>
      </p:sp>
    </p:spTree>
    <p:extLst>
      <p:ext uri="{BB962C8B-B14F-4D97-AF65-F5344CB8AC3E}">
        <p14:creationId xmlns:p14="http://schemas.microsoft.com/office/powerpoint/2010/main" val="316936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文件系统实例</a:t>
            </a:r>
          </a:p>
        </p:txBody>
      </p:sp>
      <p:sp>
        <p:nvSpPr>
          <p:cNvPr id="3" name="内容占位符 2"/>
          <p:cNvSpPr>
            <a:spLocks noGrp="1"/>
          </p:cNvSpPr>
          <p:nvPr>
            <p:ph idx="1"/>
          </p:nvPr>
        </p:nvSpPr>
        <p:spPr/>
        <p:txBody>
          <a:bodyPr>
            <a:normAutofit fontScale="85000" lnSpcReduction="10000"/>
          </a:bodyPr>
          <a:lstStyle/>
          <a:p>
            <a:r>
              <a:rPr lang="en-US" altLang="zh-CN" dirty="0"/>
              <a:t>FAT, FAT16, FAT32, NTFS, </a:t>
            </a:r>
            <a:r>
              <a:rPr lang="en-US" altLang="zh-CN" i="1" dirty="0"/>
              <a:t>WinFS</a:t>
            </a:r>
            <a:r>
              <a:rPr lang="en-US" altLang="zh-CN" dirty="0"/>
              <a:t>……</a:t>
            </a:r>
          </a:p>
          <a:p>
            <a:r>
              <a:rPr lang="en-US" altLang="zh-CN" dirty="0"/>
              <a:t>EXT2, EXT3, </a:t>
            </a:r>
            <a:r>
              <a:rPr lang="en-US" altLang="zh-CN" b="1" dirty="0"/>
              <a:t>EXT4</a:t>
            </a:r>
            <a:r>
              <a:rPr lang="en-US" altLang="zh-CN" dirty="0"/>
              <a:t>, XFS, </a:t>
            </a:r>
            <a:r>
              <a:rPr lang="en-US" altLang="zh-CN" dirty="0" err="1"/>
              <a:t>ReiserFS</a:t>
            </a:r>
            <a:r>
              <a:rPr lang="en-US" altLang="zh-CN" dirty="0"/>
              <a:t>, Rerser4, HFS, </a:t>
            </a:r>
            <a:r>
              <a:rPr lang="en-US" altLang="zh-CN" dirty="0" err="1"/>
              <a:t>BtrFS</a:t>
            </a:r>
            <a:r>
              <a:rPr lang="en-US" altLang="zh-CN" dirty="0"/>
              <a:t>, JFS, LFS, UFS, FFS, ZFS, WAFL</a:t>
            </a:r>
          </a:p>
          <a:p>
            <a:r>
              <a:rPr lang="en-US" altLang="zh-CN" dirty="0"/>
              <a:t>tmpfs,</a:t>
            </a:r>
            <a:r>
              <a:rPr lang="zh-CN" altLang="en-US" dirty="0"/>
              <a:t> </a:t>
            </a:r>
            <a:r>
              <a:rPr lang="en-US" altLang="zh-CN" dirty="0"/>
              <a:t>ramfs,</a:t>
            </a:r>
            <a:r>
              <a:rPr lang="zh-CN" altLang="en-US" dirty="0"/>
              <a:t> </a:t>
            </a:r>
            <a:r>
              <a:rPr lang="en-US" altLang="zh-CN" dirty="0"/>
              <a:t>procfs,</a:t>
            </a:r>
            <a:r>
              <a:rPr lang="zh-CN" altLang="en-US" dirty="0"/>
              <a:t> </a:t>
            </a:r>
            <a:r>
              <a:rPr lang="en-US" altLang="zh-CN" dirty="0"/>
              <a:t>sysfs</a:t>
            </a:r>
          </a:p>
          <a:p>
            <a:r>
              <a:rPr lang="en-US" altLang="zh-CN" dirty="0"/>
              <a:t>AFS, NFS, CIFS, PVFS, Lustre, GPFS, Coda </a:t>
            </a:r>
          </a:p>
          <a:p>
            <a:r>
              <a:rPr lang="en-US" altLang="zh-CN" b="1" dirty="0"/>
              <a:t>GFS</a:t>
            </a:r>
            <a:r>
              <a:rPr lang="en-US" altLang="zh-CN" dirty="0"/>
              <a:t>, </a:t>
            </a:r>
            <a:r>
              <a:rPr lang="en-US" altLang="zh-CN" b="1" dirty="0"/>
              <a:t>HDFS</a:t>
            </a:r>
            <a:r>
              <a:rPr lang="en-US" altLang="zh-CN" dirty="0"/>
              <a:t>, </a:t>
            </a:r>
            <a:r>
              <a:rPr lang="en-US" altLang="zh-CN" dirty="0" err="1"/>
              <a:t>GlusterFS</a:t>
            </a:r>
            <a:r>
              <a:rPr lang="en-US" altLang="zh-CN" dirty="0"/>
              <a:t>, </a:t>
            </a:r>
            <a:r>
              <a:rPr lang="en-US" altLang="zh-CN" dirty="0" err="1"/>
              <a:t>MooseFS</a:t>
            </a:r>
            <a:r>
              <a:rPr lang="en-US" altLang="zh-CN" dirty="0"/>
              <a:t>, </a:t>
            </a:r>
            <a:r>
              <a:rPr lang="en-US" altLang="zh-CN" dirty="0" err="1"/>
              <a:t>MogileFS</a:t>
            </a:r>
            <a:r>
              <a:rPr lang="en-US" altLang="zh-CN" dirty="0"/>
              <a:t> </a:t>
            </a:r>
          </a:p>
          <a:p>
            <a:r>
              <a:rPr lang="en-US" altLang="zh-CN" b="1" dirty="0"/>
              <a:t>YAFFS</a:t>
            </a:r>
            <a:r>
              <a:rPr lang="en-US" altLang="zh-CN" dirty="0"/>
              <a:t>, JFFS, CDFS, </a:t>
            </a:r>
            <a:r>
              <a:rPr lang="en-US" altLang="zh-CN" dirty="0" err="1"/>
              <a:t>SquashFS</a:t>
            </a:r>
          </a:p>
          <a:p>
            <a:r>
              <a:rPr lang="en-US" altLang="zh-CN" b="1" dirty="0"/>
              <a:t>FUSE</a:t>
            </a:r>
            <a:r>
              <a:rPr lang="en-US" altLang="zh-CN" dirty="0"/>
              <a:t>…</a:t>
            </a:r>
            <a:endParaRPr lang="zh-CN" altLang="en-US" dirty="0"/>
          </a:p>
        </p:txBody>
      </p:sp>
      <p:sp>
        <p:nvSpPr>
          <p:cNvPr id="4" name="日期占位符 3"/>
          <p:cNvSpPr>
            <a:spLocks noGrp="1"/>
          </p:cNvSpPr>
          <p:nvPr>
            <p:ph type="dt" sz="half" idx="10"/>
          </p:nvPr>
        </p:nvSpPr>
        <p:spPr/>
        <p:txBody>
          <a:bodyPr/>
          <a:lstStyle/>
          <a:p>
            <a:fld id="{9FB887D9-B331-F741-93D1-362350A5BEDF}"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sp>
        <p:nvSpPr>
          <p:cNvPr id="7" name="矩形 6"/>
          <p:cNvSpPr/>
          <p:nvPr/>
        </p:nvSpPr>
        <p:spPr>
          <a:xfrm>
            <a:off x="457200" y="5871514"/>
            <a:ext cx="8686800" cy="369332"/>
          </a:xfrm>
          <a:prstGeom prst="rect">
            <a:avLst/>
          </a:prstGeom>
        </p:spPr>
        <p:txBody>
          <a:bodyPr wrap="square">
            <a:spAutoFit/>
          </a:bodyPr>
          <a:lstStyle/>
          <a:p>
            <a:r>
              <a:rPr lang="en-US" altLang="zh-CN" dirty="0">
                <a:solidFill>
                  <a:schemeClr val="bg1">
                    <a:lumMod val="75000"/>
                  </a:schemeClr>
                </a:solidFill>
              </a:rPr>
              <a:t>http://</a:t>
            </a:r>
            <a:r>
              <a:rPr lang="en-US" altLang="zh-CN" dirty="0" err="1">
                <a:solidFill>
                  <a:schemeClr val="bg1">
                    <a:lumMod val="75000"/>
                  </a:schemeClr>
                </a:solidFill>
              </a:rPr>
              <a:t>en.wikipedia.org</a:t>
            </a:r>
            <a:r>
              <a:rPr lang="en-US" altLang="zh-CN" dirty="0">
                <a:solidFill>
                  <a:schemeClr val="bg1">
                    <a:lumMod val="75000"/>
                  </a:schemeClr>
                </a:solidFill>
              </a:rPr>
              <a:t>/wiki/</a:t>
            </a:r>
            <a:r>
              <a:rPr lang="en-US" altLang="zh-CN" dirty="0" err="1">
                <a:solidFill>
                  <a:schemeClr val="bg1">
                    <a:lumMod val="75000"/>
                  </a:schemeClr>
                </a:solidFill>
              </a:rPr>
              <a:t>List_of_file_systems</a:t>
            </a:r>
            <a:endParaRPr lang="zh-CN" altLang="en-US" dirty="0">
              <a:solidFill>
                <a:schemeClr val="bg1">
                  <a:lumMod val="75000"/>
                </a:schemeClr>
              </a:solidFill>
            </a:endParaRPr>
          </a:p>
        </p:txBody>
      </p:sp>
    </p:spTree>
    <p:extLst>
      <p:ext uri="{BB962C8B-B14F-4D97-AF65-F5344CB8AC3E}">
        <p14:creationId xmlns:p14="http://schemas.microsoft.com/office/powerpoint/2010/main" val="103195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ChangeArrowheads="1"/>
          </p:cNvSpPr>
          <p:nvPr/>
        </p:nvSpPr>
        <p:spPr bwMode="auto">
          <a:xfrm>
            <a:off x="3262313" y="18049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 name="标题 3"/>
          <p:cNvSpPr>
            <a:spLocks noGrp="1"/>
          </p:cNvSpPr>
          <p:nvPr>
            <p:ph type="title"/>
          </p:nvPr>
        </p:nvSpPr>
        <p:spPr/>
        <p:txBody>
          <a:bodyPr/>
          <a:lstStyle/>
          <a:p>
            <a:r>
              <a:rPr lang="zh-CN" altLang="en-US"/>
              <a:t>结构化文件与流文件的联系 </a:t>
            </a:r>
            <a:endParaRPr lang="zh-CN" altLang="en-US" dirty="0"/>
          </a:p>
        </p:txBody>
      </p:sp>
      <p:graphicFrame>
        <p:nvGraphicFramePr>
          <p:cNvPr id="84998" name="Object 6"/>
          <p:cNvGraphicFramePr>
            <a:graphicFrameLocks noGrp="1" noChangeAspect="1"/>
          </p:cNvGraphicFramePr>
          <p:nvPr>
            <p:ph type="dgm" idx="4294967295"/>
            <p:extLst>
              <p:ext uri="{D42A27DB-BD31-4B8C-83A1-F6EECF244321}">
                <p14:modId xmlns:p14="http://schemas.microsoft.com/office/powerpoint/2010/main" val="2095102380"/>
              </p:ext>
            </p:extLst>
          </p:nvPr>
        </p:nvGraphicFramePr>
        <p:xfrm>
          <a:off x="2088108" y="1144588"/>
          <a:ext cx="4689475" cy="5821362"/>
        </p:xfrm>
        <a:graphic>
          <a:graphicData uri="http://schemas.openxmlformats.org/presentationml/2006/ole">
            <mc:AlternateContent xmlns:mc="http://schemas.openxmlformats.org/markup-compatibility/2006">
              <mc:Choice xmlns:v="urn:schemas-microsoft-com:vml" Requires="v">
                <p:oleObj spid="_x0000_s20735" name="Visio" r:id="rId3" imgW="3286980" imgH="4080833" progId="Visio.Drawing.11">
                  <p:embed/>
                </p:oleObj>
              </mc:Choice>
              <mc:Fallback>
                <p:oleObj name="Visio" r:id="rId3" imgW="3286980" imgH="4080833" progId="Visio.Drawing.11">
                  <p:embed/>
                  <p:pic>
                    <p:nvPicPr>
                      <p:cNvPr id="0" name=""/>
                      <p:cNvPicPr>
                        <a:picLocks noChangeAspect="1" noChangeArrowheads="1"/>
                      </p:cNvPicPr>
                      <p:nvPr/>
                    </p:nvPicPr>
                    <p:blipFill>
                      <a:blip r:embed="rId4"/>
                      <a:srcRect/>
                      <a:stretch>
                        <a:fillRect/>
                      </a:stretch>
                    </p:blipFill>
                    <p:spPr bwMode="auto">
                      <a:xfrm>
                        <a:off x="2088108" y="1144588"/>
                        <a:ext cx="4689475" cy="58213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1A6342B4-E1CD-9A43-9927-D9B78F24F525}"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475757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记录</a:t>
            </a:r>
            <a:r>
              <a:rPr lang="en-US" altLang="zh-CN"/>
              <a:t>――</a:t>
            </a:r>
            <a:r>
              <a:rPr lang="zh-CN" altLang="en-US"/>
              <a:t>块转换 </a:t>
            </a:r>
            <a:endParaRPr lang="zh-CN" altLang="en-US" dirty="0"/>
          </a:p>
        </p:txBody>
      </p:sp>
      <p:sp>
        <p:nvSpPr>
          <p:cNvPr id="109571" name="Rectangle 3"/>
          <p:cNvSpPr>
            <a:spLocks noGrp="1" noChangeArrowheads="1"/>
          </p:cNvSpPr>
          <p:nvPr>
            <p:ph idx="1"/>
          </p:nvPr>
        </p:nvSpPr>
        <p:spPr/>
        <p:txBody>
          <a:bodyPr/>
          <a:lstStyle/>
          <a:p>
            <a:r>
              <a:rPr lang="zh-CN" altLang="en-US" dirty="0"/>
              <a:t>固定组块法</a:t>
            </a:r>
            <a:endParaRPr lang="en-US" altLang="zh-CN" dirty="0"/>
          </a:p>
          <a:p>
            <a:r>
              <a:rPr lang="zh-CN" altLang="en-US" dirty="0"/>
              <a:t>可变长跨块</a:t>
            </a:r>
            <a:br>
              <a:rPr lang="en-US" altLang="zh-CN" dirty="0"/>
            </a:br>
            <a:r>
              <a:rPr lang="zh-CN" altLang="en-US" dirty="0"/>
              <a:t>组块法</a:t>
            </a:r>
            <a:endParaRPr lang="en-US" altLang="zh-CN" dirty="0"/>
          </a:p>
          <a:p>
            <a:r>
              <a:rPr lang="zh-CN" altLang="en-US" dirty="0"/>
              <a:t>可变长非跨</a:t>
            </a:r>
            <a:br>
              <a:rPr lang="en-US" altLang="zh-CN" dirty="0"/>
            </a:br>
            <a:r>
              <a:rPr lang="zh-CN" altLang="en-US" dirty="0"/>
              <a:t>块组块法 </a:t>
            </a:r>
          </a:p>
        </p:txBody>
      </p:sp>
      <p:grpSp>
        <p:nvGrpSpPr>
          <p:cNvPr id="226" name="Group 5"/>
          <p:cNvGrpSpPr>
            <a:grpSpLocks noChangeAspect="1"/>
          </p:cNvGrpSpPr>
          <p:nvPr/>
        </p:nvGrpSpPr>
        <p:grpSpPr bwMode="auto">
          <a:xfrm>
            <a:off x="3430822" y="1579612"/>
            <a:ext cx="5003829" cy="4594797"/>
            <a:chOff x="2880" y="8928"/>
            <a:chExt cx="6625" cy="6084"/>
          </a:xfrm>
        </p:grpSpPr>
        <p:grpSp>
          <p:nvGrpSpPr>
            <p:cNvPr id="228" name="Group 7"/>
            <p:cNvGrpSpPr>
              <a:grpSpLocks noChangeAspect="1"/>
            </p:cNvGrpSpPr>
            <p:nvPr/>
          </p:nvGrpSpPr>
          <p:grpSpPr bwMode="auto">
            <a:xfrm>
              <a:off x="2880" y="8928"/>
              <a:ext cx="6480" cy="5616"/>
              <a:chOff x="2880" y="10488"/>
              <a:chExt cx="6480" cy="5616"/>
            </a:xfrm>
          </p:grpSpPr>
          <p:sp>
            <p:nvSpPr>
              <p:cNvPr id="249" name="Text Box 8"/>
              <p:cNvSpPr txBox="1">
                <a:spLocks noChangeAspect="1" noChangeArrowheads="1"/>
              </p:cNvSpPr>
              <p:nvPr/>
            </p:nvSpPr>
            <p:spPr bwMode="auto">
              <a:xfrm>
                <a:off x="3060" y="11736"/>
                <a:ext cx="612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a:t>（</a:t>
                </a:r>
                <a:r>
                  <a:rPr kumimoji="0" lang="en-US" altLang="zh-CN" sz="1600"/>
                  <a:t>a</a:t>
                </a:r>
                <a:r>
                  <a:rPr kumimoji="0" lang="zh-CN" altLang="en-US" sz="1600"/>
                  <a:t>）  固定组块</a:t>
                </a:r>
              </a:p>
            </p:txBody>
          </p:sp>
          <p:grpSp>
            <p:nvGrpSpPr>
              <p:cNvPr id="250" name="Group 9"/>
              <p:cNvGrpSpPr>
                <a:grpSpLocks noChangeAspect="1"/>
              </p:cNvGrpSpPr>
              <p:nvPr/>
            </p:nvGrpSpPr>
            <p:grpSpPr bwMode="auto">
              <a:xfrm>
                <a:off x="3060" y="10488"/>
                <a:ext cx="6300" cy="1251"/>
                <a:chOff x="2880" y="6900"/>
                <a:chExt cx="6300" cy="1251"/>
              </a:xfrm>
            </p:grpSpPr>
            <p:grpSp>
              <p:nvGrpSpPr>
                <p:cNvPr id="366" name="Group 10"/>
                <p:cNvGrpSpPr>
                  <a:grpSpLocks noChangeAspect="1"/>
                </p:cNvGrpSpPr>
                <p:nvPr/>
              </p:nvGrpSpPr>
              <p:grpSpPr bwMode="auto">
                <a:xfrm>
                  <a:off x="2880" y="6900"/>
                  <a:ext cx="6300" cy="471"/>
                  <a:chOff x="2880" y="6900"/>
                  <a:chExt cx="6300" cy="471"/>
                </a:xfrm>
              </p:grpSpPr>
              <p:sp>
                <p:nvSpPr>
                  <p:cNvPr id="407" name="Text Box 11"/>
                  <p:cNvSpPr txBox="1">
                    <a:spLocks noChangeAspect="1" noChangeArrowheads="1"/>
                  </p:cNvSpPr>
                  <p:nvPr/>
                </p:nvSpPr>
                <p:spPr bwMode="auto">
                  <a:xfrm>
                    <a:off x="342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R1</a:t>
                    </a:r>
                  </a:p>
                </p:txBody>
              </p:sp>
              <p:sp>
                <p:nvSpPr>
                  <p:cNvPr id="408" name="Text Box 12"/>
                  <p:cNvSpPr txBox="1">
                    <a:spLocks noChangeAspect="1" noChangeArrowheads="1"/>
                  </p:cNvSpPr>
                  <p:nvPr/>
                </p:nvSpPr>
                <p:spPr bwMode="auto">
                  <a:xfrm>
                    <a:off x="450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R2</a:t>
                    </a:r>
                  </a:p>
                </p:txBody>
              </p:sp>
              <p:grpSp>
                <p:nvGrpSpPr>
                  <p:cNvPr id="409" name="Group 13"/>
                  <p:cNvGrpSpPr>
                    <a:grpSpLocks noChangeAspect="1"/>
                  </p:cNvGrpSpPr>
                  <p:nvPr/>
                </p:nvGrpSpPr>
                <p:grpSpPr bwMode="auto">
                  <a:xfrm>
                    <a:off x="5580" y="6900"/>
                    <a:ext cx="360" cy="468"/>
                    <a:chOff x="5580" y="6900"/>
                    <a:chExt cx="360" cy="468"/>
                  </a:xfrm>
                </p:grpSpPr>
                <p:grpSp>
                  <p:nvGrpSpPr>
                    <p:cNvPr id="434" name="Group 14"/>
                    <p:cNvGrpSpPr>
                      <a:grpSpLocks noChangeAspect="1"/>
                    </p:cNvGrpSpPr>
                    <p:nvPr/>
                  </p:nvGrpSpPr>
                  <p:grpSpPr bwMode="auto">
                    <a:xfrm>
                      <a:off x="5580" y="6900"/>
                      <a:ext cx="360" cy="468"/>
                      <a:chOff x="5580" y="6900"/>
                      <a:chExt cx="360" cy="468"/>
                    </a:xfrm>
                  </p:grpSpPr>
                  <p:sp>
                    <p:nvSpPr>
                      <p:cNvPr id="440" name="Text Box 15"/>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600"/>
                      </a:p>
                    </p:txBody>
                  </p:sp>
                  <p:grpSp>
                    <p:nvGrpSpPr>
                      <p:cNvPr id="441" name="Group 16"/>
                      <p:cNvGrpSpPr>
                        <a:grpSpLocks noChangeAspect="1"/>
                      </p:cNvGrpSpPr>
                      <p:nvPr/>
                    </p:nvGrpSpPr>
                    <p:grpSpPr bwMode="auto">
                      <a:xfrm>
                        <a:off x="5580" y="6900"/>
                        <a:ext cx="360" cy="468"/>
                        <a:chOff x="5580" y="6900"/>
                        <a:chExt cx="360" cy="468"/>
                      </a:xfrm>
                    </p:grpSpPr>
                    <p:sp>
                      <p:nvSpPr>
                        <p:cNvPr id="442" name="Line 17"/>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43" name="Line 18"/>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44" name="Line 19"/>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45" name="Line 20"/>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nvGrpSpPr>
                    <p:cNvPr id="435" name="Group 21"/>
                    <p:cNvGrpSpPr>
                      <a:grpSpLocks noChangeAspect="1"/>
                    </p:cNvGrpSpPr>
                    <p:nvPr/>
                  </p:nvGrpSpPr>
                  <p:grpSpPr bwMode="auto">
                    <a:xfrm>
                      <a:off x="5580" y="6900"/>
                      <a:ext cx="360" cy="468"/>
                      <a:chOff x="5580" y="6900"/>
                      <a:chExt cx="360" cy="468"/>
                    </a:xfrm>
                  </p:grpSpPr>
                  <p:sp>
                    <p:nvSpPr>
                      <p:cNvPr id="436" name="Line 22"/>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37" name="Line 23"/>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38" name="Line 24"/>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39" name="Line 25"/>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sp>
                <p:nvSpPr>
                  <p:cNvPr id="410" name="Text Box 26"/>
                  <p:cNvSpPr txBox="1">
                    <a:spLocks noChangeAspect="1" noChangeArrowheads="1"/>
                  </p:cNvSpPr>
                  <p:nvPr/>
                </p:nvSpPr>
                <p:spPr bwMode="auto">
                  <a:xfrm>
                    <a:off x="3240" y="6903"/>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411" name="Text Box 27"/>
                  <p:cNvSpPr txBox="1">
                    <a:spLocks noChangeAspect="1" noChangeArrowheads="1"/>
                  </p:cNvSpPr>
                  <p:nvPr/>
                </p:nvSpPr>
                <p:spPr bwMode="auto">
                  <a:xfrm>
                    <a:off x="5940" y="6900"/>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412" name="Text Box 28"/>
                  <p:cNvSpPr txBox="1">
                    <a:spLocks noChangeAspect="1" noChangeArrowheads="1"/>
                  </p:cNvSpPr>
                  <p:nvPr/>
                </p:nvSpPr>
                <p:spPr bwMode="auto">
                  <a:xfrm>
                    <a:off x="612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R3</a:t>
                    </a:r>
                  </a:p>
                </p:txBody>
              </p:sp>
              <p:sp>
                <p:nvSpPr>
                  <p:cNvPr id="413" name="Text Box 29"/>
                  <p:cNvSpPr txBox="1">
                    <a:spLocks noChangeAspect="1" noChangeArrowheads="1"/>
                  </p:cNvSpPr>
                  <p:nvPr/>
                </p:nvSpPr>
                <p:spPr bwMode="auto">
                  <a:xfrm>
                    <a:off x="720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R4</a:t>
                    </a:r>
                  </a:p>
                </p:txBody>
              </p:sp>
              <p:grpSp>
                <p:nvGrpSpPr>
                  <p:cNvPr id="414" name="Group 30"/>
                  <p:cNvGrpSpPr>
                    <a:grpSpLocks noChangeAspect="1"/>
                  </p:cNvGrpSpPr>
                  <p:nvPr/>
                </p:nvGrpSpPr>
                <p:grpSpPr bwMode="auto">
                  <a:xfrm>
                    <a:off x="8280" y="6900"/>
                    <a:ext cx="360" cy="468"/>
                    <a:chOff x="5580" y="6900"/>
                    <a:chExt cx="360" cy="468"/>
                  </a:xfrm>
                </p:grpSpPr>
                <p:grpSp>
                  <p:nvGrpSpPr>
                    <p:cNvPr id="422" name="Group 31"/>
                    <p:cNvGrpSpPr>
                      <a:grpSpLocks noChangeAspect="1"/>
                    </p:cNvGrpSpPr>
                    <p:nvPr/>
                  </p:nvGrpSpPr>
                  <p:grpSpPr bwMode="auto">
                    <a:xfrm>
                      <a:off x="5580" y="6900"/>
                      <a:ext cx="360" cy="468"/>
                      <a:chOff x="5580" y="6900"/>
                      <a:chExt cx="360" cy="468"/>
                    </a:xfrm>
                  </p:grpSpPr>
                  <p:sp>
                    <p:nvSpPr>
                      <p:cNvPr id="428" name="Text Box 32"/>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600"/>
                      </a:p>
                    </p:txBody>
                  </p:sp>
                  <p:grpSp>
                    <p:nvGrpSpPr>
                      <p:cNvPr id="429" name="Group 33"/>
                      <p:cNvGrpSpPr>
                        <a:grpSpLocks noChangeAspect="1"/>
                      </p:cNvGrpSpPr>
                      <p:nvPr/>
                    </p:nvGrpSpPr>
                    <p:grpSpPr bwMode="auto">
                      <a:xfrm>
                        <a:off x="5580" y="6900"/>
                        <a:ext cx="360" cy="468"/>
                        <a:chOff x="5580" y="6900"/>
                        <a:chExt cx="360" cy="468"/>
                      </a:xfrm>
                    </p:grpSpPr>
                    <p:sp>
                      <p:nvSpPr>
                        <p:cNvPr id="430" name="Line 34"/>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31" name="Line 35"/>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32" name="Line 36"/>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33" name="Line 37"/>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nvGrpSpPr>
                    <p:cNvPr id="423" name="Group 38"/>
                    <p:cNvGrpSpPr>
                      <a:grpSpLocks noChangeAspect="1"/>
                    </p:cNvGrpSpPr>
                    <p:nvPr/>
                  </p:nvGrpSpPr>
                  <p:grpSpPr bwMode="auto">
                    <a:xfrm>
                      <a:off x="5580" y="6900"/>
                      <a:ext cx="360" cy="468"/>
                      <a:chOff x="5580" y="6900"/>
                      <a:chExt cx="360" cy="468"/>
                    </a:xfrm>
                  </p:grpSpPr>
                  <p:sp>
                    <p:nvSpPr>
                      <p:cNvPr id="424" name="Line 39"/>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25" name="Line 40"/>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26" name="Line 41"/>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27" name="Line 42"/>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sp>
                <p:nvSpPr>
                  <p:cNvPr id="415" name="Text Box 43"/>
                  <p:cNvSpPr txBox="1">
                    <a:spLocks noChangeAspect="1" noChangeArrowheads="1"/>
                  </p:cNvSpPr>
                  <p:nvPr/>
                </p:nvSpPr>
                <p:spPr bwMode="auto">
                  <a:xfrm>
                    <a:off x="8640" y="6900"/>
                    <a:ext cx="180" cy="468"/>
                  </a:xfrm>
                  <a:prstGeom prst="rect">
                    <a:avLst/>
                  </a:prstGeom>
                  <a:solidFill>
                    <a:srgbClr val="969696"/>
                  </a:solidFill>
                  <a:ln w="9525">
                    <a:solidFill>
                      <a:srgbClr val="000000"/>
                    </a:solidFill>
                    <a:miter lim="800000"/>
                    <a:headEnd/>
                    <a:tailEnd/>
                  </a:ln>
                  <a:effectLst/>
                  <a:extLst>
                    <a:ext uri="{AF507438-7753-43e0-B8FC-AC1667EBCBE1}">
                      <a14:hiddenEffects xmlns="" xmlns:a14="http://schemas.microsoft.com/office/drawing/2010/main">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416" name="Line 44"/>
                  <p:cNvSpPr>
                    <a:spLocks noChangeAspect="1" noChangeShapeType="1"/>
                  </p:cNvSpPr>
                  <p:nvPr/>
                </p:nvSpPr>
                <p:spPr bwMode="auto">
                  <a:xfrm flipH="1">
                    <a:off x="2880" y="736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17" name="Line 45"/>
                  <p:cNvSpPr>
                    <a:spLocks noChangeAspect="1" noChangeShapeType="1"/>
                  </p:cNvSpPr>
                  <p:nvPr/>
                </p:nvSpPr>
                <p:spPr bwMode="auto">
                  <a:xfrm flipH="1">
                    <a:off x="2880" y="690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18" name="Line 46"/>
                  <p:cNvSpPr>
                    <a:spLocks noChangeAspect="1" noChangeShapeType="1"/>
                  </p:cNvSpPr>
                  <p:nvPr/>
                </p:nvSpPr>
                <p:spPr bwMode="auto">
                  <a:xfrm flipH="1">
                    <a:off x="8820" y="690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19" name="Line 47"/>
                  <p:cNvSpPr>
                    <a:spLocks noChangeAspect="1" noChangeShapeType="1"/>
                  </p:cNvSpPr>
                  <p:nvPr/>
                </p:nvSpPr>
                <p:spPr bwMode="auto">
                  <a:xfrm flipH="1">
                    <a:off x="8820" y="736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20" name="Line 48"/>
                  <p:cNvSpPr>
                    <a:spLocks noChangeAspect="1" noChangeShapeType="1"/>
                  </p:cNvSpPr>
                  <p:nvPr/>
                </p:nvSpPr>
                <p:spPr bwMode="auto">
                  <a:xfrm flipH="1">
                    <a:off x="8820" y="7212"/>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21" name="Line 49"/>
                  <p:cNvSpPr>
                    <a:spLocks noChangeAspect="1" noChangeShapeType="1"/>
                  </p:cNvSpPr>
                  <p:nvPr/>
                </p:nvSpPr>
                <p:spPr bwMode="auto">
                  <a:xfrm flipH="1">
                    <a:off x="2880" y="7212"/>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nvGrpSpPr>
                <p:cNvPr id="367" name="Group 50"/>
                <p:cNvGrpSpPr>
                  <a:grpSpLocks noChangeAspect="1"/>
                </p:cNvGrpSpPr>
                <p:nvPr/>
              </p:nvGrpSpPr>
              <p:grpSpPr bwMode="auto">
                <a:xfrm>
                  <a:off x="2880" y="7680"/>
                  <a:ext cx="6300" cy="471"/>
                  <a:chOff x="2880" y="6900"/>
                  <a:chExt cx="6300" cy="471"/>
                </a:xfrm>
              </p:grpSpPr>
              <p:sp>
                <p:nvSpPr>
                  <p:cNvPr id="368" name="Text Box 51"/>
                  <p:cNvSpPr txBox="1">
                    <a:spLocks noChangeAspect="1" noChangeArrowheads="1"/>
                  </p:cNvSpPr>
                  <p:nvPr/>
                </p:nvSpPr>
                <p:spPr bwMode="auto">
                  <a:xfrm>
                    <a:off x="342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R5</a:t>
                    </a:r>
                  </a:p>
                </p:txBody>
              </p:sp>
              <p:sp>
                <p:nvSpPr>
                  <p:cNvPr id="369" name="Text Box 52"/>
                  <p:cNvSpPr txBox="1">
                    <a:spLocks noChangeAspect="1" noChangeArrowheads="1"/>
                  </p:cNvSpPr>
                  <p:nvPr/>
                </p:nvSpPr>
                <p:spPr bwMode="auto">
                  <a:xfrm>
                    <a:off x="450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R6</a:t>
                    </a:r>
                  </a:p>
                </p:txBody>
              </p:sp>
              <p:grpSp>
                <p:nvGrpSpPr>
                  <p:cNvPr id="370" name="Group 53"/>
                  <p:cNvGrpSpPr>
                    <a:grpSpLocks noChangeAspect="1"/>
                  </p:cNvGrpSpPr>
                  <p:nvPr/>
                </p:nvGrpSpPr>
                <p:grpSpPr bwMode="auto">
                  <a:xfrm>
                    <a:off x="5580" y="6900"/>
                    <a:ext cx="360" cy="468"/>
                    <a:chOff x="5580" y="6900"/>
                    <a:chExt cx="360" cy="468"/>
                  </a:xfrm>
                </p:grpSpPr>
                <p:grpSp>
                  <p:nvGrpSpPr>
                    <p:cNvPr id="395" name="Group 54"/>
                    <p:cNvGrpSpPr>
                      <a:grpSpLocks noChangeAspect="1"/>
                    </p:cNvGrpSpPr>
                    <p:nvPr/>
                  </p:nvGrpSpPr>
                  <p:grpSpPr bwMode="auto">
                    <a:xfrm>
                      <a:off x="5580" y="6900"/>
                      <a:ext cx="360" cy="468"/>
                      <a:chOff x="5580" y="6900"/>
                      <a:chExt cx="360" cy="468"/>
                    </a:xfrm>
                  </p:grpSpPr>
                  <p:sp>
                    <p:nvSpPr>
                      <p:cNvPr id="401" name="Text Box 55"/>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600"/>
                      </a:p>
                    </p:txBody>
                  </p:sp>
                  <p:grpSp>
                    <p:nvGrpSpPr>
                      <p:cNvPr id="402" name="Group 56"/>
                      <p:cNvGrpSpPr>
                        <a:grpSpLocks noChangeAspect="1"/>
                      </p:cNvGrpSpPr>
                      <p:nvPr/>
                    </p:nvGrpSpPr>
                    <p:grpSpPr bwMode="auto">
                      <a:xfrm>
                        <a:off x="5580" y="6900"/>
                        <a:ext cx="360" cy="468"/>
                        <a:chOff x="5580" y="6900"/>
                        <a:chExt cx="360" cy="468"/>
                      </a:xfrm>
                    </p:grpSpPr>
                    <p:sp>
                      <p:nvSpPr>
                        <p:cNvPr id="403" name="Line 57"/>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04" name="Line 58"/>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05" name="Line 59"/>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06" name="Line 60"/>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nvGrpSpPr>
                    <p:cNvPr id="396" name="Group 61"/>
                    <p:cNvGrpSpPr>
                      <a:grpSpLocks noChangeAspect="1"/>
                    </p:cNvGrpSpPr>
                    <p:nvPr/>
                  </p:nvGrpSpPr>
                  <p:grpSpPr bwMode="auto">
                    <a:xfrm>
                      <a:off x="5580" y="6900"/>
                      <a:ext cx="360" cy="468"/>
                      <a:chOff x="5580" y="6900"/>
                      <a:chExt cx="360" cy="468"/>
                    </a:xfrm>
                  </p:grpSpPr>
                  <p:sp>
                    <p:nvSpPr>
                      <p:cNvPr id="397" name="Line 62"/>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98" name="Line 63"/>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99" name="Line 64"/>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400" name="Line 65"/>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sp>
                <p:nvSpPr>
                  <p:cNvPr id="371" name="Text Box 66"/>
                  <p:cNvSpPr txBox="1">
                    <a:spLocks noChangeAspect="1" noChangeArrowheads="1"/>
                  </p:cNvSpPr>
                  <p:nvPr/>
                </p:nvSpPr>
                <p:spPr bwMode="auto">
                  <a:xfrm>
                    <a:off x="3240" y="6903"/>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72" name="Text Box 67"/>
                  <p:cNvSpPr txBox="1">
                    <a:spLocks noChangeAspect="1" noChangeArrowheads="1"/>
                  </p:cNvSpPr>
                  <p:nvPr/>
                </p:nvSpPr>
                <p:spPr bwMode="auto">
                  <a:xfrm>
                    <a:off x="5940" y="6900"/>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73" name="Text Box 68"/>
                  <p:cNvSpPr txBox="1">
                    <a:spLocks noChangeAspect="1" noChangeArrowheads="1"/>
                  </p:cNvSpPr>
                  <p:nvPr/>
                </p:nvSpPr>
                <p:spPr bwMode="auto">
                  <a:xfrm>
                    <a:off x="612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R7</a:t>
                    </a:r>
                  </a:p>
                </p:txBody>
              </p:sp>
              <p:sp>
                <p:nvSpPr>
                  <p:cNvPr id="374" name="Text Box 69"/>
                  <p:cNvSpPr txBox="1">
                    <a:spLocks noChangeAspect="1" noChangeArrowheads="1"/>
                  </p:cNvSpPr>
                  <p:nvPr/>
                </p:nvSpPr>
                <p:spPr bwMode="auto">
                  <a:xfrm>
                    <a:off x="7200" y="6900"/>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R8</a:t>
                    </a:r>
                  </a:p>
                </p:txBody>
              </p:sp>
              <p:grpSp>
                <p:nvGrpSpPr>
                  <p:cNvPr id="375" name="Group 70"/>
                  <p:cNvGrpSpPr>
                    <a:grpSpLocks noChangeAspect="1"/>
                  </p:cNvGrpSpPr>
                  <p:nvPr/>
                </p:nvGrpSpPr>
                <p:grpSpPr bwMode="auto">
                  <a:xfrm>
                    <a:off x="8280" y="6900"/>
                    <a:ext cx="360" cy="468"/>
                    <a:chOff x="5580" y="6900"/>
                    <a:chExt cx="360" cy="468"/>
                  </a:xfrm>
                </p:grpSpPr>
                <p:grpSp>
                  <p:nvGrpSpPr>
                    <p:cNvPr id="383" name="Group 71"/>
                    <p:cNvGrpSpPr>
                      <a:grpSpLocks noChangeAspect="1"/>
                    </p:cNvGrpSpPr>
                    <p:nvPr/>
                  </p:nvGrpSpPr>
                  <p:grpSpPr bwMode="auto">
                    <a:xfrm>
                      <a:off x="5580" y="6900"/>
                      <a:ext cx="360" cy="468"/>
                      <a:chOff x="5580" y="6900"/>
                      <a:chExt cx="360" cy="468"/>
                    </a:xfrm>
                  </p:grpSpPr>
                  <p:sp>
                    <p:nvSpPr>
                      <p:cNvPr id="389" name="Text Box 72"/>
                      <p:cNvSpPr txBox="1">
                        <a:spLocks noChangeAspect="1" noChangeArrowheads="1"/>
                      </p:cNvSpPr>
                      <p:nvPr/>
                    </p:nvSpPr>
                    <p:spPr bwMode="auto">
                      <a:xfrm>
                        <a:off x="5580" y="6900"/>
                        <a:ext cx="360" cy="46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600"/>
                      </a:p>
                    </p:txBody>
                  </p:sp>
                  <p:grpSp>
                    <p:nvGrpSpPr>
                      <p:cNvPr id="390" name="Group 73"/>
                      <p:cNvGrpSpPr>
                        <a:grpSpLocks noChangeAspect="1"/>
                      </p:cNvGrpSpPr>
                      <p:nvPr/>
                    </p:nvGrpSpPr>
                    <p:grpSpPr bwMode="auto">
                      <a:xfrm>
                        <a:off x="5580" y="6900"/>
                        <a:ext cx="360" cy="468"/>
                        <a:chOff x="5580" y="6900"/>
                        <a:chExt cx="360" cy="468"/>
                      </a:xfrm>
                    </p:grpSpPr>
                    <p:sp>
                      <p:nvSpPr>
                        <p:cNvPr id="391" name="Line 74"/>
                        <p:cNvSpPr>
                          <a:spLocks noChangeAspect="1" noChangeShapeType="1"/>
                        </p:cNvSpPr>
                        <p:nvPr/>
                      </p:nvSpPr>
                      <p:spPr bwMode="auto">
                        <a:xfrm flipH="1">
                          <a:off x="558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92" name="Line 75"/>
                        <p:cNvSpPr>
                          <a:spLocks noChangeAspect="1" noChangeShapeType="1"/>
                        </p:cNvSpPr>
                        <p:nvPr/>
                      </p:nvSpPr>
                      <p:spPr bwMode="auto">
                        <a:xfrm flipH="1">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93" name="Line 76"/>
                        <p:cNvSpPr>
                          <a:spLocks noChangeAspect="1" noChangeShapeType="1"/>
                        </p:cNvSpPr>
                        <p:nvPr/>
                      </p:nvSpPr>
                      <p:spPr bwMode="auto">
                        <a:xfrm flipH="1">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94" name="Line 77"/>
                        <p:cNvSpPr>
                          <a:spLocks noChangeAspect="1" noChangeShapeType="1"/>
                        </p:cNvSpPr>
                        <p:nvPr/>
                      </p:nvSpPr>
                      <p:spPr bwMode="auto">
                        <a:xfrm flipH="1">
                          <a:off x="576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nvGrpSpPr>
                    <p:cNvPr id="384" name="Group 78"/>
                    <p:cNvGrpSpPr>
                      <a:grpSpLocks noChangeAspect="1"/>
                    </p:cNvGrpSpPr>
                    <p:nvPr/>
                  </p:nvGrpSpPr>
                  <p:grpSpPr bwMode="auto">
                    <a:xfrm>
                      <a:off x="5580" y="6900"/>
                      <a:ext cx="360" cy="468"/>
                      <a:chOff x="5580" y="6900"/>
                      <a:chExt cx="360" cy="468"/>
                    </a:xfrm>
                  </p:grpSpPr>
                  <p:sp>
                    <p:nvSpPr>
                      <p:cNvPr id="385" name="Line 79"/>
                      <p:cNvSpPr>
                        <a:spLocks noChangeAspect="1" noChangeShapeType="1"/>
                      </p:cNvSpPr>
                      <p:nvPr/>
                    </p:nvSpPr>
                    <p:spPr bwMode="auto">
                      <a:xfrm>
                        <a:off x="5760" y="690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86" name="Line 80"/>
                      <p:cNvSpPr>
                        <a:spLocks noChangeAspect="1" noChangeShapeType="1"/>
                      </p:cNvSpPr>
                      <p:nvPr/>
                    </p:nvSpPr>
                    <p:spPr bwMode="auto">
                      <a:xfrm>
                        <a:off x="5580" y="690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87" name="Line 81"/>
                      <p:cNvSpPr>
                        <a:spLocks noChangeAspect="1" noChangeShapeType="1"/>
                      </p:cNvSpPr>
                      <p:nvPr/>
                    </p:nvSpPr>
                    <p:spPr bwMode="auto">
                      <a:xfrm>
                        <a:off x="5580" y="721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88" name="Line 82"/>
                      <p:cNvSpPr>
                        <a:spLocks noChangeAspect="1" noChangeShapeType="1"/>
                      </p:cNvSpPr>
                      <p:nvPr/>
                    </p:nvSpPr>
                    <p:spPr bwMode="auto">
                      <a:xfrm>
                        <a:off x="5580" y="70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sp>
                <p:nvSpPr>
                  <p:cNvPr id="376" name="Text Box 83"/>
                  <p:cNvSpPr txBox="1">
                    <a:spLocks noChangeAspect="1" noChangeArrowheads="1"/>
                  </p:cNvSpPr>
                  <p:nvPr/>
                </p:nvSpPr>
                <p:spPr bwMode="auto">
                  <a:xfrm>
                    <a:off x="8640" y="6900"/>
                    <a:ext cx="180" cy="468"/>
                  </a:xfrm>
                  <a:prstGeom prst="rect">
                    <a:avLst/>
                  </a:prstGeom>
                  <a:solidFill>
                    <a:srgbClr val="969696"/>
                  </a:solidFill>
                  <a:ln w="9525">
                    <a:solidFill>
                      <a:srgbClr val="000000"/>
                    </a:solidFill>
                    <a:miter lim="800000"/>
                    <a:headEnd/>
                    <a:tailEnd/>
                  </a:ln>
                  <a:effectLst/>
                  <a:extLst>
                    <a:ext uri="{AF507438-7753-43e0-B8FC-AC1667EBCBE1}">
                      <a14:hiddenEffects xmlns="" xmlns:a14="http://schemas.microsoft.com/office/drawing/2010/main">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77" name="Line 84"/>
                  <p:cNvSpPr>
                    <a:spLocks noChangeAspect="1" noChangeShapeType="1"/>
                  </p:cNvSpPr>
                  <p:nvPr/>
                </p:nvSpPr>
                <p:spPr bwMode="auto">
                  <a:xfrm flipH="1">
                    <a:off x="2880" y="736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78" name="Line 85"/>
                  <p:cNvSpPr>
                    <a:spLocks noChangeAspect="1" noChangeShapeType="1"/>
                  </p:cNvSpPr>
                  <p:nvPr/>
                </p:nvSpPr>
                <p:spPr bwMode="auto">
                  <a:xfrm flipH="1">
                    <a:off x="2880" y="690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79" name="Line 86"/>
                  <p:cNvSpPr>
                    <a:spLocks noChangeAspect="1" noChangeShapeType="1"/>
                  </p:cNvSpPr>
                  <p:nvPr/>
                </p:nvSpPr>
                <p:spPr bwMode="auto">
                  <a:xfrm flipH="1">
                    <a:off x="8820" y="690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80" name="Line 87"/>
                  <p:cNvSpPr>
                    <a:spLocks noChangeAspect="1" noChangeShapeType="1"/>
                  </p:cNvSpPr>
                  <p:nvPr/>
                </p:nvSpPr>
                <p:spPr bwMode="auto">
                  <a:xfrm flipH="1">
                    <a:off x="8820" y="736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81" name="Line 88"/>
                  <p:cNvSpPr>
                    <a:spLocks noChangeAspect="1" noChangeShapeType="1"/>
                  </p:cNvSpPr>
                  <p:nvPr/>
                </p:nvSpPr>
                <p:spPr bwMode="auto">
                  <a:xfrm flipH="1">
                    <a:off x="8820" y="7212"/>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82" name="Line 89"/>
                  <p:cNvSpPr>
                    <a:spLocks noChangeAspect="1" noChangeShapeType="1"/>
                  </p:cNvSpPr>
                  <p:nvPr/>
                </p:nvSpPr>
                <p:spPr bwMode="auto">
                  <a:xfrm flipH="1">
                    <a:off x="2880" y="7212"/>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nvGrpSpPr>
              <p:cNvPr id="251" name="Group 90"/>
              <p:cNvGrpSpPr>
                <a:grpSpLocks noChangeAspect="1"/>
              </p:cNvGrpSpPr>
              <p:nvPr/>
            </p:nvGrpSpPr>
            <p:grpSpPr bwMode="auto">
              <a:xfrm>
                <a:off x="2880" y="12178"/>
                <a:ext cx="6480" cy="2054"/>
                <a:chOff x="2700" y="8434"/>
                <a:chExt cx="6480" cy="2054"/>
              </a:xfrm>
            </p:grpSpPr>
            <p:grpSp>
              <p:nvGrpSpPr>
                <p:cNvPr id="330" name="Group 91"/>
                <p:cNvGrpSpPr>
                  <a:grpSpLocks noChangeAspect="1"/>
                </p:cNvGrpSpPr>
                <p:nvPr/>
              </p:nvGrpSpPr>
              <p:grpSpPr bwMode="auto">
                <a:xfrm>
                  <a:off x="2880" y="8434"/>
                  <a:ext cx="6300" cy="1433"/>
                  <a:chOff x="2700" y="8434"/>
                  <a:chExt cx="6300" cy="1433"/>
                </a:xfrm>
              </p:grpSpPr>
              <p:sp>
                <p:nvSpPr>
                  <p:cNvPr id="332" name="Text Box 92"/>
                  <p:cNvSpPr txBox="1">
                    <a:spLocks noChangeAspect="1" noChangeArrowheads="1"/>
                  </p:cNvSpPr>
                  <p:nvPr/>
                </p:nvSpPr>
                <p:spPr bwMode="auto">
                  <a:xfrm>
                    <a:off x="3240" y="9399"/>
                    <a:ext cx="5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a:lstStyle/>
                  <a:p>
                    <a:pPr algn="ctr" eaLnBrk="0" hangingPunct="0"/>
                    <a:r>
                      <a:rPr kumimoji="0" lang="en-US" altLang="zh-CN" sz="1600"/>
                      <a:t>R5</a:t>
                    </a:r>
                  </a:p>
                </p:txBody>
              </p:sp>
              <p:sp>
                <p:nvSpPr>
                  <p:cNvPr id="333" name="Text Box 93"/>
                  <p:cNvSpPr txBox="1">
                    <a:spLocks noChangeAspect="1" noChangeArrowheads="1"/>
                  </p:cNvSpPr>
                  <p:nvPr/>
                </p:nvSpPr>
                <p:spPr bwMode="auto">
                  <a:xfrm>
                    <a:off x="4320" y="9396"/>
                    <a:ext cx="14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R7</a:t>
                    </a:r>
                  </a:p>
                </p:txBody>
              </p:sp>
              <p:sp>
                <p:nvSpPr>
                  <p:cNvPr id="334" name="Text Box 94"/>
                  <p:cNvSpPr txBox="1">
                    <a:spLocks noChangeAspect="1" noChangeArrowheads="1"/>
                  </p:cNvSpPr>
                  <p:nvPr/>
                </p:nvSpPr>
                <p:spPr bwMode="auto">
                  <a:xfrm>
                    <a:off x="3060" y="9399"/>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35" name="Text Box 95"/>
                  <p:cNvSpPr txBox="1">
                    <a:spLocks noChangeAspect="1" noChangeArrowheads="1"/>
                  </p:cNvSpPr>
                  <p:nvPr/>
                </p:nvSpPr>
                <p:spPr bwMode="auto">
                  <a:xfrm>
                    <a:off x="5760" y="939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36" name="Text Box 96"/>
                  <p:cNvSpPr txBox="1">
                    <a:spLocks noChangeAspect="1" noChangeArrowheads="1"/>
                  </p:cNvSpPr>
                  <p:nvPr/>
                </p:nvSpPr>
                <p:spPr bwMode="auto">
                  <a:xfrm>
                    <a:off x="5940" y="9396"/>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R7</a:t>
                    </a:r>
                  </a:p>
                </p:txBody>
              </p:sp>
              <p:sp>
                <p:nvSpPr>
                  <p:cNvPr id="337" name="Text Box 97"/>
                  <p:cNvSpPr txBox="1">
                    <a:spLocks noChangeAspect="1" noChangeArrowheads="1"/>
                  </p:cNvSpPr>
                  <p:nvPr/>
                </p:nvSpPr>
                <p:spPr bwMode="auto">
                  <a:xfrm>
                    <a:off x="6660" y="9396"/>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R8</a:t>
                    </a:r>
                  </a:p>
                </p:txBody>
              </p:sp>
              <p:sp>
                <p:nvSpPr>
                  <p:cNvPr id="338" name="Text Box 98"/>
                  <p:cNvSpPr txBox="1">
                    <a:spLocks noChangeAspect="1" noChangeArrowheads="1"/>
                  </p:cNvSpPr>
                  <p:nvPr/>
                </p:nvSpPr>
                <p:spPr bwMode="auto">
                  <a:xfrm>
                    <a:off x="8460" y="9396"/>
                    <a:ext cx="180" cy="468"/>
                  </a:xfrm>
                  <a:prstGeom prst="rect">
                    <a:avLst/>
                  </a:prstGeom>
                  <a:solidFill>
                    <a:srgbClr val="969696"/>
                  </a:solidFill>
                  <a:ln w="9525">
                    <a:solidFill>
                      <a:srgbClr val="000000"/>
                    </a:solidFill>
                    <a:miter lim="800000"/>
                    <a:headEnd/>
                    <a:tailEnd/>
                  </a:ln>
                  <a:effectLst/>
                  <a:extLst>
                    <a:ext uri="{AF507438-7753-43e0-B8FC-AC1667EBCBE1}">
                      <a14:hiddenEffects xmlns="" xmlns:a14="http://schemas.microsoft.com/office/drawing/2010/main">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39" name="Line 99"/>
                  <p:cNvSpPr>
                    <a:spLocks noChangeAspect="1" noChangeShapeType="1"/>
                  </p:cNvSpPr>
                  <p:nvPr/>
                </p:nvSpPr>
                <p:spPr bwMode="auto">
                  <a:xfrm flipH="1">
                    <a:off x="2700" y="986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40" name="Line 100"/>
                  <p:cNvSpPr>
                    <a:spLocks noChangeAspect="1" noChangeShapeType="1"/>
                  </p:cNvSpPr>
                  <p:nvPr/>
                </p:nvSpPr>
                <p:spPr bwMode="auto">
                  <a:xfrm flipH="1">
                    <a:off x="2700" y="939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41" name="Line 101"/>
                  <p:cNvSpPr>
                    <a:spLocks noChangeAspect="1" noChangeShapeType="1"/>
                  </p:cNvSpPr>
                  <p:nvPr/>
                </p:nvSpPr>
                <p:spPr bwMode="auto">
                  <a:xfrm flipH="1">
                    <a:off x="8640" y="939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42" name="Line 102"/>
                  <p:cNvSpPr>
                    <a:spLocks noChangeAspect="1" noChangeShapeType="1"/>
                  </p:cNvSpPr>
                  <p:nvPr/>
                </p:nvSpPr>
                <p:spPr bwMode="auto">
                  <a:xfrm flipH="1">
                    <a:off x="8640" y="986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43" name="Line 103"/>
                  <p:cNvSpPr>
                    <a:spLocks noChangeAspect="1" noChangeShapeType="1"/>
                  </p:cNvSpPr>
                  <p:nvPr/>
                </p:nvSpPr>
                <p:spPr bwMode="auto">
                  <a:xfrm flipH="1">
                    <a:off x="8640" y="9708"/>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44" name="Line 104"/>
                  <p:cNvSpPr>
                    <a:spLocks noChangeAspect="1" noChangeShapeType="1"/>
                  </p:cNvSpPr>
                  <p:nvPr/>
                </p:nvSpPr>
                <p:spPr bwMode="auto">
                  <a:xfrm flipH="1">
                    <a:off x="2700" y="9708"/>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45" name="Text Box 105"/>
                  <p:cNvSpPr txBox="1">
                    <a:spLocks noChangeAspect="1" noChangeArrowheads="1"/>
                  </p:cNvSpPr>
                  <p:nvPr/>
                </p:nvSpPr>
                <p:spPr bwMode="auto">
                  <a:xfrm>
                    <a:off x="3780" y="9396"/>
                    <a:ext cx="5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a:lstStyle/>
                  <a:p>
                    <a:pPr algn="ctr" eaLnBrk="0" hangingPunct="0"/>
                    <a:r>
                      <a:rPr kumimoji="0" lang="en-US" altLang="zh-CN" sz="1600"/>
                      <a:t>R6</a:t>
                    </a:r>
                  </a:p>
                </p:txBody>
              </p:sp>
              <p:sp>
                <p:nvSpPr>
                  <p:cNvPr id="346" name="Text Box 106"/>
                  <p:cNvSpPr txBox="1">
                    <a:spLocks noChangeAspect="1" noChangeArrowheads="1"/>
                  </p:cNvSpPr>
                  <p:nvPr/>
                </p:nvSpPr>
                <p:spPr bwMode="auto">
                  <a:xfrm>
                    <a:off x="7740" y="9396"/>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R9</a:t>
                    </a:r>
                  </a:p>
                </p:txBody>
              </p:sp>
              <p:grpSp>
                <p:nvGrpSpPr>
                  <p:cNvPr id="347" name="Group 107"/>
                  <p:cNvGrpSpPr>
                    <a:grpSpLocks noChangeAspect="1"/>
                  </p:cNvGrpSpPr>
                  <p:nvPr/>
                </p:nvGrpSpPr>
                <p:grpSpPr bwMode="auto">
                  <a:xfrm>
                    <a:off x="2700" y="8434"/>
                    <a:ext cx="6300" cy="988"/>
                    <a:chOff x="2700" y="8434"/>
                    <a:chExt cx="6300" cy="988"/>
                  </a:xfrm>
                </p:grpSpPr>
                <p:sp>
                  <p:nvSpPr>
                    <p:cNvPr id="348" name="Text Box 108"/>
                    <p:cNvSpPr txBox="1">
                      <a:spLocks noChangeAspect="1" noChangeArrowheads="1"/>
                    </p:cNvSpPr>
                    <p:nvPr/>
                  </p:nvSpPr>
                  <p:spPr bwMode="auto">
                    <a:xfrm>
                      <a:off x="3240" y="8616"/>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dirty="0"/>
                        <a:t>R1</a:t>
                      </a:r>
                    </a:p>
                  </p:txBody>
                </p:sp>
                <p:sp>
                  <p:nvSpPr>
                    <p:cNvPr id="349" name="Text Box 109"/>
                    <p:cNvSpPr txBox="1">
                      <a:spLocks noChangeAspect="1" noChangeArrowheads="1"/>
                    </p:cNvSpPr>
                    <p:nvPr/>
                  </p:nvSpPr>
                  <p:spPr bwMode="auto">
                    <a:xfrm>
                      <a:off x="4680" y="8616"/>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R3</a:t>
                      </a:r>
                    </a:p>
                  </p:txBody>
                </p:sp>
                <p:sp>
                  <p:nvSpPr>
                    <p:cNvPr id="350" name="Text Box 110"/>
                    <p:cNvSpPr txBox="1">
                      <a:spLocks noChangeAspect="1" noChangeArrowheads="1"/>
                    </p:cNvSpPr>
                    <p:nvPr/>
                  </p:nvSpPr>
                  <p:spPr bwMode="auto">
                    <a:xfrm>
                      <a:off x="3060" y="861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51" name="Text Box 111"/>
                    <p:cNvSpPr txBox="1">
                      <a:spLocks noChangeAspect="1" noChangeArrowheads="1"/>
                    </p:cNvSpPr>
                    <p:nvPr/>
                  </p:nvSpPr>
                  <p:spPr bwMode="auto">
                    <a:xfrm>
                      <a:off x="5760" y="861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52" name="Text Box 112"/>
                    <p:cNvSpPr txBox="1">
                      <a:spLocks noChangeAspect="1" noChangeArrowheads="1"/>
                    </p:cNvSpPr>
                    <p:nvPr/>
                  </p:nvSpPr>
                  <p:spPr bwMode="auto">
                    <a:xfrm>
                      <a:off x="5940" y="8616"/>
                      <a:ext cx="5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a:lstStyle/>
                    <a:p>
                      <a:pPr algn="ctr" eaLnBrk="0" hangingPunct="0"/>
                      <a:r>
                        <a:rPr kumimoji="0" lang="en-US" altLang="zh-CN" sz="1600"/>
                        <a:t>R3</a:t>
                      </a:r>
                    </a:p>
                  </p:txBody>
                </p:sp>
                <p:sp>
                  <p:nvSpPr>
                    <p:cNvPr id="353" name="Text Box 113"/>
                    <p:cNvSpPr txBox="1">
                      <a:spLocks noChangeAspect="1" noChangeArrowheads="1"/>
                    </p:cNvSpPr>
                    <p:nvPr/>
                  </p:nvSpPr>
                  <p:spPr bwMode="auto">
                    <a:xfrm>
                      <a:off x="7200" y="8616"/>
                      <a:ext cx="126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R5</a:t>
                      </a:r>
                    </a:p>
                  </p:txBody>
                </p:sp>
                <p:sp>
                  <p:nvSpPr>
                    <p:cNvPr id="354" name="Text Box 114"/>
                    <p:cNvSpPr txBox="1">
                      <a:spLocks noChangeAspect="1" noChangeArrowheads="1"/>
                    </p:cNvSpPr>
                    <p:nvPr/>
                  </p:nvSpPr>
                  <p:spPr bwMode="auto">
                    <a:xfrm>
                      <a:off x="8460" y="8616"/>
                      <a:ext cx="180" cy="468"/>
                    </a:xfrm>
                    <a:prstGeom prst="rect">
                      <a:avLst/>
                    </a:prstGeom>
                    <a:solidFill>
                      <a:srgbClr val="969696"/>
                    </a:solidFill>
                    <a:ln w="9525">
                      <a:solidFill>
                        <a:srgbClr val="000000"/>
                      </a:solidFill>
                      <a:miter lim="800000"/>
                      <a:headEnd/>
                      <a:tailEnd/>
                    </a:ln>
                    <a:effectLst/>
                    <a:extLst>
                      <a:ext uri="{AF507438-7753-43e0-B8FC-AC1667EBCBE1}">
                        <a14:hiddenEffects xmlns="" xmlns:a14="http://schemas.microsoft.com/office/drawing/2010/main">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55" name="Line 115"/>
                    <p:cNvSpPr>
                      <a:spLocks noChangeAspect="1" noChangeShapeType="1"/>
                    </p:cNvSpPr>
                    <p:nvPr/>
                  </p:nvSpPr>
                  <p:spPr bwMode="auto">
                    <a:xfrm flipH="1">
                      <a:off x="2700" y="908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56" name="Line 116"/>
                    <p:cNvSpPr>
                      <a:spLocks noChangeAspect="1" noChangeShapeType="1"/>
                    </p:cNvSpPr>
                    <p:nvPr/>
                  </p:nvSpPr>
                  <p:spPr bwMode="auto">
                    <a:xfrm flipH="1">
                      <a:off x="2700" y="861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57" name="Line 117"/>
                    <p:cNvSpPr>
                      <a:spLocks noChangeAspect="1" noChangeShapeType="1"/>
                    </p:cNvSpPr>
                    <p:nvPr/>
                  </p:nvSpPr>
                  <p:spPr bwMode="auto">
                    <a:xfrm flipH="1">
                      <a:off x="8640" y="861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58" name="Line 118"/>
                    <p:cNvSpPr>
                      <a:spLocks noChangeAspect="1" noChangeShapeType="1"/>
                    </p:cNvSpPr>
                    <p:nvPr/>
                  </p:nvSpPr>
                  <p:spPr bwMode="auto">
                    <a:xfrm flipH="1">
                      <a:off x="8640" y="908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59" name="Line 119"/>
                    <p:cNvSpPr>
                      <a:spLocks noChangeAspect="1" noChangeShapeType="1"/>
                    </p:cNvSpPr>
                    <p:nvPr/>
                  </p:nvSpPr>
                  <p:spPr bwMode="auto">
                    <a:xfrm flipH="1">
                      <a:off x="8640" y="8928"/>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60" name="Line 120"/>
                    <p:cNvSpPr>
                      <a:spLocks noChangeAspect="1" noChangeShapeType="1"/>
                    </p:cNvSpPr>
                    <p:nvPr/>
                  </p:nvSpPr>
                  <p:spPr bwMode="auto">
                    <a:xfrm flipH="1">
                      <a:off x="2700" y="8928"/>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61" name="Text Box 121"/>
                    <p:cNvSpPr txBox="1">
                      <a:spLocks noChangeAspect="1" noChangeArrowheads="1"/>
                    </p:cNvSpPr>
                    <p:nvPr/>
                  </p:nvSpPr>
                  <p:spPr bwMode="auto">
                    <a:xfrm>
                      <a:off x="3960" y="8616"/>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R2</a:t>
                      </a:r>
                    </a:p>
                  </p:txBody>
                </p:sp>
                <p:sp>
                  <p:nvSpPr>
                    <p:cNvPr id="362" name="Text Box 122"/>
                    <p:cNvSpPr txBox="1">
                      <a:spLocks noChangeAspect="1" noChangeArrowheads="1"/>
                    </p:cNvSpPr>
                    <p:nvPr/>
                  </p:nvSpPr>
                  <p:spPr bwMode="auto">
                    <a:xfrm>
                      <a:off x="6480" y="8616"/>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a:lstStyle/>
                    <a:p>
                      <a:pPr algn="ctr" eaLnBrk="0" hangingPunct="0"/>
                      <a:r>
                        <a:rPr kumimoji="0" lang="en-US" altLang="zh-CN" sz="1600"/>
                        <a:t>R4</a:t>
                      </a:r>
                    </a:p>
                  </p:txBody>
                </p:sp>
                <p:sp>
                  <p:nvSpPr>
                    <p:cNvPr id="363" name="Freeform 123"/>
                    <p:cNvSpPr>
                      <a:spLocks noChangeAspect="1"/>
                    </p:cNvSpPr>
                    <p:nvPr/>
                  </p:nvSpPr>
                  <p:spPr bwMode="auto">
                    <a:xfrm>
                      <a:off x="5220" y="8434"/>
                      <a:ext cx="1080" cy="182"/>
                    </a:xfrm>
                    <a:custGeom>
                      <a:avLst/>
                      <a:gdLst>
                        <a:gd name="T0" fmla="*/ 0 w 1080"/>
                        <a:gd name="T1" fmla="*/ 182 h 182"/>
                        <a:gd name="T2" fmla="*/ 180 w 1080"/>
                        <a:gd name="T3" fmla="*/ 26 h 182"/>
                        <a:gd name="T4" fmla="*/ 900 w 1080"/>
                        <a:gd name="T5" fmla="*/ 26 h 182"/>
                        <a:gd name="T6" fmla="*/ 1080 w 1080"/>
                        <a:gd name="T7" fmla="*/ 182 h 182"/>
                      </a:gdLst>
                      <a:ahLst/>
                      <a:cxnLst>
                        <a:cxn ang="0">
                          <a:pos x="T0" y="T1"/>
                        </a:cxn>
                        <a:cxn ang="0">
                          <a:pos x="T2" y="T3"/>
                        </a:cxn>
                        <a:cxn ang="0">
                          <a:pos x="T4" y="T5"/>
                        </a:cxn>
                        <a:cxn ang="0">
                          <a:pos x="T6" y="T7"/>
                        </a:cxn>
                      </a:cxnLst>
                      <a:rect l="0" t="0" r="r" b="b"/>
                      <a:pathLst>
                        <a:path w="1080" h="182">
                          <a:moveTo>
                            <a:pt x="0" y="182"/>
                          </a:moveTo>
                          <a:cubicBezTo>
                            <a:pt x="15" y="117"/>
                            <a:pt x="30" y="52"/>
                            <a:pt x="180" y="26"/>
                          </a:cubicBezTo>
                          <a:cubicBezTo>
                            <a:pt x="330" y="0"/>
                            <a:pt x="750" y="0"/>
                            <a:pt x="900" y="26"/>
                          </a:cubicBezTo>
                          <a:cubicBezTo>
                            <a:pt x="1050" y="52"/>
                            <a:pt x="1065" y="117"/>
                            <a:pt x="1080" y="182"/>
                          </a:cubicBezTo>
                        </a:path>
                      </a:pathLst>
                    </a:custGeom>
                    <a:noFill/>
                    <a:ln w="9525">
                      <a:solidFill>
                        <a:srgbClr val="000000"/>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sz="3600"/>
                    </a:p>
                  </p:txBody>
                </p:sp>
                <p:sp>
                  <p:nvSpPr>
                    <p:cNvPr id="364" name="Freeform 124"/>
                    <p:cNvSpPr>
                      <a:spLocks noChangeAspect="1"/>
                    </p:cNvSpPr>
                    <p:nvPr/>
                  </p:nvSpPr>
                  <p:spPr bwMode="auto">
                    <a:xfrm>
                      <a:off x="3060" y="9084"/>
                      <a:ext cx="5370" cy="312"/>
                    </a:xfrm>
                    <a:custGeom>
                      <a:avLst/>
                      <a:gdLst>
                        <a:gd name="T0" fmla="*/ 4860 w 5550"/>
                        <a:gd name="T1" fmla="*/ 26 h 338"/>
                        <a:gd name="T2" fmla="*/ 4860 w 5550"/>
                        <a:gd name="T3" fmla="*/ 182 h 338"/>
                        <a:gd name="T4" fmla="*/ 720 w 5550"/>
                        <a:gd name="T5" fmla="*/ 26 h 338"/>
                        <a:gd name="T6" fmla="*/ 540 w 5550"/>
                        <a:gd name="T7" fmla="*/ 338 h 338"/>
                      </a:gdLst>
                      <a:ahLst/>
                      <a:cxnLst>
                        <a:cxn ang="0">
                          <a:pos x="T0" y="T1"/>
                        </a:cxn>
                        <a:cxn ang="0">
                          <a:pos x="T2" y="T3"/>
                        </a:cxn>
                        <a:cxn ang="0">
                          <a:pos x="T4" y="T5"/>
                        </a:cxn>
                        <a:cxn ang="0">
                          <a:pos x="T6" y="T7"/>
                        </a:cxn>
                      </a:cxnLst>
                      <a:rect l="0" t="0" r="r" b="b"/>
                      <a:pathLst>
                        <a:path w="5550" h="338">
                          <a:moveTo>
                            <a:pt x="4860" y="26"/>
                          </a:moveTo>
                          <a:cubicBezTo>
                            <a:pt x="5205" y="104"/>
                            <a:pt x="5550" y="182"/>
                            <a:pt x="4860" y="182"/>
                          </a:cubicBezTo>
                          <a:cubicBezTo>
                            <a:pt x="4170" y="182"/>
                            <a:pt x="1440" y="0"/>
                            <a:pt x="720" y="26"/>
                          </a:cubicBezTo>
                          <a:cubicBezTo>
                            <a:pt x="0" y="52"/>
                            <a:pt x="270" y="195"/>
                            <a:pt x="540" y="338"/>
                          </a:cubicBezTo>
                        </a:path>
                      </a:pathLst>
                    </a:custGeom>
                    <a:noFill/>
                    <a:ln w="9525">
                      <a:solidFill>
                        <a:srgbClr val="000000"/>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sz="3600"/>
                    </a:p>
                  </p:txBody>
                </p:sp>
                <p:sp>
                  <p:nvSpPr>
                    <p:cNvPr id="365" name="Freeform 125"/>
                    <p:cNvSpPr>
                      <a:spLocks noChangeAspect="1"/>
                    </p:cNvSpPr>
                    <p:nvPr/>
                  </p:nvSpPr>
                  <p:spPr bwMode="auto">
                    <a:xfrm>
                      <a:off x="5220" y="9240"/>
                      <a:ext cx="1080" cy="182"/>
                    </a:xfrm>
                    <a:custGeom>
                      <a:avLst/>
                      <a:gdLst>
                        <a:gd name="T0" fmla="*/ 0 w 1080"/>
                        <a:gd name="T1" fmla="*/ 182 h 182"/>
                        <a:gd name="T2" fmla="*/ 180 w 1080"/>
                        <a:gd name="T3" fmla="*/ 26 h 182"/>
                        <a:gd name="T4" fmla="*/ 900 w 1080"/>
                        <a:gd name="T5" fmla="*/ 26 h 182"/>
                        <a:gd name="T6" fmla="*/ 1080 w 1080"/>
                        <a:gd name="T7" fmla="*/ 182 h 182"/>
                      </a:gdLst>
                      <a:ahLst/>
                      <a:cxnLst>
                        <a:cxn ang="0">
                          <a:pos x="T0" y="T1"/>
                        </a:cxn>
                        <a:cxn ang="0">
                          <a:pos x="T2" y="T3"/>
                        </a:cxn>
                        <a:cxn ang="0">
                          <a:pos x="T4" y="T5"/>
                        </a:cxn>
                        <a:cxn ang="0">
                          <a:pos x="T6" y="T7"/>
                        </a:cxn>
                      </a:cxnLst>
                      <a:rect l="0" t="0" r="r" b="b"/>
                      <a:pathLst>
                        <a:path w="1080" h="182">
                          <a:moveTo>
                            <a:pt x="0" y="182"/>
                          </a:moveTo>
                          <a:cubicBezTo>
                            <a:pt x="15" y="117"/>
                            <a:pt x="30" y="52"/>
                            <a:pt x="180" y="26"/>
                          </a:cubicBezTo>
                          <a:cubicBezTo>
                            <a:pt x="330" y="0"/>
                            <a:pt x="750" y="0"/>
                            <a:pt x="900" y="26"/>
                          </a:cubicBezTo>
                          <a:cubicBezTo>
                            <a:pt x="1050" y="52"/>
                            <a:pt x="1065" y="117"/>
                            <a:pt x="1080" y="182"/>
                          </a:cubicBezTo>
                        </a:path>
                      </a:pathLst>
                    </a:custGeom>
                    <a:noFill/>
                    <a:ln w="9525">
                      <a:solidFill>
                        <a:srgbClr val="000000"/>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sz="3600"/>
                    </a:p>
                  </p:txBody>
                </p:sp>
              </p:grpSp>
            </p:grpSp>
            <p:sp>
              <p:nvSpPr>
                <p:cNvPr id="331" name="Text Box 126"/>
                <p:cNvSpPr txBox="1">
                  <a:spLocks noChangeAspect="1" noChangeArrowheads="1"/>
                </p:cNvSpPr>
                <p:nvPr/>
              </p:nvSpPr>
              <p:spPr bwMode="auto">
                <a:xfrm>
                  <a:off x="2700" y="10020"/>
                  <a:ext cx="612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a:t>（</a:t>
                  </a:r>
                  <a:r>
                    <a:rPr kumimoji="0" lang="en-US" altLang="zh-CN" sz="1600"/>
                    <a:t>b</a:t>
                  </a:r>
                  <a:r>
                    <a:rPr kumimoji="0" lang="zh-CN" altLang="en-US" sz="1600"/>
                    <a:t>）  可变长跨块组块</a:t>
                  </a:r>
                </a:p>
              </p:txBody>
            </p:sp>
          </p:grpSp>
          <p:grpSp>
            <p:nvGrpSpPr>
              <p:cNvPr id="252" name="Group 127"/>
              <p:cNvGrpSpPr>
                <a:grpSpLocks noChangeAspect="1"/>
              </p:cNvGrpSpPr>
              <p:nvPr/>
            </p:nvGrpSpPr>
            <p:grpSpPr bwMode="auto">
              <a:xfrm>
                <a:off x="3060" y="14206"/>
                <a:ext cx="6300" cy="1898"/>
                <a:chOff x="2880" y="10956"/>
                <a:chExt cx="6300" cy="1898"/>
              </a:xfrm>
            </p:grpSpPr>
            <p:sp>
              <p:nvSpPr>
                <p:cNvPr id="253" name="Text Box 128"/>
                <p:cNvSpPr txBox="1">
                  <a:spLocks noChangeAspect="1" noChangeArrowheads="1"/>
                </p:cNvSpPr>
                <p:nvPr/>
              </p:nvSpPr>
              <p:spPr bwMode="auto">
                <a:xfrm>
                  <a:off x="3060" y="12386"/>
                  <a:ext cx="612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a:t>（</a:t>
                  </a:r>
                  <a:r>
                    <a:rPr kumimoji="0" lang="en-US" altLang="zh-CN" sz="1600"/>
                    <a:t>c</a:t>
                  </a:r>
                  <a:r>
                    <a:rPr kumimoji="0" lang="zh-CN" altLang="en-US" sz="1600"/>
                    <a:t>）  可变长非跨块组块</a:t>
                  </a:r>
                </a:p>
              </p:txBody>
            </p:sp>
            <p:grpSp>
              <p:nvGrpSpPr>
                <p:cNvPr id="254" name="Group 129"/>
                <p:cNvGrpSpPr>
                  <a:grpSpLocks noChangeAspect="1"/>
                </p:cNvGrpSpPr>
                <p:nvPr/>
              </p:nvGrpSpPr>
              <p:grpSpPr bwMode="auto">
                <a:xfrm>
                  <a:off x="2880" y="10956"/>
                  <a:ext cx="6300" cy="494"/>
                  <a:chOff x="2880" y="10956"/>
                  <a:chExt cx="6300" cy="494"/>
                </a:xfrm>
              </p:grpSpPr>
              <p:sp>
                <p:nvSpPr>
                  <p:cNvPr id="297" name="Text Box 130"/>
                  <p:cNvSpPr txBox="1">
                    <a:spLocks noChangeAspect="1" noChangeArrowheads="1"/>
                  </p:cNvSpPr>
                  <p:nvPr/>
                </p:nvSpPr>
                <p:spPr bwMode="auto">
                  <a:xfrm>
                    <a:off x="3420" y="10982"/>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R1</a:t>
                    </a:r>
                  </a:p>
                </p:txBody>
              </p:sp>
              <p:sp>
                <p:nvSpPr>
                  <p:cNvPr id="298" name="Text Box 131"/>
                  <p:cNvSpPr txBox="1">
                    <a:spLocks noChangeAspect="1" noChangeArrowheads="1"/>
                  </p:cNvSpPr>
                  <p:nvPr/>
                </p:nvSpPr>
                <p:spPr bwMode="auto">
                  <a:xfrm>
                    <a:off x="3240" y="10982"/>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99" name="Text Box 132"/>
                  <p:cNvSpPr txBox="1">
                    <a:spLocks noChangeAspect="1" noChangeArrowheads="1"/>
                  </p:cNvSpPr>
                  <p:nvPr/>
                </p:nvSpPr>
                <p:spPr bwMode="auto">
                  <a:xfrm>
                    <a:off x="5940" y="10982"/>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300" name="Text Box 133"/>
                  <p:cNvSpPr txBox="1">
                    <a:spLocks noChangeAspect="1" noChangeArrowheads="1"/>
                  </p:cNvSpPr>
                  <p:nvPr/>
                </p:nvSpPr>
                <p:spPr bwMode="auto">
                  <a:xfrm>
                    <a:off x="6120" y="10982"/>
                    <a:ext cx="180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a:lstStyle/>
                  <a:p>
                    <a:pPr algn="ctr" eaLnBrk="0" hangingPunct="0"/>
                    <a:r>
                      <a:rPr kumimoji="0" lang="en-US" altLang="zh-CN" sz="1600"/>
                      <a:t>R3</a:t>
                    </a:r>
                  </a:p>
                </p:txBody>
              </p:sp>
              <p:sp>
                <p:nvSpPr>
                  <p:cNvPr id="301" name="Text Box 134"/>
                  <p:cNvSpPr txBox="1">
                    <a:spLocks noChangeAspect="1" noChangeArrowheads="1"/>
                  </p:cNvSpPr>
                  <p:nvPr/>
                </p:nvSpPr>
                <p:spPr bwMode="auto">
                  <a:xfrm>
                    <a:off x="7920" y="10982"/>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R4</a:t>
                    </a:r>
                  </a:p>
                </p:txBody>
              </p:sp>
              <p:sp>
                <p:nvSpPr>
                  <p:cNvPr id="302" name="Text Box 135"/>
                  <p:cNvSpPr txBox="1">
                    <a:spLocks noChangeAspect="1" noChangeArrowheads="1"/>
                  </p:cNvSpPr>
                  <p:nvPr/>
                </p:nvSpPr>
                <p:spPr bwMode="auto">
                  <a:xfrm>
                    <a:off x="8640" y="10982"/>
                    <a:ext cx="180" cy="468"/>
                  </a:xfrm>
                  <a:prstGeom prst="rect">
                    <a:avLst/>
                  </a:prstGeom>
                  <a:solidFill>
                    <a:srgbClr val="969696"/>
                  </a:solidFill>
                  <a:ln w="9525">
                    <a:solidFill>
                      <a:srgbClr val="000000"/>
                    </a:solidFill>
                    <a:miter lim="800000"/>
                    <a:headEnd/>
                    <a:tailEnd/>
                  </a:ln>
                  <a:effectLst/>
                  <a:extLst>
                    <a:ext uri="{AF507438-7753-43e0-B8FC-AC1667EBCBE1}">
                      <a14:hiddenEffects xmlns="" xmlns:a14="http://schemas.microsoft.com/office/drawing/2010/main">
                        <a:effectLst>
                          <a:outerShdw kx="-3284103" algn="br" rotWithShape="0">
                            <a:srgbClr val="808080"/>
                          </a:outerShdw>
                        </a:effectLst>
                      </a14:hiddenEffects>
                    </a:ext>
                  </a:extLst>
                </p:spPr>
                <p:txBody>
                  <a:bodyPr/>
                  <a:lstStyle/>
                  <a:p>
                    <a:pPr algn="just" eaLnBrk="0" hangingPunct="0"/>
                    <a:endParaRPr kumimoji="0" lang="zh-CN" altLang="zh-CN" sz="1600"/>
                  </a:p>
                </p:txBody>
              </p:sp>
              <p:sp>
                <p:nvSpPr>
                  <p:cNvPr id="303" name="Line 136"/>
                  <p:cNvSpPr>
                    <a:spLocks noChangeAspect="1" noChangeShapeType="1"/>
                  </p:cNvSpPr>
                  <p:nvPr/>
                </p:nvSpPr>
                <p:spPr bwMode="auto">
                  <a:xfrm flipH="1">
                    <a:off x="2880" y="1145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04" name="Line 137"/>
                  <p:cNvSpPr>
                    <a:spLocks noChangeAspect="1" noChangeShapeType="1"/>
                  </p:cNvSpPr>
                  <p:nvPr/>
                </p:nvSpPr>
                <p:spPr bwMode="auto">
                  <a:xfrm flipH="1">
                    <a:off x="2880" y="1098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05" name="Line 138"/>
                  <p:cNvSpPr>
                    <a:spLocks noChangeAspect="1" noChangeShapeType="1"/>
                  </p:cNvSpPr>
                  <p:nvPr/>
                </p:nvSpPr>
                <p:spPr bwMode="auto">
                  <a:xfrm flipH="1">
                    <a:off x="8820" y="1098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06" name="Line 139"/>
                  <p:cNvSpPr>
                    <a:spLocks noChangeAspect="1" noChangeShapeType="1"/>
                  </p:cNvSpPr>
                  <p:nvPr/>
                </p:nvSpPr>
                <p:spPr bwMode="auto">
                  <a:xfrm flipH="1">
                    <a:off x="8820" y="1145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07" name="Line 140"/>
                  <p:cNvSpPr>
                    <a:spLocks noChangeAspect="1" noChangeShapeType="1"/>
                  </p:cNvSpPr>
                  <p:nvPr/>
                </p:nvSpPr>
                <p:spPr bwMode="auto">
                  <a:xfrm flipH="1">
                    <a:off x="8820" y="11294"/>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08" name="Line 141"/>
                  <p:cNvSpPr>
                    <a:spLocks noChangeAspect="1" noChangeShapeType="1"/>
                  </p:cNvSpPr>
                  <p:nvPr/>
                </p:nvSpPr>
                <p:spPr bwMode="auto">
                  <a:xfrm flipH="1">
                    <a:off x="2880" y="11294"/>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09" name="Text Box 142"/>
                  <p:cNvSpPr txBox="1">
                    <a:spLocks noChangeAspect="1" noChangeArrowheads="1"/>
                  </p:cNvSpPr>
                  <p:nvPr/>
                </p:nvSpPr>
                <p:spPr bwMode="auto">
                  <a:xfrm>
                    <a:off x="4140" y="10982"/>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R2</a:t>
                    </a:r>
                  </a:p>
                </p:txBody>
              </p:sp>
              <p:grpSp>
                <p:nvGrpSpPr>
                  <p:cNvPr id="310" name="Group 143"/>
                  <p:cNvGrpSpPr>
                    <a:grpSpLocks noChangeAspect="1"/>
                  </p:cNvGrpSpPr>
                  <p:nvPr/>
                </p:nvGrpSpPr>
                <p:grpSpPr bwMode="auto">
                  <a:xfrm>
                    <a:off x="4860" y="10956"/>
                    <a:ext cx="1080" cy="494"/>
                    <a:chOff x="4860" y="10956"/>
                    <a:chExt cx="1080" cy="494"/>
                  </a:xfrm>
                </p:grpSpPr>
                <p:grpSp>
                  <p:nvGrpSpPr>
                    <p:cNvPr id="311" name="Group 144"/>
                    <p:cNvGrpSpPr>
                      <a:grpSpLocks noChangeAspect="1"/>
                    </p:cNvGrpSpPr>
                    <p:nvPr/>
                  </p:nvGrpSpPr>
                  <p:grpSpPr bwMode="auto">
                    <a:xfrm>
                      <a:off x="4860" y="10956"/>
                      <a:ext cx="1080" cy="494"/>
                      <a:chOff x="4860" y="10956"/>
                      <a:chExt cx="1080" cy="494"/>
                    </a:xfrm>
                  </p:grpSpPr>
                  <p:sp>
                    <p:nvSpPr>
                      <p:cNvPr id="321" name="Text Box 145"/>
                      <p:cNvSpPr txBox="1">
                        <a:spLocks noChangeAspect="1" noChangeArrowheads="1"/>
                      </p:cNvSpPr>
                      <p:nvPr/>
                    </p:nvSpPr>
                    <p:spPr bwMode="auto">
                      <a:xfrm>
                        <a:off x="4860" y="10982"/>
                        <a:ext cx="108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endParaRPr kumimoji="0" lang="zh-CN" altLang="zh-CN" sz="1600"/>
                      </a:p>
                    </p:txBody>
                  </p:sp>
                  <p:sp>
                    <p:nvSpPr>
                      <p:cNvPr id="322" name="Line 146"/>
                      <p:cNvSpPr>
                        <a:spLocks noChangeAspect="1" noChangeShapeType="1"/>
                      </p:cNvSpPr>
                      <p:nvPr/>
                    </p:nvSpPr>
                    <p:spPr bwMode="auto">
                      <a:xfrm flipV="1">
                        <a:off x="4860" y="1095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3" name="Line 147"/>
                      <p:cNvSpPr>
                        <a:spLocks noChangeAspect="1" noChangeShapeType="1"/>
                      </p:cNvSpPr>
                      <p:nvPr/>
                    </p:nvSpPr>
                    <p:spPr bwMode="auto">
                      <a:xfrm flipV="1">
                        <a:off x="4860" y="109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4" name="Line 148"/>
                      <p:cNvSpPr>
                        <a:spLocks noChangeAspect="1" noChangeShapeType="1"/>
                      </p:cNvSpPr>
                      <p:nvPr/>
                    </p:nvSpPr>
                    <p:spPr bwMode="auto">
                      <a:xfrm flipV="1">
                        <a:off x="486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5" name="Line 149"/>
                      <p:cNvSpPr>
                        <a:spLocks noChangeAspect="1" noChangeShapeType="1"/>
                      </p:cNvSpPr>
                      <p:nvPr/>
                    </p:nvSpPr>
                    <p:spPr bwMode="auto">
                      <a:xfrm flipV="1">
                        <a:off x="504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6" name="Line 150"/>
                      <p:cNvSpPr>
                        <a:spLocks noChangeAspect="1" noChangeShapeType="1"/>
                      </p:cNvSpPr>
                      <p:nvPr/>
                    </p:nvSpPr>
                    <p:spPr bwMode="auto">
                      <a:xfrm flipV="1">
                        <a:off x="522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7" name="Line 151"/>
                      <p:cNvSpPr>
                        <a:spLocks noChangeAspect="1" noChangeShapeType="1"/>
                      </p:cNvSpPr>
                      <p:nvPr/>
                    </p:nvSpPr>
                    <p:spPr bwMode="auto">
                      <a:xfrm flipV="1">
                        <a:off x="540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8" name="Line 152"/>
                      <p:cNvSpPr>
                        <a:spLocks noChangeAspect="1" noChangeShapeType="1"/>
                      </p:cNvSpPr>
                      <p:nvPr/>
                    </p:nvSpPr>
                    <p:spPr bwMode="auto">
                      <a:xfrm flipV="1">
                        <a:off x="5580" y="11112"/>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9" name="Line 153"/>
                      <p:cNvSpPr>
                        <a:spLocks noChangeAspect="1" noChangeShapeType="1"/>
                      </p:cNvSpPr>
                      <p:nvPr/>
                    </p:nvSpPr>
                    <p:spPr bwMode="auto">
                      <a:xfrm flipV="1">
                        <a:off x="5760" y="112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nvGrpSpPr>
                    <p:cNvPr id="312" name="Group 154"/>
                    <p:cNvGrpSpPr>
                      <a:grpSpLocks noChangeAspect="1"/>
                    </p:cNvGrpSpPr>
                    <p:nvPr/>
                  </p:nvGrpSpPr>
                  <p:grpSpPr bwMode="auto">
                    <a:xfrm>
                      <a:off x="4860" y="10956"/>
                      <a:ext cx="1080" cy="468"/>
                      <a:chOff x="4860" y="10956"/>
                      <a:chExt cx="1080" cy="468"/>
                    </a:xfrm>
                  </p:grpSpPr>
                  <p:sp>
                    <p:nvSpPr>
                      <p:cNvPr id="313" name="Line 155"/>
                      <p:cNvSpPr>
                        <a:spLocks noChangeAspect="1" noChangeShapeType="1"/>
                      </p:cNvSpPr>
                      <p:nvPr/>
                    </p:nvSpPr>
                    <p:spPr bwMode="auto">
                      <a:xfrm>
                        <a:off x="5760" y="1095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14" name="Line 156"/>
                      <p:cNvSpPr>
                        <a:spLocks noChangeAspect="1" noChangeShapeType="1"/>
                      </p:cNvSpPr>
                      <p:nvPr/>
                    </p:nvSpPr>
                    <p:spPr bwMode="auto">
                      <a:xfrm>
                        <a:off x="5580" y="1095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15" name="Line 157"/>
                      <p:cNvSpPr>
                        <a:spLocks noChangeAspect="1" noChangeShapeType="1"/>
                      </p:cNvSpPr>
                      <p:nvPr/>
                    </p:nvSpPr>
                    <p:spPr bwMode="auto">
                      <a:xfrm>
                        <a:off x="540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16" name="Line 158"/>
                      <p:cNvSpPr>
                        <a:spLocks noChangeAspect="1" noChangeShapeType="1"/>
                      </p:cNvSpPr>
                      <p:nvPr/>
                    </p:nvSpPr>
                    <p:spPr bwMode="auto">
                      <a:xfrm>
                        <a:off x="522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17" name="Line 159"/>
                      <p:cNvSpPr>
                        <a:spLocks noChangeAspect="1" noChangeShapeType="1"/>
                      </p:cNvSpPr>
                      <p:nvPr/>
                    </p:nvSpPr>
                    <p:spPr bwMode="auto">
                      <a:xfrm>
                        <a:off x="504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18" name="Line 160"/>
                      <p:cNvSpPr>
                        <a:spLocks noChangeAspect="1" noChangeShapeType="1"/>
                      </p:cNvSpPr>
                      <p:nvPr/>
                    </p:nvSpPr>
                    <p:spPr bwMode="auto">
                      <a:xfrm>
                        <a:off x="4860" y="1095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19" name="Line 161"/>
                      <p:cNvSpPr>
                        <a:spLocks noChangeAspect="1" noChangeShapeType="1"/>
                      </p:cNvSpPr>
                      <p:nvPr/>
                    </p:nvSpPr>
                    <p:spPr bwMode="auto">
                      <a:xfrm>
                        <a:off x="4860" y="11112"/>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320" name="Line 162"/>
                      <p:cNvSpPr>
                        <a:spLocks noChangeAspect="1" noChangeShapeType="1"/>
                      </p:cNvSpPr>
                      <p:nvPr/>
                    </p:nvSpPr>
                    <p:spPr bwMode="auto">
                      <a:xfrm>
                        <a:off x="4860" y="112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grpSp>
              <p:nvGrpSpPr>
                <p:cNvPr id="255" name="Group 163"/>
                <p:cNvGrpSpPr>
                  <a:grpSpLocks noChangeAspect="1"/>
                </p:cNvGrpSpPr>
                <p:nvPr/>
              </p:nvGrpSpPr>
              <p:grpSpPr bwMode="auto">
                <a:xfrm>
                  <a:off x="2880" y="11736"/>
                  <a:ext cx="6300" cy="468"/>
                  <a:chOff x="2880" y="11736"/>
                  <a:chExt cx="6300" cy="468"/>
                </a:xfrm>
              </p:grpSpPr>
              <p:sp>
                <p:nvSpPr>
                  <p:cNvPr id="256" name="Line 164"/>
                  <p:cNvSpPr>
                    <a:spLocks noChangeAspect="1" noChangeShapeType="1"/>
                  </p:cNvSpPr>
                  <p:nvPr/>
                </p:nvSpPr>
                <p:spPr bwMode="auto">
                  <a:xfrm flipH="1">
                    <a:off x="2880" y="1220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57" name="Line 165"/>
                  <p:cNvSpPr>
                    <a:spLocks noChangeAspect="1" noChangeShapeType="1"/>
                  </p:cNvSpPr>
                  <p:nvPr/>
                </p:nvSpPr>
                <p:spPr bwMode="auto">
                  <a:xfrm flipH="1">
                    <a:off x="2880" y="1173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58" name="Line 166"/>
                  <p:cNvSpPr>
                    <a:spLocks noChangeAspect="1" noChangeShapeType="1"/>
                  </p:cNvSpPr>
                  <p:nvPr/>
                </p:nvSpPr>
                <p:spPr bwMode="auto">
                  <a:xfrm flipH="1">
                    <a:off x="8820" y="1220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59" name="Line 167"/>
                  <p:cNvSpPr>
                    <a:spLocks noChangeAspect="1" noChangeShapeType="1"/>
                  </p:cNvSpPr>
                  <p:nvPr/>
                </p:nvSpPr>
                <p:spPr bwMode="auto">
                  <a:xfrm flipH="1">
                    <a:off x="8820" y="1173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60" name="Line 168"/>
                  <p:cNvSpPr>
                    <a:spLocks noChangeAspect="1" noChangeShapeType="1"/>
                  </p:cNvSpPr>
                  <p:nvPr/>
                </p:nvSpPr>
                <p:spPr bwMode="auto">
                  <a:xfrm flipH="1">
                    <a:off x="8820" y="12074"/>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61" name="Line 169"/>
                  <p:cNvSpPr>
                    <a:spLocks noChangeAspect="1" noChangeShapeType="1"/>
                  </p:cNvSpPr>
                  <p:nvPr/>
                </p:nvSpPr>
                <p:spPr bwMode="auto">
                  <a:xfrm flipH="1">
                    <a:off x="2880" y="12048"/>
                    <a:ext cx="360" cy="0"/>
                  </a:xfrm>
                  <a:prstGeom prst="line">
                    <a:avLst/>
                  </a:prstGeom>
                  <a:noFill/>
                  <a:ln w="28575"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62" name="Text Box 170"/>
                  <p:cNvSpPr txBox="1">
                    <a:spLocks noChangeAspect="1" noChangeArrowheads="1"/>
                  </p:cNvSpPr>
                  <p:nvPr/>
                </p:nvSpPr>
                <p:spPr bwMode="auto">
                  <a:xfrm>
                    <a:off x="3420" y="11736"/>
                    <a:ext cx="126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R5</a:t>
                    </a:r>
                  </a:p>
                </p:txBody>
              </p:sp>
              <p:sp>
                <p:nvSpPr>
                  <p:cNvPr id="263" name="Text Box 171"/>
                  <p:cNvSpPr txBox="1">
                    <a:spLocks noChangeAspect="1" noChangeArrowheads="1"/>
                  </p:cNvSpPr>
                  <p:nvPr/>
                </p:nvSpPr>
                <p:spPr bwMode="auto">
                  <a:xfrm>
                    <a:off x="4680" y="11736"/>
                    <a:ext cx="72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R6</a:t>
                    </a:r>
                  </a:p>
                </p:txBody>
              </p:sp>
              <p:sp>
                <p:nvSpPr>
                  <p:cNvPr id="264" name="Text Box 172"/>
                  <p:cNvSpPr txBox="1">
                    <a:spLocks noChangeAspect="1" noChangeArrowheads="1"/>
                  </p:cNvSpPr>
                  <p:nvPr/>
                </p:nvSpPr>
                <p:spPr bwMode="auto">
                  <a:xfrm>
                    <a:off x="3240" y="1173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65" name="Text Box 173"/>
                  <p:cNvSpPr txBox="1">
                    <a:spLocks noChangeAspect="1" noChangeArrowheads="1"/>
                  </p:cNvSpPr>
                  <p:nvPr/>
                </p:nvSpPr>
                <p:spPr bwMode="auto">
                  <a:xfrm>
                    <a:off x="5940" y="1173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66" name="Text Box 174"/>
                  <p:cNvSpPr txBox="1">
                    <a:spLocks noChangeAspect="1" noChangeArrowheads="1"/>
                  </p:cNvSpPr>
                  <p:nvPr/>
                </p:nvSpPr>
                <p:spPr bwMode="auto">
                  <a:xfrm>
                    <a:off x="6120" y="11736"/>
                    <a:ext cx="14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R7</a:t>
                    </a:r>
                  </a:p>
                </p:txBody>
              </p:sp>
              <p:sp>
                <p:nvSpPr>
                  <p:cNvPr id="267" name="Text Box 175"/>
                  <p:cNvSpPr txBox="1">
                    <a:spLocks noChangeAspect="1" noChangeArrowheads="1"/>
                  </p:cNvSpPr>
                  <p:nvPr/>
                </p:nvSpPr>
                <p:spPr bwMode="auto">
                  <a:xfrm>
                    <a:off x="7560" y="11736"/>
                    <a:ext cx="90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ctr" eaLnBrk="0" hangingPunct="0"/>
                    <a:r>
                      <a:rPr kumimoji="0" lang="en-US" altLang="zh-CN" sz="1600"/>
                      <a:t>R8</a:t>
                    </a:r>
                  </a:p>
                </p:txBody>
              </p:sp>
              <p:grpSp>
                <p:nvGrpSpPr>
                  <p:cNvPr id="268" name="Group 176"/>
                  <p:cNvGrpSpPr>
                    <a:grpSpLocks noChangeAspect="1"/>
                  </p:cNvGrpSpPr>
                  <p:nvPr/>
                </p:nvGrpSpPr>
                <p:grpSpPr bwMode="auto">
                  <a:xfrm>
                    <a:off x="5400" y="11736"/>
                    <a:ext cx="540" cy="468"/>
                    <a:chOff x="5400" y="11736"/>
                    <a:chExt cx="540" cy="468"/>
                  </a:xfrm>
                </p:grpSpPr>
                <p:grpSp>
                  <p:nvGrpSpPr>
                    <p:cNvPr id="284" name="Group 177"/>
                    <p:cNvGrpSpPr>
                      <a:grpSpLocks noChangeAspect="1"/>
                    </p:cNvGrpSpPr>
                    <p:nvPr/>
                  </p:nvGrpSpPr>
                  <p:grpSpPr bwMode="auto">
                    <a:xfrm>
                      <a:off x="5400" y="11736"/>
                      <a:ext cx="540" cy="468"/>
                      <a:chOff x="5400" y="11736"/>
                      <a:chExt cx="540" cy="468"/>
                    </a:xfrm>
                  </p:grpSpPr>
                  <p:sp>
                    <p:nvSpPr>
                      <p:cNvPr id="291" name="Text Box 178"/>
                      <p:cNvSpPr txBox="1">
                        <a:spLocks noChangeAspect="1" noChangeArrowheads="1"/>
                      </p:cNvSpPr>
                      <p:nvPr/>
                    </p:nvSpPr>
                    <p:spPr bwMode="auto">
                      <a:xfrm>
                        <a:off x="5400" y="11736"/>
                        <a:ext cx="5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600"/>
                      </a:p>
                    </p:txBody>
                  </p:sp>
                  <p:sp>
                    <p:nvSpPr>
                      <p:cNvPr id="292" name="Line 179"/>
                      <p:cNvSpPr>
                        <a:spLocks noChangeAspect="1" noChangeShapeType="1"/>
                      </p:cNvSpPr>
                      <p:nvPr/>
                    </p:nvSpPr>
                    <p:spPr bwMode="auto">
                      <a:xfrm flipH="1">
                        <a:off x="5400" y="1173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93" name="Line 180"/>
                      <p:cNvSpPr>
                        <a:spLocks noChangeAspect="1" noChangeShapeType="1"/>
                      </p:cNvSpPr>
                      <p:nvPr/>
                    </p:nvSpPr>
                    <p:spPr bwMode="auto">
                      <a:xfrm flipH="1">
                        <a:off x="5400" y="1173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94" name="Line 181"/>
                      <p:cNvSpPr>
                        <a:spLocks noChangeAspect="1" noChangeShapeType="1"/>
                      </p:cNvSpPr>
                      <p:nvPr/>
                    </p:nvSpPr>
                    <p:spPr bwMode="auto">
                      <a:xfrm flipH="1">
                        <a:off x="5760" y="1204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95" name="Line 182"/>
                      <p:cNvSpPr>
                        <a:spLocks noChangeAspect="1" noChangeShapeType="1"/>
                      </p:cNvSpPr>
                      <p:nvPr/>
                    </p:nvSpPr>
                    <p:spPr bwMode="auto">
                      <a:xfrm flipH="1">
                        <a:off x="5580" y="11892"/>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96" name="Line 183"/>
                      <p:cNvSpPr>
                        <a:spLocks noChangeAspect="1" noChangeShapeType="1"/>
                      </p:cNvSpPr>
                      <p:nvPr/>
                    </p:nvSpPr>
                    <p:spPr bwMode="auto">
                      <a:xfrm flipH="1">
                        <a:off x="5400" y="1173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nvGrpSpPr>
                    <p:cNvPr id="285" name="Group 184"/>
                    <p:cNvGrpSpPr>
                      <a:grpSpLocks noChangeAspect="1"/>
                    </p:cNvGrpSpPr>
                    <p:nvPr/>
                  </p:nvGrpSpPr>
                  <p:grpSpPr bwMode="auto">
                    <a:xfrm>
                      <a:off x="5400" y="11736"/>
                      <a:ext cx="540" cy="468"/>
                      <a:chOff x="5400" y="11736"/>
                      <a:chExt cx="540" cy="468"/>
                    </a:xfrm>
                  </p:grpSpPr>
                  <p:sp>
                    <p:nvSpPr>
                      <p:cNvPr id="286" name="Line 185"/>
                      <p:cNvSpPr>
                        <a:spLocks noChangeAspect="1" noChangeShapeType="1"/>
                      </p:cNvSpPr>
                      <p:nvPr/>
                    </p:nvSpPr>
                    <p:spPr bwMode="auto">
                      <a:xfrm>
                        <a:off x="5400" y="1173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7" name="Line 186"/>
                      <p:cNvSpPr>
                        <a:spLocks noChangeAspect="1" noChangeShapeType="1"/>
                      </p:cNvSpPr>
                      <p:nvPr/>
                    </p:nvSpPr>
                    <p:spPr bwMode="auto">
                      <a:xfrm>
                        <a:off x="5760" y="1173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8" name="Line 187"/>
                      <p:cNvSpPr>
                        <a:spLocks noChangeAspect="1" noChangeShapeType="1"/>
                      </p:cNvSpPr>
                      <p:nvPr/>
                    </p:nvSpPr>
                    <p:spPr bwMode="auto">
                      <a:xfrm>
                        <a:off x="5400" y="1204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9" name="Line 188"/>
                      <p:cNvSpPr>
                        <a:spLocks noChangeAspect="1" noChangeShapeType="1"/>
                      </p:cNvSpPr>
                      <p:nvPr/>
                    </p:nvSpPr>
                    <p:spPr bwMode="auto">
                      <a:xfrm>
                        <a:off x="5580" y="1173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90" name="Line 189"/>
                      <p:cNvSpPr>
                        <a:spLocks noChangeAspect="1" noChangeShapeType="1"/>
                      </p:cNvSpPr>
                      <p:nvPr/>
                    </p:nvSpPr>
                    <p:spPr bwMode="auto">
                      <a:xfrm>
                        <a:off x="5400" y="11892"/>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grpSp>
                <p:nvGrpSpPr>
                  <p:cNvPr id="269" name="Group 190"/>
                  <p:cNvGrpSpPr>
                    <a:grpSpLocks noChangeAspect="1"/>
                  </p:cNvGrpSpPr>
                  <p:nvPr/>
                </p:nvGrpSpPr>
                <p:grpSpPr bwMode="auto">
                  <a:xfrm>
                    <a:off x="8460" y="11736"/>
                    <a:ext cx="180" cy="468"/>
                    <a:chOff x="5400" y="11736"/>
                    <a:chExt cx="540" cy="468"/>
                  </a:xfrm>
                </p:grpSpPr>
                <p:grpSp>
                  <p:nvGrpSpPr>
                    <p:cNvPr id="271" name="Group 191"/>
                    <p:cNvGrpSpPr>
                      <a:grpSpLocks noChangeAspect="1"/>
                    </p:cNvGrpSpPr>
                    <p:nvPr/>
                  </p:nvGrpSpPr>
                  <p:grpSpPr bwMode="auto">
                    <a:xfrm>
                      <a:off x="5400" y="11736"/>
                      <a:ext cx="540" cy="468"/>
                      <a:chOff x="5400" y="11736"/>
                      <a:chExt cx="540" cy="468"/>
                    </a:xfrm>
                  </p:grpSpPr>
                  <p:sp>
                    <p:nvSpPr>
                      <p:cNvPr id="278" name="Text Box 192"/>
                      <p:cNvSpPr txBox="1">
                        <a:spLocks noChangeAspect="1" noChangeArrowheads="1"/>
                      </p:cNvSpPr>
                      <p:nvPr/>
                    </p:nvSpPr>
                    <p:spPr bwMode="auto">
                      <a:xfrm>
                        <a:off x="5400" y="11736"/>
                        <a:ext cx="5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600"/>
                      </a:p>
                    </p:txBody>
                  </p:sp>
                  <p:sp>
                    <p:nvSpPr>
                      <p:cNvPr id="279" name="Line 193"/>
                      <p:cNvSpPr>
                        <a:spLocks noChangeAspect="1" noChangeShapeType="1"/>
                      </p:cNvSpPr>
                      <p:nvPr/>
                    </p:nvSpPr>
                    <p:spPr bwMode="auto">
                      <a:xfrm flipH="1">
                        <a:off x="5400" y="1173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0" name="Line 194"/>
                      <p:cNvSpPr>
                        <a:spLocks noChangeAspect="1" noChangeShapeType="1"/>
                      </p:cNvSpPr>
                      <p:nvPr/>
                    </p:nvSpPr>
                    <p:spPr bwMode="auto">
                      <a:xfrm flipH="1">
                        <a:off x="5400" y="1173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1" name="Line 195"/>
                      <p:cNvSpPr>
                        <a:spLocks noChangeAspect="1" noChangeShapeType="1"/>
                      </p:cNvSpPr>
                      <p:nvPr/>
                    </p:nvSpPr>
                    <p:spPr bwMode="auto">
                      <a:xfrm flipH="1">
                        <a:off x="5760" y="1204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2" name="Line 196"/>
                      <p:cNvSpPr>
                        <a:spLocks noChangeAspect="1" noChangeShapeType="1"/>
                      </p:cNvSpPr>
                      <p:nvPr/>
                    </p:nvSpPr>
                    <p:spPr bwMode="auto">
                      <a:xfrm flipH="1">
                        <a:off x="5580" y="11892"/>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83" name="Line 197"/>
                      <p:cNvSpPr>
                        <a:spLocks noChangeAspect="1" noChangeShapeType="1"/>
                      </p:cNvSpPr>
                      <p:nvPr/>
                    </p:nvSpPr>
                    <p:spPr bwMode="auto">
                      <a:xfrm flipH="1">
                        <a:off x="5400" y="1173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nvGrpSpPr>
                    <p:cNvPr id="272" name="Group 198"/>
                    <p:cNvGrpSpPr>
                      <a:grpSpLocks noChangeAspect="1"/>
                    </p:cNvGrpSpPr>
                    <p:nvPr/>
                  </p:nvGrpSpPr>
                  <p:grpSpPr bwMode="auto">
                    <a:xfrm>
                      <a:off x="5400" y="11736"/>
                      <a:ext cx="540" cy="468"/>
                      <a:chOff x="5400" y="11736"/>
                      <a:chExt cx="540" cy="468"/>
                    </a:xfrm>
                  </p:grpSpPr>
                  <p:sp>
                    <p:nvSpPr>
                      <p:cNvPr id="273" name="Line 199"/>
                      <p:cNvSpPr>
                        <a:spLocks noChangeAspect="1" noChangeShapeType="1"/>
                      </p:cNvSpPr>
                      <p:nvPr/>
                    </p:nvSpPr>
                    <p:spPr bwMode="auto">
                      <a:xfrm>
                        <a:off x="5400" y="11736"/>
                        <a:ext cx="54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74" name="Line 200"/>
                      <p:cNvSpPr>
                        <a:spLocks noChangeAspect="1" noChangeShapeType="1"/>
                      </p:cNvSpPr>
                      <p:nvPr/>
                    </p:nvSpPr>
                    <p:spPr bwMode="auto">
                      <a:xfrm>
                        <a:off x="5760" y="1173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75" name="Line 201"/>
                      <p:cNvSpPr>
                        <a:spLocks noChangeAspect="1" noChangeShapeType="1"/>
                      </p:cNvSpPr>
                      <p:nvPr/>
                    </p:nvSpPr>
                    <p:spPr bwMode="auto">
                      <a:xfrm>
                        <a:off x="5400" y="1204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76" name="Line 202"/>
                      <p:cNvSpPr>
                        <a:spLocks noChangeAspect="1" noChangeShapeType="1"/>
                      </p:cNvSpPr>
                      <p:nvPr/>
                    </p:nvSpPr>
                    <p:spPr bwMode="auto">
                      <a:xfrm>
                        <a:off x="5580" y="11736"/>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77" name="Line 203"/>
                      <p:cNvSpPr>
                        <a:spLocks noChangeAspect="1" noChangeShapeType="1"/>
                      </p:cNvSpPr>
                      <p:nvPr/>
                    </p:nvSpPr>
                    <p:spPr bwMode="auto">
                      <a:xfrm>
                        <a:off x="5400" y="11892"/>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sp>
                <p:nvSpPr>
                  <p:cNvPr id="270" name="Text Box 204"/>
                  <p:cNvSpPr txBox="1">
                    <a:spLocks noChangeAspect="1" noChangeArrowheads="1"/>
                  </p:cNvSpPr>
                  <p:nvPr/>
                </p:nvSpPr>
                <p:spPr bwMode="auto">
                  <a:xfrm>
                    <a:off x="8640" y="11736"/>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grpSp>
          </p:grpSp>
        </p:grpSp>
        <p:grpSp>
          <p:nvGrpSpPr>
            <p:cNvPr id="229" name="Group 205"/>
            <p:cNvGrpSpPr>
              <a:grpSpLocks noChangeAspect="1"/>
            </p:cNvGrpSpPr>
            <p:nvPr/>
          </p:nvGrpSpPr>
          <p:grpSpPr bwMode="auto">
            <a:xfrm>
              <a:off x="3060" y="14544"/>
              <a:ext cx="6445" cy="468"/>
              <a:chOff x="3060" y="12984"/>
              <a:chExt cx="6445" cy="468"/>
            </a:xfrm>
          </p:grpSpPr>
          <p:grpSp>
            <p:nvGrpSpPr>
              <p:cNvPr id="230" name="Group 206"/>
              <p:cNvGrpSpPr>
                <a:grpSpLocks noChangeAspect="1"/>
              </p:cNvGrpSpPr>
              <p:nvPr/>
            </p:nvGrpSpPr>
            <p:grpSpPr bwMode="auto">
              <a:xfrm>
                <a:off x="3060" y="12984"/>
                <a:ext cx="1350" cy="468"/>
                <a:chOff x="3060" y="12984"/>
                <a:chExt cx="1350" cy="468"/>
              </a:xfrm>
            </p:grpSpPr>
            <p:sp>
              <p:nvSpPr>
                <p:cNvPr id="247" name="Text Box 207"/>
                <p:cNvSpPr txBox="1">
                  <a:spLocks noChangeAspect="1" noChangeArrowheads="1"/>
                </p:cNvSpPr>
                <p:nvPr/>
              </p:nvSpPr>
              <p:spPr bwMode="auto">
                <a:xfrm>
                  <a:off x="3060" y="12984"/>
                  <a:ext cx="54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r>
                    <a:rPr kumimoji="0" lang="en-US" altLang="zh-CN" sz="1600"/>
                    <a:t>R</a:t>
                  </a:r>
                  <a:r>
                    <a:rPr kumimoji="0" lang="en-US" altLang="zh-CN" sz="1600" baseline="-25000"/>
                    <a:t>i</a:t>
                  </a:r>
                  <a:endParaRPr kumimoji="0" lang="en-US" altLang="zh-CN" sz="1600"/>
                </a:p>
              </p:txBody>
            </p:sp>
            <p:sp>
              <p:nvSpPr>
                <p:cNvPr id="248" name="Text Box 208"/>
                <p:cNvSpPr txBox="1">
                  <a:spLocks noChangeAspect="1" noChangeArrowheads="1"/>
                </p:cNvSpPr>
                <p:nvPr/>
              </p:nvSpPr>
              <p:spPr bwMode="auto">
                <a:xfrm>
                  <a:off x="3600" y="12984"/>
                  <a:ext cx="81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eaLnBrk="0" hangingPunct="0"/>
                  <a:r>
                    <a:rPr kumimoji="0" lang="zh-CN" altLang="en-US" sz="1600" dirty="0"/>
                    <a:t>记录</a:t>
                  </a:r>
                </a:p>
              </p:txBody>
            </p:sp>
          </p:grpSp>
          <p:grpSp>
            <p:nvGrpSpPr>
              <p:cNvPr id="231" name="Group 209"/>
              <p:cNvGrpSpPr>
                <a:grpSpLocks noChangeAspect="1"/>
              </p:cNvGrpSpPr>
              <p:nvPr/>
            </p:nvGrpSpPr>
            <p:grpSpPr bwMode="auto">
              <a:xfrm>
                <a:off x="4302" y="12984"/>
                <a:ext cx="3438" cy="468"/>
                <a:chOff x="4302" y="12984"/>
                <a:chExt cx="3438" cy="468"/>
              </a:xfrm>
            </p:grpSpPr>
            <p:sp>
              <p:nvSpPr>
                <p:cNvPr id="245" name="Text Box 210"/>
                <p:cNvSpPr txBox="1">
                  <a:spLocks noChangeAspect="1" noChangeArrowheads="1"/>
                </p:cNvSpPr>
                <p:nvPr/>
              </p:nvSpPr>
              <p:spPr bwMode="auto">
                <a:xfrm>
                  <a:off x="4302" y="12984"/>
                  <a:ext cx="180" cy="468"/>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600"/>
                </a:p>
              </p:txBody>
            </p:sp>
            <p:sp>
              <p:nvSpPr>
                <p:cNvPr id="246" name="Text Box 211"/>
                <p:cNvSpPr txBox="1">
                  <a:spLocks noChangeAspect="1" noChangeArrowheads="1"/>
                </p:cNvSpPr>
                <p:nvPr/>
              </p:nvSpPr>
              <p:spPr bwMode="auto">
                <a:xfrm>
                  <a:off x="4482" y="12984"/>
                  <a:ext cx="3258"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eaLnBrk="0" hangingPunct="0"/>
                  <a:r>
                    <a:rPr kumimoji="0" lang="zh-CN" altLang="en-US" sz="1600" dirty="0"/>
                    <a:t>由于硬件设计产生的间隙</a:t>
                  </a:r>
                </a:p>
              </p:txBody>
            </p:sp>
          </p:grpSp>
          <p:grpSp>
            <p:nvGrpSpPr>
              <p:cNvPr id="232" name="Group 212"/>
              <p:cNvGrpSpPr>
                <a:grpSpLocks noChangeAspect="1"/>
              </p:cNvGrpSpPr>
              <p:nvPr/>
            </p:nvGrpSpPr>
            <p:grpSpPr bwMode="auto">
              <a:xfrm>
                <a:off x="7740" y="12984"/>
                <a:ext cx="1765" cy="468"/>
                <a:chOff x="7740" y="12984"/>
                <a:chExt cx="1765" cy="468"/>
              </a:xfrm>
            </p:grpSpPr>
            <p:grpSp>
              <p:nvGrpSpPr>
                <p:cNvPr id="233" name="Group 213"/>
                <p:cNvGrpSpPr>
                  <a:grpSpLocks noChangeAspect="1"/>
                </p:cNvGrpSpPr>
                <p:nvPr/>
              </p:nvGrpSpPr>
              <p:grpSpPr bwMode="auto">
                <a:xfrm>
                  <a:off x="7740" y="12984"/>
                  <a:ext cx="378" cy="468"/>
                  <a:chOff x="7740" y="12984"/>
                  <a:chExt cx="378" cy="468"/>
                </a:xfrm>
              </p:grpSpPr>
              <p:grpSp>
                <p:nvGrpSpPr>
                  <p:cNvPr id="235" name="Group 214"/>
                  <p:cNvGrpSpPr>
                    <a:grpSpLocks noChangeAspect="1"/>
                  </p:cNvGrpSpPr>
                  <p:nvPr/>
                </p:nvGrpSpPr>
                <p:grpSpPr bwMode="auto">
                  <a:xfrm>
                    <a:off x="7740" y="12984"/>
                    <a:ext cx="360" cy="468"/>
                    <a:chOff x="7740" y="12984"/>
                    <a:chExt cx="360" cy="468"/>
                  </a:xfrm>
                </p:grpSpPr>
                <p:sp>
                  <p:nvSpPr>
                    <p:cNvPr id="241" name="Text Box 215"/>
                    <p:cNvSpPr txBox="1">
                      <a:spLocks noChangeAspect="1" noChangeArrowheads="1"/>
                    </p:cNvSpPr>
                    <p:nvPr/>
                  </p:nvSpPr>
                  <p:spPr bwMode="auto">
                    <a:xfrm>
                      <a:off x="7740" y="12984"/>
                      <a:ext cx="360" cy="46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600"/>
                    </a:p>
                  </p:txBody>
                </p:sp>
                <p:sp>
                  <p:nvSpPr>
                    <p:cNvPr id="242" name="Line 216"/>
                    <p:cNvSpPr>
                      <a:spLocks noChangeAspect="1" noChangeShapeType="1"/>
                    </p:cNvSpPr>
                    <p:nvPr/>
                  </p:nvSpPr>
                  <p:spPr bwMode="auto">
                    <a:xfrm flipH="1">
                      <a:off x="7740" y="12984"/>
                      <a:ext cx="36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43" name="Line 217"/>
                    <p:cNvSpPr>
                      <a:spLocks noChangeAspect="1" noChangeShapeType="1"/>
                    </p:cNvSpPr>
                    <p:nvPr/>
                  </p:nvSpPr>
                  <p:spPr bwMode="auto">
                    <a:xfrm flipH="1">
                      <a:off x="7740" y="12984"/>
                      <a:ext cx="18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44" name="Line 218"/>
                    <p:cNvSpPr>
                      <a:spLocks noChangeAspect="1" noChangeShapeType="1"/>
                    </p:cNvSpPr>
                    <p:nvPr/>
                  </p:nvSpPr>
                  <p:spPr bwMode="auto">
                    <a:xfrm flipH="1">
                      <a:off x="7920" y="13140"/>
                      <a:ext cx="18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nvGrpSpPr>
                  <p:cNvPr id="236" name="Group 219"/>
                  <p:cNvGrpSpPr>
                    <a:grpSpLocks noChangeAspect="1"/>
                  </p:cNvGrpSpPr>
                  <p:nvPr/>
                </p:nvGrpSpPr>
                <p:grpSpPr bwMode="auto">
                  <a:xfrm>
                    <a:off x="7740" y="12984"/>
                    <a:ext cx="378" cy="468"/>
                    <a:chOff x="7740" y="12984"/>
                    <a:chExt cx="378" cy="468"/>
                  </a:xfrm>
                </p:grpSpPr>
                <p:sp>
                  <p:nvSpPr>
                    <p:cNvPr id="237" name="Line 220"/>
                    <p:cNvSpPr>
                      <a:spLocks noChangeAspect="1" noChangeShapeType="1"/>
                    </p:cNvSpPr>
                    <p:nvPr/>
                  </p:nvSpPr>
                  <p:spPr bwMode="auto">
                    <a:xfrm>
                      <a:off x="7920" y="12984"/>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38" name="Line 221"/>
                    <p:cNvSpPr>
                      <a:spLocks noChangeAspect="1" noChangeShapeType="1"/>
                    </p:cNvSpPr>
                    <p:nvPr/>
                  </p:nvSpPr>
                  <p:spPr bwMode="auto">
                    <a:xfrm>
                      <a:off x="7740" y="12984"/>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39" name="Line 222"/>
                    <p:cNvSpPr>
                      <a:spLocks noChangeAspect="1" noChangeShapeType="1"/>
                    </p:cNvSpPr>
                    <p:nvPr/>
                  </p:nvSpPr>
                  <p:spPr bwMode="auto">
                    <a:xfrm>
                      <a:off x="7758" y="13140"/>
                      <a:ext cx="36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sp>
                  <p:nvSpPr>
                    <p:cNvPr id="240" name="Line 223"/>
                    <p:cNvSpPr>
                      <a:spLocks noChangeAspect="1" noChangeShapeType="1"/>
                    </p:cNvSpPr>
                    <p:nvPr/>
                  </p:nvSpPr>
                  <p:spPr bwMode="auto">
                    <a:xfrm>
                      <a:off x="7740" y="13296"/>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3600"/>
                    </a:p>
                  </p:txBody>
                </p:sp>
              </p:grpSp>
            </p:grpSp>
            <p:sp>
              <p:nvSpPr>
                <p:cNvPr id="234" name="Text Box 224"/>
                <p:cNvSpPr txBox="1">
                  <a:spLocks noChangeAspect="1" noChangeArrowheads="1"/>
                </p:cNvSpPr>
                <p:nvPr/>
              </p:nvSpPr>
              <p:spPr bwMode="auto">
                <a:xfrm>
                  <a:off x="8100" y="12984"/>
                  <a:ext cx="1405"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eaLnBrk="0" hangingPunct="0"/>
                  <a:r>
                    <a:rPr kumimoji="0" lang="zh-CN" altLang="en-US" sz="1600" dirty="0"/>
                    <a:t>内部碎片</a:t>
                  </a:r>
                </a:p>
              </p:txBody>
            </p:sp>
          </p:grpSp>
        </p:grpSp>
      </p:grpSp>
      <p:sp>
        <p:nvSpPr>
          <p:cNvPr id="2" name="日期占位符 1"/>
          <p:cNvSpPr>
            <a:spLocks noGrp="1"/>
          </p:cNvSpPr>
          <p:nvPr>
            <p:ph type="dt" sz="half" idx="10"/>
          </p:nvPr>
        </p:nvSpPr>
        <p:spPr/>
        <p:txBody>
          <a:bodyPr/>
          <a:lstStyle/>
          <a:p>
            <a:fld id="{3F3F8BCE-68A2-4A40-9DB4-9BD492AA0C77}"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31</a:t>
            </a:fld>
            <a:endParaRPr lang="zh-CN" altLang="en-US"/>
          </a:p>
        </p:txBody>
      </p:sp>
    </p:spTree>
    <p:extLst>
      <p:ext uri="{BB962C8B-B14F-4D97-AF65-F5344CB8AC3E}">
        <p14:creationId xmlns:p14="http://schemas.microsoft.com/office/powerpoint/2010/main" val="2858123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Grp="1" noChangeArrowheads="1"/>
          </p:cNvSpPr>
          <p:nvPr>
            <p:ph type="title"/>
          </p:nvPr>
        </p:nvSpPr>
        <p:spPr/>
        <p:txBody>
          <a:bodyPr/>
          <a:lstStyle/>
          <a:p>
            <a:r>
              <a:rPr lang="zh-CN" altLang="en-US" dirty="0"/>
              <a:t>物理结构</a:t>
            </a:r>
          </a:p>
        </p:txBody>
      </p:sp>
      <p:sp>
        <p:nvSpPr>
          <p:cNvPr id="130051" name="Rectangle 3"/>
          <p:cNvSpPr>
            <a:spLocks noGrp="1" noChangeArrowheads="1"/>
          </p:cNvSpPr>
          <p:nvPr>
            <p:ph idx="1"/>
          </p:nvPr>
        </p:nvSpPr>
        <p:spPr/>
        <p:txBody>
          <a:bodyPr/>
          <a:lstStyle/>
          <a:p>
            <a:r>
              <a:rPr lang="zh-CN" altLang="en-US" dirty="0">
                <a:solidFill>
                  <a:srgbClr val="C00000"/>
                </a:solidFill>
              </a:rPr>
              <a:t>文件的逻辑地址和物理地址</a:t>
            </a:r>
            <a:endParaRPr lang="en-US" altLang="zh-CN" dirty="0">
              <a:solidFill>
                <a:srgbClr val="C00000"/>
              </a:solidFill>
            </a:endParaRPr>
          </a:p>
          <a:p>
            <a:r>
              <a:rPr lang="zh-CN" altLang="en-US" dirty="0"/>
              <a:t>文件在物理介质上的存放方式</a:t>
            </a:r>
          </a:p>
          <a:p>
            <a:endParaRPr lang="zh-CN" altLang="en-US" dirty="0"/>
          </a:p>
        </p:txBody>
      </p:sp>
      <p:sp>
        <p:nvSpPr>
          <p:cNvPr id="2" name="日期占位符 1"/>
          <p:cNvSpPr>
            <a:spLocks noGrp="1"/>
          </p:cNvSpPr>
          <p:nvPr>
            <p:ph type="dt" sz="half" idx="10"/>
          </p:nvPr>
        </p:nvSpPr>
        <p:spPr/>
        <p:txBody>
          <a:bodyPr/>
          <a:lstStyle/>
          <a:p>
            <a:fld id="{400DCA6C-CBDC-9347-ACE4-2549C044ED67}"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32</a:t>
            </a:fld>
            <a:endParaRPr lang="zh-CN" altLang="en-US"/>
          </a:p>
        </p:txBody>
      </p:sp>
      <p:graphicFrame>
        <p:nvGraphicFramePr>
          <p:cNvPr id="5" name="图示 4"/>
          <p:cNvGraphicFramePr/>
          <p:nvPr>
            <p:extLst>
              <p:ext uri="{D42A27DB-BD31-4B8C-83A1-F6EECF244321}">
                <p14:modId xmlns:p14="http://schemas.microsoft.com/office/powerpoint/2010/main" val="111216664"/>
              </p:ext>
            </p:extLst>
          </p:nvPr>
        </p:nvGraphicFramePr>
        <p:xfrm>
          <a:off x="664191" y="3229449"/>
          <a:ext cx="8179558" cy="183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183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fade">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fade">
                                      <p:cBhvr>
                                        <p:cTn id="12" dur="500"/>
                                        <p:tgtEl>
                                          <p:spTgt spid="130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CE900636-A37F-4A79-B5BC-05BF45080F3C}"/>
                                            </p:graphicEl>
                                          </p:spTgt>
                                        </p:tgtEl>
                                        <p:attrNameLst>
                                          <p:attrName>style.visibility</p:attrName>
                                        </p:attrNameLst>
                                      </p:cBhvr>
                                      <p:to>
                                        <p:strVal val="visible"/>
                                      </p:to>
                                    </p:set>
                                    <p:animEffect transition="in" filter="fade">
                                      <p:cBhvr>
                                        <p:cTn id="17" dur="500"/>
                                        <p:tgtEl>
                                          <p:spTgt spid="5">
                                            <p:graphicEl>
                                              <a:dgm id="{CE900636-A37F-4A79-B5BC-05BF45080F3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448DEBD1-E08E-4B88-98C7-17728285FC8E}"/>
                                            </p:graphicEl>
                                          </p:spTgt>
                                        </p:tgtEl>
                                        <p:attrNameLst>
                                          <p:attrName>style.visibility</p:attrName>
                                        </p:attrNameLst>
                                      </p:cBhvr>
                                      <p:to>
                                        <p:strVal val="visible"/>
                                      </p:to>
                                    </p:set>
                                    <p:animEffect transition="in" filter="fade">
                                      <p:cBhvr>
                                        <p:cTn id="22" dur="500"/>
                                        <p:tgtEl>
                                          <p:spTgt spid="5">
                                            <p:graphicEl>
                                              <a:dgm id="{448DEBD1-E08E-4B88-98C7-17728285FC8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842069A3-EA91-4895-8946-459C679954DF}"/>
                                            </p:graphicEl>
                                          </p:spTgt>
                                        </p:tgtEl>
                                        <p:attrNameLst>
                                          <p:attrName>style.visibility</p:attrName>
                                        </p:attrNameLst>
                                      </p:cBhvr>
                                      <p:to>
                                        <p:strVal val="visible"/>
                                      </p:to>
                                    </p:set>
                                    <p:animEffect transition="in" filter="fade">
                                      <p:cBhvr>
                                        <p:cTn id="27" dur="500"/>
                                        <p:tgtEl>
                                          <p:spTgt spid="5">
                                            <p:graphicEl>
                                              <a:dgm id="{842069A3-EA91-4895-8946-459C679954D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Graphic spid="5"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文件访问方法（</a:t>
            </a:r>
            <a:r>
              <a:rPr lang="en-US" altLang="zh-CN" dirty="0"/>
              <a:t>access）</a:t>
            </a:r>
          </a:p>
        </p:txBody>
      </p:sp>
      <p:sp>
        <p:nvSpPr>
          <p:cNvPr id="390147" name="Rectangle 3"/>
          <p:cNvSpPr>
            <a:spLocks noGrp="1" noChangeArrowheads="1"/>
          </p:cNvSpPr>
          <p:nvPr>
            <p:ph type="body" idx="1"/>
          </p:nvPr>
        </p:nvSpPr>
        <p:spPr/>
        <p:txBody>
          <a:bodyPr>
            <a:normAutofit/>
          </a:bodyPr>
          <a:lstStyle/>
          <a:p>
            <a:r>
              <a:rPr lang="zh-CN" altLang="en-US" dirty="0"/>
              <a:t>用户在使用文件时按何种次序存取文件</a:t>
            </a:r>
          </a:p>
          <a:p>
            <a:pPr lvl="1"/>
            <a:r>
              <a:rPr lang="zh-CN" altLang="en-US" dirty="0"/>
              <a:t>顺序存取：按照文件信息的逻辑顺序(记录的排列顺序)依次存取。</a:t>
            </a:r>
            <a:endParaRPr lang="en-US" altLang="zh-CN" dirty="0"/>
          </a:p>
          <a:p>
            <a:pPr lvl="1"/>
            <a:r>
              <a:rPr lang="zh-CN" altLang="en-US" dirty="0"/>
              <a:t>随机存取(直接存取）：按任意的次序对文件进行读写操作</a:t>
            </a:r>
            <a:endParaRPr lang="en-US" altLang="zh-CN" dirty="0"/>
          </a:p>
        </p:txBody>
      </p:sp>
      <p:sp>
        <p:nvSpPr>
          <p:cNvPr id="2" name="日期占位符 1"/>
          <p:cNvSpPr>
            <a:spLocks noGrp="1"/>
          </p:cNvSpPr>
          <p:nvPr>
            <p:ph type="dt" sz="half" idx="10"/>
          </p:nvPr>
        </p:nvSpPr>
        <p:spPr/>
        <p:txBody>
          <a:bodyPr/>
          <a:lstStyle/>
          <a:p>
            <a:fld id="{5AFEC328-C217-384C-8A24-6B967C450FB5}"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33</a:t>
            </a:fld>
            <a:endParaRPr lang="zh-CN" altLang="en-US"/>
          </a:p>
        </p:txBody>
      </p:sp>
    </p:spTree>
    <p:extLst>
      <p:ext uri="{BB962C8B-B14F-4D97-AF65-F5344CB8AC3E}">
        <p14:creationId xmlns:p14="http://schemas.microsoft.com/office/powerpoint/2010/main" val="6814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fade">
                                      <p:cBhvr>
                                        <p:cTn id="7" dur="500"/>
                                        <p:tgtEl>
                                          <p:spTgt spid="390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fade">
                                      <p:cBhvr>
                                        <p:cTn id="12" dur="500"/>
                                        <p:tgtEl>
                                          <p:spTgt spid="390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animEffect transition="in" filter="fade">
                                      <p:cBhvr>
                                        <p:cTn id="17" dur="5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文件访问方法（</a:t>
            </a:r>
            <a:r>
              <a:rPr lang="en-US" altLang="zh-CN" dirty="0"/>
              <a:t>access）</a:t>
            </a:r>
          </a:p>
        </p:txBody>
      </p:sp>
      <p:sp>
        <p:nvSpPr>
          <p:cNvPr id="390147" name="Rectangle 3"/>
          <p:cNvSpPr>
            <a:spLocks noGrp="1" noChangeArrowheads="1"/>
          </p:cNvSpPr>
          <p:nvPr>
            <p:ph type="body" idx="1"/>
          </p:nvPr>
        </p:nvSpPr>
        <p:spPr/>
        <p:txBody>
          <a:bodyPr>
            <a:normAutofit/>
          </a:bodyPr>
          <a:lstStyle/>
          <a:p>
            <a:r>
              <a:rPr lang="zh-CN" altLang="en-US" dirty="0"/>
              <a:t>与文件使用方式有关</a:t>
            </a:r>
            <a:endParaRPr lang="en-US" altLang="zh-CN" dirty="0"/>
          </a:p>
          <a:p>
            <a:pPr lvl="1"/>
            <a:r>
              <a:rPr lang="zh-CN" altLang="en-US" dirty="0"/>
              <a:t>源程序文件用顺序存取</a:t>
            </a:r>
            <a:endParaRPr lang="en-US" altLang="zh-CN" dirty="0"/>
          </a:p>
          <a:p>
            <a:pPr lvl="1"/>
            <a:r>
              <a:rPr lang="zh-CN" altLang="en-US" dirty="0"/>
              <a:t>数据库文件用随机存取</a:t>
            </a:r>
          </a:p>
          <a:p>
            <a:r>
              <a:rPr lang="zh-CN" altLang="en-US" dirty="0"/>
              <a:t>与存储介质的特性有关</a:t>
            </a:r>
            <a:endParaRPr lang="en-US" altLang="zh-CN" dirty="0"/>
          </a:p>
          <a:p>
            <a:pPr lvl="1"/>
            <a:r>
              <a:rPr lang="zh-CN" altLang="en-US" dirty="0"/>
              <a:t>磁带</a:t>
            </a:r>
            <a:endParaRPr lang="en-US" altLang="zh-CN" dirty="0"/>
          </a:p>
          <a:p>
            <a:pPr lvl="1"/>
            <a:r>
              <a:rPr lang="zh-CN" altLang="en-US" dirty="0"/>
              <a:t>磁盘</a:t>
            </a:r>
          </a:p>
        </p:txBody>
      </p:sp>
      <p:sp>
        <p:nvSpPr>
          <p:cNvPr id="2" name="日期占位符 1"/>
          <p:cNvSpPr>
            <a:spLocks noGrp="1"/>
          </p:cNvSpPr>
          <p:nvPr>
            <p:ph type="dt" sz="half" idx="10"/>
          </p:nvPr>
        </p:nvSpPr>
        <p:spPr/>
        <p:txBody>
          <a:bodyPr/>
          <a:lstStyle/>
          <a:p>
            <a:fld id="{05F474E5-D452-284A-842A-2263AE190D81}"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8368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fade">
                                      <p:cBhvr>
                                        <p:cTn id="7" dur="500"/>
                                        <p:tgtEl>
                                          <p:spTgt spid="390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0147">
                                            <p:txEl>
                                              <p:pRg st="1" end="1"/>
                                            </p:txEl>
                                          </p:spTgt>
                                        </p:tgtEl>
                                        <p:attrNameLst>
                                          <p:attrName>style.visibility</p:attrName>
                                        </p:attrNameLst>
                                      </p:cBhvr>
                                      <p:to>
                                        <p:strVal val="visible"/>
                                      </p:to>
                                    </p:set>
                                    <p:animEffect transition="in" filter="fade">
                                      <p:cBhvr>
                                        <p:cTn id="10" dur="500"/>
                                        <p:tgtEl>
                                          <p:spTgt spid="3901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0147">
                                            <p:txEl>
                                              <p:pRg st="2" end="2"/>
                                            </p:txEl>
                                          </p:spTgt>
                                        </p:tgtEl>
                                        <p:attrNameLst>
                                          <p:attrName>style.visibility</p:attrName>
                                        </p:attrNameLst>
                                      </p:cBhvr>
                                      <p:to>
                                        <p:strVal val="visible"/>
                                      </p:to>
                                    </p:set>
                                    <p:animEffect transition="in" filter="fade">
                                      <p:cBhvr>
                                        <p:cTn id="13" dur="500"/>
                                        <p:tgtEl>
                                          <p:spTgt spid="390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0147">
                                            <p:txEl>
                                              <p:pRg st="3" end="3"/>
                                            </p:txEl>
                                          </p:spTgt>
                                        </p:tgtEl>
                                        <p:attrNameLst>
                                          <p:attrName>style.visibility</p:attrName>
                                        </p:attrNameLst>
                                      </p:cBhvr>
                                      <p:to>
                                        <p:strVal val="visible"/>
                                      </p:to>
                                    </p:set>
                                    <p:animEffect transition="in" filter="fade">
                                      <p:cBhvr>
                                        <p:cTn id="18" dur="500"/>
                                        <p:tgtEl>
                                          <p:spTgt spid="3901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0147">
                                            <p:txEl>
                                              <p:pRg st="4" end="4"/>
                                            </p:txEl>
                                          </p:spTgt>
                                        </p:tgtEl>
                                        <p:attrNameLst>
                                          <p:attrName>style.visibility</p:attrName>
                                        </p:attrNameLst>
                                      </p:cBhvr>
                                      <p:to>
                                        <p:strVal val="visible"/>
                                      </p:to>
                                    </p:set>
                                    <p:animEffect transition="in" filter="fade">
                                      <p:cBhvr>
                                        <p:cTn id="21" dur="500"/>
                                        <p:tgtEl>
                                          <p:spTgt spid="39014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0147">
                                            <p:txEl>
                                              <p:pRg st="5" end="5"/>
                                            </p:txEl>
                                          </p:spTgt>
                                        </p:tgtEl>
                                        <p:attrNameLst>
                                          <p:attrName>style.visibility</p:attrName>
                                        </p:attrNameLst>
                                      </p:cBhvr>
                                      <p:to>
                                        <p:strVal val="visible"/>
                                      </p:to>
                                    </p:set>
                                    <p:animEffect transition="in" filter="fade">
                                      <p:cBhvr>
                                        <p:cTn id="24" dur="500"/>
                                        <p:tgtEl>
                                          <p:spTgt spid="390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zh-CN" altLang="en-US" dirty="0"/>
              <a:t>文件分配表</a:t>
            </a:r>
            <a:r>
              <a:rPr lang="en-US" altLang="zh-CN" dirty="0"/>
              <a:t>File Allocation Table</a:t>
            </a:r>
            <a:endParaRPr lang="zh-CN" altLang="en-US" dirty="0"/>
          </a:p>
        </p:txBody>
      </p:sp>
      <p:sp>
        <p:nvSpPr>
          <p:cNvPr id="98307" name="Rectangle 3"/>
          <p:cNvSpPr>
            <a:spLocks noGrp="1" noChangeArrowheads="1"/>
          </p:cNvSpPr>
          <p:nvPr>
            <p:ph type="body" idx="1"/>
          </p:nvPr>
        </p:nvSpPr>
        <p:spPr/>
        <p:txBody>
          <a:bodyPr>
            <a:normAutofit fontScale="85000" lnSpcReduction="10000"/>
          </a:bodyPr>
          <a:lstStyle/>
          <a:p>
            <a:r>
              <a:rPr lang="zh-CN" altLang="en-US" dirty="0"/>
              <a:t>为了有效地管理文件存储器，通常把文件存储空间划分成若干个大小相等的物理块。</a:t>
            </a:r>
            <a:endParaRPr lang="en-US" altLang="zh-CN" dirty="0"/>
          </a:p>
          <a:p>
            <a:r>
              <a:rPr lang="zh-CN" altLang="en-US" dirty="0"/>
              <a:t>物理块是分配及传输信息的基本单位。</a:t>
            </a:r>
            <a:endParaRPr lang="en-US" altLang="zh-CN" dirty="0"/>
          </a:p>
          <a:p>
            <a:r>
              <a:rPr lang="zh-CN" altLang="en-US" dirty="0"/>
              <a:t>块的大小通常是扇区的倍数，如</a:t>
            </a:r>
            <a:r>
              <a:rPr lang="en-US" altLang="zh-CN" dirty="0"/>
              <a:t>512B</a:t>
            </a:r>
            <a:r>
              <a:rPr lang="zh-CN" altLang="en-US" dirty="0"/>
              <a:t>、</a:t>
            </a:r>
            <a:r>
              <a:rPr lang="en-US" altLang="zh-CN" dirty="0"/>
              <a:t>1KB</a:t>
            </a:r>
            <a:r>
              <a:rPr lang="zh-CN" altLang="en-US" dirty="0"/>
              <a:t>、</a:t>
            </a:r>
            <a:r>
              <a:rPr lang="en-US" altLang="zh-CN" dirty="0"/>
              <a:t>2KB</a:t>
            </a:r>
            <a:r>
              <a:rPr lang="zh-CN" altLang="en-US" dirty="0"/>
              <a:t>或者</a:t>
            </a:r>
            <a:r>
              <a:rPr lang="en-US" altLang="zh-CN" dirty="0"/>
              <a:t>4KB</a:t>
            </a:r>
            <a:r>
              <a:rPr lang="zh-CN" altLang="en-US" dirty="0"/>
              <a:t>。</a:t>
            </a:r>
          </a:p>
          <a:p>
            <a:r>
              <a:rPr lang="zh-CN" altLang="en-US" dirty="0"/>
              <a:t>文件分配表：描述文件所获得物理块的详细信息，不同的操作系统赋予了该结构不同的名字</a:t>
            </a:r>
          </a:p>
          <a:p>
            <a:pPr lvl="1"/>
            <a:r>
              <a:rPr lang="en-US" altLang="zh-CN" dirty="0"/>
              <a:t>DOS</a:t>
            </a:r>
            <a:r>
              <a:rPr lang="zh-CN" altLang="en-US" dirty="0"/>
              <a:t>：</a:t>
            </a:r>
            <a:r>
              <a:rPr lang="en-US" altLang="zh-CN" dirty="0"/>
              <a:t>FAT</a:t>
            </a:r>
            <a:r>
              <a:rPr lang="zh-CN" altLang="en-US" dirty="0"/>
              <a:t> </a:t>
            </a:r>
            <a:r>
              <a:rPr lang="en-US" altLang="zh-CN" dirty="0"/>
              <a:t>/</a:t>
            </a:r>
            <a:r>
              <a:rPr lang="zh-CN" altLang="en-US" dirty="0"/>
              <a:t> </a:t>
            </a:r>
            <a:r>
              <a:rPr lang="en-US" altLang="zh-CN" dirty="0"/>
              <a:t>Windows</a:t>
            </a:r>
            <a:r>
              <a:rPr lang="zh-CN" altLang="en-US" dirty="0"/>
              <a:t> </a:t>
            </a:r>
            <a:r>
              <a:rPr lang="en-US" altLang="zh-CN" dirty="0"/>
              <a:t>NTFS:</a:t>
            </a:r>
            <a:r>
              <a:rPr lang="zh-CN" altLang="en-US" dirty="0"/>
              <a:t> </a:t>
            </a:r>
            <a:r>
              <a:rPr lang="en-US" altLang="zh-CN" dirty="0"/>
              <a:t>MFT</a:t>
            </a:r>
            <a:r>
              <a:rPr lang="zh-CN" altLang="en-US" dirty="0"/>
              <a:t> </a:t>
            </a:r>
            <a:r>
              <a:rPr lang="en-US" altLang="zh-CN" dirty="0"/>
              <a:t>(master</a:t>
            </a:r>
            <a:r>
              <a:rPr lang="zh-CN" altLang="en-US" dirty="0"/>
              <a:t> </a:t>
            </a:r>
            <a:r>
              <a:rPr lang="en-US" altLang="zh-CN" dirty="0"/>
              <a:t>file</a:t>
            </a:r>
            <a:r>
              <a:rPr lang="zh-CN" altLang="en-US" dirty="0"/>
              <a:t> </a:t>
            </a:r>
            <a:r>
              <a:rPr lang="en-US" altLang="zh-CN" dirty="0"/>
              <a:t>table)</a:t>
            </a:r>
          </a:p>
          <a:p>
            <a:pPr lvl="1"/>
            <a:r>
              <a:rPr lang="en-US" altLang="zh-CN" dirty="0"/>
              <a:t>UNIX</a:t>
            </a:r>
            <a:r>
              <a:rPr lang="zh-CN" altLang="en-US" dirty="0"/>
              <a:t>类操作系统：</a:t>
            </a:r>
            <a:r>
              <a:rPr lang="en-US" altLang="zh-CN" dirty="0" err="1"/>
              <a:t>inode</a:t>
            </a:r>
            <a:endParaRPr lang="en-US" altLang="zh-CN" dirty="0"/>
          </a:p>
        </p:txBody>
      </p:sp>
      <p:sp>
        <p:nvSpPr>
          <p:cNvPr id="2" name="日期占位符 1"/>
          <p:cNvSpPr>
            <a:spLocks noGrp="1"/>
          </p:cNvSpPr>
          <p:nvPr>
            <p:ph type="dt" sz="half" idx="10"/>
          </p:nvPr>
        </p:nvSpPr>
        <p:spPr/>
        <p:txBody>
          <a:bodyPr/>
          <a:lstStyle/>
          <a:p>
            <a:fld id="{A6A7B3D6-1705-0348-86AF-6674E9DB15AE}"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35</a:t>
            </a:fld>
            <a:endParaRPr lang="zh-CN" altLang="en-US"/>
          </a:p>
        </p:txBody>
      </p:sp>
    </p:spTree>
    <p:extLst>
      <p:ext uri="{BB962C8B-B14F-4D97-AF65-F5344CB8AC3E}">
        <p14:creationId xmlns:p14="http://schemas.microsoft.com/office/powerpoint/2010/main" val="4278488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分配方式</a:t>
            </a:r>
          </a:p>
        </p:txBody>
      </p:sp>
      <p:sp>
        <p:nvSpPr>
          <p:cNvPr id="3" name="内容占位符 2"/>
          <p:cNvSpPr>
            <a:spLocks noGrp="1"/>
          </p:cNvSpPr>
          <p:nvPr>
            <p:ph idx="1"/>
          </p:nvPr>
        </p:nvSpPr>
        <p:spPr/>
        <p:txBody>
          <a:bodyPr/>
          <a:lstStyle/>
          <a:p>
            <a:r>
              <a:rPr lang="zh-CN" altLang="en-US" dirty="0"/>
              <a:t>静态分配：文件创建时申明需要的最大空间</a:t>
            </a:r>
            <a:endParaRPr lang="en-US" altLang="zh-CN" dirty="0"/>
          </a:p>
          <a:p>
            <a:pPr lvl="1"/>
            <a:r>
              <a:rPr lang="zh-CN" altLang="en-US" dirty="0"/>
              <a:t>预分配，实现简单，易于维护，但灵活性差</a:t>
            </a:r>
          </a:p>
          <a:p>
            <a:r>
              <a:rPr lang="zh-CN" altLang="en-US" dirty="0"/>
              <a:t>动态分配：文件存储空间按需分配</a:t>
            </a:r>
          </a:p>
          <a:p>
            <a:pPr lvl="1"/>
            <a:r>
              <a:rPr lang="zh-CN" altLang="en-US" dirty="0"/>
              <a:t>实现较复杂，需要维护较多的数据结构，实用性高</a:t>
            </a:r>
          </a:p>
          <a:p>
            <a:endParaRPr lang="zh-CN" altLang="en-US" dirty="0"/>
          </a:p>
        </p:txBody>
      </p:sp>
      <p:sp>
        <p:nvSpPr>
          <p:cNvPr id="4" name="日期占位符 3"/>
          <p:cNvSpPr>
            <a:spLocks noGrp="1"/>
          </p:cNvSpPr>
          <p:nvPr>
            <p:ph type="dt" sz="half" idx="10"/>
          </p:nvPr>
        </p:nvSpPr>
        <p:spPr/>
        <p:txBody>
          <a:bodyPr/>
          <a:lstStyle/>
          <a:p>
            <a:fld id="{85E84FD3-E933-1843-A7E2-CACAAD75AE33}"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96186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ChangeArrowheads="1"/>
          </p:cNvSpPr>
          <p:nvPr>
            <p:ph type="title"/>
          </p:nvPr>
        </p:nvSpPr>
        <p:spPr/>
        <p:txBody>
          <a:bodyPr/>
          <a:lstStyle/>
          <a:p>
            <a:r>
              <a:rPr lang="zh-CN" altLang="en-US"/>
              <a:t>连续结构（顺序）</a:t>
            </a:r>
            <a:endParaRPr lang="zh-CN" altLang="en-US" dirty="0"/>
          </a:p>
        </p:txBody>
      </p:sp>
      <p:sp>
        <p:nvSpPr>
          <p:cNvPr id="148483" name="Rectangle 3"/>
          <p:cNvSpPr>
            <a:spLocks noGrp="1" noChangeArrowheads="1"/>
          </p:cNvSpPr>
          <p:nvPr>
            <p:ph idx="1"/>
          </p:nvPr>
        </p:nvSpPr>
        <p:spPr/>
        <p:txBody>
          <a:bodyPr/>
          <a:lstStyle/>
          <a:p>
            <a:r>
              <a:rPr lang="zh-CN" altLang="en-US"/>
              <a:t>文件信息存放在若干连续的物理块中</a:t>
            </a:r>
            <a:endParaRPr lang="zh-CN" altLang="en-US" dirty="0"/>
          </a:p>
        </p:txBody>
      </p:sp>
      <p:sp>
        <p:nvSpPr>
          <p:cNvPr id="2" name="日期占位符 1"/>
          <p:cNvSpPr>
            <a:spLocks noGrp="1"/>
          </p:cNvSpPr>
          <p:nvPr>
            <p:ph type="dt" sz="half" idx="10"/>
          </p:nvPr>
        </p:nvSpPr>
        <p:spPr/>
        <p:txBody>
          <a:bodyPr/>
          <a:lstStyle/>
          <a:p>
            <a:fld id="{787BDC88-333F-CF4C-BBB7-BC710C8F4FDE}"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37</a:t>
            </a:fld>
            <a:endParaRPr lang="zh-CN" altLang="en-US"/>
          </a:p>
        </p:txBody>
      </p:sp>
      <p:grpSp>
        <p:nvGrpSpPr>
          <p:cNvPr id="9" name="Group 5"/>
          <p:cNvGrpSpPr>
            <a:grpSpLocks noChangeAspect="1"/>
          </p:cNvGrpSpPr>
          <p:nvPr/>
        </p:nvGrpSpPr>
        <p:grpSpPr bwMode="auto">
          <a:xfrm>
            <a:off x="1328757" y="2233563"/>
            <a:ext cx="3653373" cy="3798747"/>
            <a:chOff x="2880" y="6432"/>
            <a:chExt cx="3600" cy="3744"/>
          </a:xfrm>
        </p:grpSpPr>
        <p:sp>
          <p:nvSpPr>
            <p:cNvPr id="37" name="Text Box 6"/>
            <p:cNvSpPr txBox="1">
              <a:spLocks noChangeAspect="1" noChangeArrowheads="1"/>
            </p:cNvSpPr>
            <p:nvPr/>
          </p:nvSpPr>
          <p:spPr bwMode="auto">
            <a:xfrm>
              <a:off x="3600" y="7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7</a:t>
              </a:r>
            </a:p>
          </p:txBody>
        </p:sp>
        <p:sp>
          <p:nvSpPr>
            <p:cNvPr id="38" name="Text Box 7"/>
            <p:cNvSpPr txBox="1">
              <a:spLocks noChangeAspect="1" noChangeArrowheads="1"/>
            </p:cNvSpPr>
            <p:nvPr/>
          </p:nvSpPr>
          <p:spPr bwMode="auto">
            <a:xfrm>
              <a:off x="4140" y="7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8</a:t>
              </a:r>
            </a:p>
          </p:txBody>
        </p:sp>
        <p:sp>
          <p:nvSpPr>
            <p:cNvPr id="39" name="Text Box 8"/>
            <p:cNvSpPr txBox="1">
              <a:spLocks noChangeAspect="1" noChangeArrowheads="1"/>
            </p:cNvSpPr>
            <p:nvPr/>
          </p:nvSpPr>
          <p:spPr bwMode="auto">
            <a:xfrm>
              <a:off x="4680" y="7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9</a:t>
              </a:r>
            </a:p>
          </p:txBody>
        </p:sp>
        <p:sp>
          <p:nvSpPr>
            <p:cNvPr id="40" name="Text Box 9"/>
            <p:cNvSpPr txBox="1">
              <a:spLocks noChangeAspect="1" noChangeArrowheads="1"/>
            </p:cNvSpPr>
            <p:nvPr/>
          </p:nvSpPr>
          <p:spPr bwMode="auto">
            <a:xfrm>
              <a:off x="5220" y="7680"/>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10</a:t>
              </a:r>
            </a:p>
          </p:txBody>
        </p:sp>
        <p:sp>
          <p:nvSpPr>
            <p:cNvPr id="41" name="Text Box 10"/>
            <p:cNvSpPr txBox="1">
              <a:spLocks noChangeAspect="1" noChangeArrowheads="1"/>
            </p:cNvSpPr>
            <p:nvPr/>
          </p:nvSpPr>
          <p:spPr bwMode="auto">
            <a:xfrm>
              <a:off x="5760" y="7680"/>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11</a:t>
              </a:r>
            </a:p>
          </p:txBody>
        </p:sp>
        <p:grpSp>
          <p:nvGrpSpPr>
            <p:cNvPr id="42" name="Group 11"/>
            <p:cNvGrpSpPr>
              <a:grpSpLocks noChangeAspect="1"/>
            </p:cNvGrpSpPr>
            <p:nvPr/>
          </p:nvGrpSpPr>
          <p:grpSpPr bwMode="auto">
            <a:xfrm>
              <a:off x="2880" y="6432"/>
              <a:ext cx="3600" cy="3744"/>
              <a:chOff x="2880" y="6432"/>
              <a:chExt cx="3600" cy="3744"/>
            </a:xfrm>
          </p:grpSpPr>
          <p:sp>
            <p:nvSpPr>
              <p:cNvPr id="43" name="Oval 12"/>
              <p:cNvSpPr>
                <a:spLocks noChangeAspect="1" noChangeArrowheads="1"/>
              </p:cNvSpPr>
              <p:nvPr/>
            </p:nvSpPr>
            <p:spPr bwMode="auto">
              <a:xfrm>
                <a:off x="2880" y="6432"/>
                <a:ext cx="3600" cy="624"/>
              </a:xfrm>
              <a:prstGeom prst="ellipse">
                <a:avLst/>
              </a:prstGeom>
              <a:solidFill>
                <a:srgbClr val="C0C0C0">
                  <a:alpha val="50000"/>
                </a:srgbClr>
              </a:solidFill>
              <a:ln w="9525">
                <a:solidFill>
                  <a:srgbClr val="000000"/>
                </a:solidFill>
                <a:round/>
                <a:headEnd/>
                <a:tailEnd/>
              </a:ln>
            </p:spPr>
            <p:txBody>
              <a:bodyPr/>
              <a:lstStyle/>
              <a:p>
                <a:endParaRPr lang="zh-CN" altLang="en-US" sz="2800"/>
              </a:p>
            </p:txBody>
          </p:sp>
          <p:sp>
            <p:nvSpPr>
              <p:cNvPr id="44" name="Line 13"/>
              <p:cNvSpPr>
                <a:spLocks noChangeAspect="1" noChangeShapeType="1"/>
              </p:cNvSpPr>
              <p:nvPr/>
            </p:nvSpPr>
            <p:spPr bwMode="auto">
              <a:xfrm>
                <a:off x="2880" y="6744"/>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45" name="Line 14"/>
              <p:cNvSpPr>
                <a:spLocks noChangeAspect="1" noChangeShapeType="1"/>
              </p:cNvSpPr>
              <p:nvPr/>
            </p:nvSpPr>
            <p:spPr bwMode="auto">
              <a:xfrm>
                <a:off x="6480" y="6744"/>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46" name="Freeform 15"/>
              <p:cNvSpPr>
                <a:spLocks noChangeAspect="1"/>
              </p:cNvSpPr>
              <p:nvPr/>
            </p:nvSpPr>
            <p:spPr bwMode="auto">
              <a:xfrm>
                <a:off x="2880" y="9864"/>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800"/>
              </a:p>
            </p:txBody>
          </p:sp>
          <p:grpSp>
            <p:nvGrpSpPr>
              <p:cNvPr id="47" name="Group 16"/>
              <p:cNvGrpSpPr>
                <a:grpSpLocks noChangeAspect="1"/>
              </p:cNvGrpSpPr>
              <p:nvPr/>
            </p:nvGrpSpPr>
            <p:grpSpPr bwMode="auto">
              <a:xfrm>
                <a:off x="3240" y="9240"/>
                <a:ext cx="3060" cy="156"/>
                <a:chOff x="3240" y="9240"/>
                <a:chExt cx="3060" cy="156"/>
              </a:xfrm>
            </p:grpSpPr>
            <p:sp>
              <p:nvSpPr>
                <p:cNvPr id="173" name="Text Box 1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74" name="Text Box 1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75" name="Text Box 1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76" name="Text Box 2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77" name="Text Box 2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78" name="Text Box 2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grpSp>
          <p:grpSp>
            <p:nvGrpSpPr>
              <p:cNvPr id="48" name="Group 23"/>
              <p:cNvGrpSpPr>
                <a:grpSpLocks noChangeAspect="1"/>
              </p:cNvGrpSpPr>
              <p:nvPr/>
            </p:nvGrpSpPr>
            <p:grpSpPr bwMode="auto">
              <a:xfrm>
                <a:off x="3060" y="9084"/>
                <a:ext cx="3060" cy="309"/>
                <a:chOff x="3060" y="8148"/>
                <a:chExt cx="3060" cy="309"/>
              </a:xfrm>
            </p:grpSpPr>
            <p:sp>
              <p:nvSpPr>
                <p:cNvPr id="167"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24</a:t>
                  </a:r>
                </a:p>
              </p:txBody>
            </p:sp>
            <p:sp>
              <p:nvSpPr>
                <p:cNvPr id="168"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25</a:t>
                  </a:r>
                </a:p>
              </p:txBody>
            </p:sp>
            <p:sp>
              <p:nvSpPr>
                <p:cNvPr id="169"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26</a:t>
                  </a:r>
                </a:p>
              </p:txBody>
            </p:sp>
            <p:sp>
              <p:nvSpPr>
                <p:cNvPr id="170"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27</a:t>
                  </a:r>
                </a:p>
              </p:txBody>
            </p:sp>
            <p:sp>
              <p:nvSpPr>
                <p:cNvPr id="171"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28</a:t>
                  </a:r>
                </a:p>
              </p:txBody>
            </p:sp>
            <p:sp>
              <p:nvSpPr>
                <p:cNvPr id="172"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29</a:t>
                  </a:r>
                </a:p>
              </p:txBody>
            </p:sp>
          </p:grpSp>
          <p:grpSp>
            <p:nvGrpSpPr>
              <p:cNvPr id="49" name="Group 30"/>
              <p:cNvGrpSpPr>
                <a:grpSpLocks noChangeAspect="1"/>
              </p:cNvGrpSpPr>
              <p:nvPr/>
            </p:nvGrpSpPr>
            <p:grpSpPr bwMode="auto">
              <a:xfrm>
                <a:off x="3060" y="7059"/>
                <a:ext cx="3240" cy="465"/>
                <a:chOff x="3060" y="7059"/>
                <a:chExt cx="3240" cy="465"/>
              </a:xfrm>
            </p:grpSpPr>
            <p:grpSp>
              <p:nvGrpSpPr>
                <p:cNvPr id="143" name="Group 31"/>
                <p:cNvGrpSpPr>
                  <a:grpSpLocks noChangeAspect="1"/>
                </p:cNvGrpSpPr>
                <p:nvPr/>
              </p:nvGrpSpPr>
              <p:grpSpPr bwMode="auto">
                <a:xfrm>
                  <a:off x="3060" y="7212"/>
                  <a:ext cx="2880" cy="309"/>
                  <a:chOff x="2880" y="7212"/>
                  <a:chExt cx="2880" cy="309"/>
                </a:xfrm>
              </p:grpSpPr>
              <p:sp>
                <p:nvSpPr>
                  <p:cNvPr id="161" name="Text Box 32"/>
                  <p:cNvSpPr txBox="1">
                    <a:spLocks noChangeAspect="1" noChangeArrowheads="1"/>
                  </p:cNvSpPr>
                  <p:nvPr/>
                </p:nvSpPr>
                <p:spPr bwMode="auto">
                  <a:xfrm>
                    <a:off x="28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0</a:t>
                    </a:r>
                  </a:p>
                </p:txBody>
              </p:sp>
              <p:sp>
                <p:nvSpPr>
                  <p:cNvPr id="162" name="Text Box 33"/>
                  <p:cNvSpPr txBox="1">
                    <a:spLocks noChangeAspect="1" noChangeArrowheads="1"/>
                  </p:cNvSpPr>
                  <p:nvPr/>
                </p:nvSpPr>
                <p:spPr bwMode="auto">
                  <a:xfrm>
                    <a:off x="342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a:t>
                    </a:r>
                  </a:p>
                </p:txBody>
              </p:sp>
              <p:sp>
                <p:nvSpPr>
                  <p:cNvPr id="163" name="Text Box 34"/>
                  <p:cNvSpPr txBox="1">
                    <a:spLocks noChangeAspect="1" noChangeArrowheads="1"/>
                  </p:cNvSpPr>
                  <p:nvPr/>
                </p:nvSpPr>
                <p:spPr bwMode="auto">
                  <a:xfrm>
                    <a:off x="396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a:t>
                    </a:r>
                  </a:p>
                </p:txBody>
              </p:sp>
              <p:sp>
                <p:nvSpPr>
                  <p:cNvPr id="164" name="Text Box 35"/>
                  <p:cNvSpPr txBox="1">
                    <a:spLocks noChangeAspect="1" noChangeArrowheads="1"/>
                  </p:cNvSpPr>
                  <p:nvPr/>
                </p:nvSpPr>
                <p:spPr bwMode="auto">
                  <a:xfrm>
                    <a:off x="450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a:t>
                    </a:r>
                  </a:p>
                </p:txBody>
              </p:sp>
              <p:sp>
                <p:nvSpPr>
                  <p:cNvPr id="165" name="Text Box 36"/>
                  <p:cNvSpPr txBox="1">
                    <a:spLocks noChangeAspect="1" noChangeArrowheads="1"/>
                  </p:cNvSpPr>
                  <p:nvPr/>
                </p:nvSpPr>
                <p:spPr bwMode="auto">
                  <a:xfrm>
                    <a:off x="504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4</a:t>
                    </a:r>
                  </a:p>
                </p:txBody>
              </p:sp>
              <p:sp>
                <p:nvSpPr>
                  <p:cNvPr id="166" name="Text Box 37"/>
                  <p:cNvSpPr txBox="1">
                    <a:spLocks noChangeAspect="1" noChangeArrowheads="1"/>
                  </p:cNvSpPr>
                  <p:nvPr/>
                </p:nvSpPr>
                <p:spPr bwMode="auto">
                  <a:xfrm>
                    <a:off x="55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5</a:t>
                    </a:r>
                  </a:p>
                </p:txBody>
              </p:sp>
            </p:grpSp>
            <p:grpSp>
              <p:nvGrpSpPr>
                <p:cNvPr id="144" name="Group 38"/>
                <p:cNvGrpSpPr>
                  <a:grpSpLocks noChangeAspect="1"/>
                </p:cNvGrpSpPr>
                <p:nvPr/>
              </p:nvGrpSpPr>
              <p:grpSpPr bwMode="auto">
                <a:xfrm>
                  <a:off x="3240" y="7368"/>
                  <a:ext cx="3060" cy="156"/>
                  <a:chOff x="3240" y="9240"/>
                  <a:chExt cx="3060" cy="156"/>
                </a:xfrm>
              </p:grpSpPr>
              <p:sp>
                <p:nvSpPr>
                  <p:cNvPr id="155" name="Text Box 39"/>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56" name="Text Box 40"/>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57" name="Text Box 41"/>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58" name="Text Box 42"/>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59" name="Text Box 43"/>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60" name="Text Box 44"/>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grpSp>
            <p:grpSp>
              <p:nvGrpSpPr>
                <p:cNvPr id="145" name="Group 45"/>
                <p:cNvGrpSpPr>
                  <a:grpSpLocks noChangeAspect="1"/>
                </p:cNvGrpSpPr>
                <p:nvPr/>
              </p:nvGrpSpPr>
              <p:grpSpPr bwMode="auto">
                <a:xfrm>
                  <a:off x="3780" y="7368"/>
                  <a:ext cx="1980" cy="156"/>
                  <a:chOff x="3780" y="7368"/>
                  <a:chExt cx="1980" cy="156"/>
                </a:xfrm>
              </p:grpSpPr>
              <p:sp>
                <p:nvSpPr>
                  <p:cNvPr id="147" name="Line 46"/>
                  <p:cNvSpPr>
                    <a:spLocks noChangeAspect="1" noChangeShapeType="1"/>
                  </p:cNvSpPr>
                  <p:nvPr/>
                </p:nvSpPr>
                <p:spPr bwMode="auto">
                  <a:xfrm flipH="1">
                    <a:off x="378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48" name="Line 47"/>
                  <p:cNvSpPr>
                    <a:spLocks noChangeAspect="1" noChangeShapeType="1"/>
                  </p:cNvSpPr>
                  <p:nvPr/>
                </p:nvSpPr>
                <p:spPr bwMode="auto">
                  <a:xfrm flipH="1">
                    <a:off x="396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49" name="Line 48"/>
                  <p:cNvSpPr>
                    <a:spLocks noChangeAspect="1" noChangeShapeType="1"/>
                  </p:cNvSpPr>
                  <p:nvPr/>
                </p:nvSpPr>
                <p:spPr bwMode="auto">
                  <a:xfrm flipH="1">
                    <a:off x="432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50" name="Line 49"/>
                  <p:cNvSpPr>
                    <a:spLocks noChangeAspect="1" noChangeShapeType="1"/>
                  </p:cNvSpPr>
                  <p:nvPr/>
                </p:nvSpPr>
                <p:spPr bwMode="auto">
                  <a:xfrm flipH="1">
                    <a:off x="450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51" name="Line 50"/>
                  <p:cNvSpPr>
                    <a:spLocks noChangeAspect="1" noChangeShapeType="1"/>
                  </p:cNvSpPr>
                  <p:nvPr/>
                </p:nvSpPr>
                <p:spPr bwMode="auto">
                  <a:xfrm flipH="1">
                    <a:off x="486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52" name="Line 51"/>
                  <p:cNvSpPr>
                    <a:spLocks noChangeAspect="1" noChangeShapeType="1"/>
                  </p:cNvSpPr>
                  <p:nvPr/>
                </p:nvSpPr>
                <p:spPr bwMode="auto">
                  <a:xfrm flipH="1">
                    <a:off x="504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53" name="Line 52"/>
                  <p:cNvSpPr>
                    <a:spLocks noChangeAspect="1" noChangeShapeType="1"/>
                  </p:cNvSpPr>
                  <p:nvPr/>
                </p:nvSpPr>
                <p:spPr bwMode="auto">
                  <a:xfrm flipH="1">
                    <a:off x="540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54" name="Line 53"/>
                  <p:cNvSpPr>
                    <a:spLocks noChangeAspect="1" noChangeShapeType="1"/>
                  </p:cNvSpPr>
                  <p:nvPr/>
                </p:nvSpPr>
                <p:spPr bwMode="auto">
                  <a:xfrm flipH="1">
                    <a:off x="5580" y="736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sp>
              <p:nvSpPr>
                <p:cNvPr id="146" name="Text Box 54"/>
                <p:cNvSpPr txBox="1">
                  <a:spLocks noChangeAspect="1" noChangeArrowheads="1"/>
                </p:cNvSpPr>
                <p:nvPr/>
              </p:nvSpPr>
              <p:spPr bwMode="auto">
                <a:xfrm>
                  <a:off x="4140" y="7059"/>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FILE1</a:t>
                  </a:r>
                </a:p>
              </p:txBody>
            </p:sp>
          </p:grpSp>
          <p:grpSp>
            <p:nvGrpSpPr>
              <p:cNvPr id="50" name="Group 55"/>
              <p:cNvGrpSpPr>
                <a:grpSpLocks noChangeAspect="1"/>
              </p:cNvGrpSpPr>
              <p:nvPr/>
            </p:nvGrpSpPr>
            <p:grpSpPr bwMode="auto">
              <a:xfrm>
                <a:off x="3060" y="7527"/>
                <a:ext cx="3240" cy="933"/>
                <a:chOff x="3060" y="7527"/>
                <a:chExt cx="3240" cy="933"/>
              </a:xfrm>
            </p:grpSpPr>
            <p:sp>
              <p:nvSpPr>
                <p:cNvPr id="121" name="Text Box 56"/>
                <p:cNvSpPr txBox="1">
                  <a:spLocks noChangeAspect="1" noChangeArrowheads="1"/>
                </p:cNvSpPr>
                <p:nvPr/>
              </p:nvSpPr>
              <p:spPr bwMode="auto">
                <a:xfrm>
                  <a:off x="3060" y="7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6</a:t>
                  </a:r>
                </a:p>
              </p:txBody>
            </p:sp>
            <p:grpSp>
              <p:nvGrpSpPr>
                <p:cNvPr id="122" name="Group 57"/>
                <p:cNvGrpSpPr>
                  <a:grpSpLocks noChangeAspect="1"/>
                </p:cNvGrpSpPr>
                <p:nvPr/>
              </p:nvGrpSpPr>
              <p:grpSpPr bwMode="auto">
                <a:xfrm>
                  <a:off x="3060" y="8148"/>
                  <a:ext cx="3060" cy="309"/>
                  <a:chOff x="3060" y="8148"/>
                  <a:chExt cx="3060" cy="309"/>
                </a:xfrm>
              </p:grpSpPr>
              <p:sp>
                <p:nvSpPr>
                  <p:cNvPr id="137" name="Text Box 58"/>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12</a:t>
                    </a:r>
                  </a:p>
                </p:txBody>
              </p:sp>
              <p:sp>
                <p:nvSpPr>
                  <p:cNvPr id="138" name="Text Box 59"/>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13</a:t>
                    </a:r>
                  </a:p>
                </p:txBody>
              </p:sp>
              <p:sp>
                <p:nvSpPr>
                  <p:cNvPr id="139" name="Text Box 60"/>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14</a:t>
                    </a:r>
                  </a:p>
                </p:txBody>
              </p:sp>
              <p:sp>
                <p:nvSpPr>
                  <p:cNvPr id="140" name="Text Box 61"/>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15</a:t>
                    </a:r>
                  </a:p>
                </p:txBody>
              </p:sp>
              <p:sp>
                <p:nvSpPr>
                  <p:cNvPr id="141" name="Text Box 62"/>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dirty="0"/>
                      <a:t>16</a:t>
                    </a:r>
                  </a:p>
                </p:txBody>
              </p:sp>
              <p:sp>
                <p:nvSpPr>
                  <p:cNvPr id="142" name="Text Box 63"/>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17</a:t>
                    </a:r>
                  </a:p>
                </p:txBody>
              </p:sp>
            </p:grpSp>
            <p:grpSp>
              <p:nvGrpSpPr>
                <p:cNvPr id="123" name="Group 64"/>
                <p:cNvGrpSpPr>
                  <a:grpSpLocks noChangeAspect="1"/>
                </p:cNvGrpSpPr>
                <p:nvPr/>
              </p:nvGrpSpPr>
              <p:grpSpPr bwMode="auto">
                <a:xfrm>
                  <a:off x="3240" y="8304"/>
                  <a:ext cx="3060" cy="156"/>
                  <a:chOff x="3240" y="9240"/>
                  <a:chExt cx="3060" cy="156"/>
                </a:xfrm>
              </p:grpSpPr>
              <p:sp>
                <p:nvSpPr>
                  <p:cNvPr id="131" name="Text Box 65"/>
                  <p:cNvSpPr txBox="1">
                    <a:spLocks noChangeAspect="1" noChangeArrowheads="1"/>
                  </p:cNvSpPr>
                  <p:nvPr/>
                </p:nvSpPr>
                <p:spPr bwMode="auto">
                  <a:xfrm>
                    <a:off x="324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2" name="Text Box 66"/>
                  <p:cNvSpPr txBox="1">
                    <a:spLocks noChangeAspect="1" noChangeArrowheads="1"/>
                  </p:cNvSpPr>
                  <p:nvPr/>
                </p:nvSpPr>
                <p:spPr bwMode="auto">
                  <a:xfrm>
                    <a:off x="378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3" name="Text Box 67"/>
                  <p:cNvSpPr txBox="1">
                    <a:spLocks noChangeAspect="1" noChangeArrowheads="1"/>
                  </p:cNvSpPr>
                  <p:nvPr/>
                </p:nvSpPr>
                <p:spPr bwMode="auto">
                  <a:xfrm>
                    <a:off x="432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4" name="Text Box 68"/>
                  <p:cNvSpPr txBox="1">
                    <a:spLocks noChangeAspect="1" noChangeArrowheads="1"/>
                  </p:cNvSpPr>
                  <p:nvPr/>
                </p:nvSpPr>
                <p:spPr bwMode="auto">
                  <a:xfrm>
                    <a:off x="486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5" name="Text Box 69"/>
                  <p:cNvSpPr txBox="1">
                    <a:spLocks noChangeAspect="1" noChangeArrowheads="1"/>
                  </p:cNvSpPr>
                  <p:nvPr/>
                </p:nvSpPr>
                <p:spPr bwMode="auto">
                  <a:xfrm>
                    <a:off x="540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6" name="Text Box 70"/>
                  <p:cNvSpPr txBox="1">
                    <a:spLocks noChangeAspect="1" noChangeArrowheads="1"/>
                  </p:cNvSpPr>
                  <p:nvPr/>
                </p:nvSpPr>
                <p:spPr bwMode="auto">
                  <a:xfrm>
                    <a:off x="5940" y="924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grpSp>
            <p:sp>
              <p:nvSpPr>
                <p:cNvPr id="124" name="Text Box 71"/>
                <p:cNvSpPr txBox="1">
                  <a:spLocks noChangeAspect="1" noChangeArrowheads="1"/>
                </p:cNvSpPr>
                <p:nvPr/>
              </p:nvSpPr>
              <p:spPr bwMode="auto">
                <a:xfrm>
                  <a:off x="3240" y="78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25" name="Text Box 72"/>
                <p:cNvSpPr txBox="1">
                  <a:spLocks noChangeAspect="1" noChangeArrowheads="1"/>
                </p:cNvSpPr>
                <p:nvPr/>
              </p:nvSpPr>
              <p:spPr bwMode="auto">
                <a:xfrm>
                  <a:off x="3780" y="78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26" name="Text Box 73"/>
                <p:cNvSpPr txBox="1">
                  <a:spLocks noChangeAspect="1" noChangeArrowheads="1"/>
                </p:cNvSpPr>
                <p:nvPr/>
              </p:nvSpPr>
              <p:spPr bwMode="auto">
                <a:xfrm>
                  <a:off x="4320" y="78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27" name="Text Box 74"/>
                <p:cNvSpPr txBox="1">
                  <a:spLocks noChangeAspect="1" noChangeArrowheads="1"/>
                </p:cNvSpPr>
                <p:nvPr/>
              </p:nvSpPr>
              <p:spPr bwMode="auto">
                <a:xfrm>
                  <a:off x="4860" y="783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28" name="Text Box 75"/>
                <p:cNvSpPr txBox="1">
                  <a:spLocks noChangeAspect="1" noChangeArrowheads="1"/>
                </p:cNvSpPr>
                <p:nvPr/>
              </p:nvSpPr>
              <p:spPr bwMode="auto">
                <a:xfrm>
                  <a:off x="5400" y="783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29" name="Text Box 76"/>
                <p:cNvSpPr txBox="1">
                  <a:spLocks noChangeAspect="1" noChangeArrowheads="1"/>
                </p:cNvSpPr>
                <p:nvPr/>
              </p:nvSpPr>
              <p:spPr bwMode="auto">
                <a:xfrm>
                  <a:off x="5940" y="783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200"/>
                </a:p>
              </p:txBody>
            </p:sp>
            <p:sp>
              <p:nvSpPr>
                <p:cNvPr id="130" name="Text Box 77"/>
                <p:cNvSpPr txBox="1">
                  <a:spLocks noChangeAspect="1" noChangeArrowheads="1"/>
                </p:cNvSpPr>
                <p:nvPr/>
              </p:nvSpPr>
              <p:spPr bwMode="auto">
                <a:xfrm>
                  <a:off x="5400" y="7527"/>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FILE2</a:t>
                  </a:r>
                </a:p>
              </p:txBody>
            </p:sp>
          </p:grpSp>
          <p:grpSp>
            <p:nvGrpSpPr>
              <p:cNvPr id="51" name="Group 78"/>
              <p:cNvGrpSpPr>
                <a:grpSpLocks noChangeAspect="1"/>
              </p:cNvGrpSpPr>
              <p:nvPr/>
            </p:nvGrpSpPr>
            <p:grpSpPr bwMode="auto">
              <a:xfrm>
                <a:off x="3060" y="8460"/>
                <a:ext cx="3240" cy="468"/>
                <a:chOff x="3060" y="8460"/>
                <a:chExt cx="3240" cy="468"/>
              </a:xfrm>
            </p:grpSpPr>
            <p:grpSp>
              <p:nvGrpSpPr>
                <p:cNvPr id="94" name="Group 79"/>
                <p:cNvGrpSpPr>
                  <a:grpSpLocks noChangeAspect="1"/>
                </p:cNvGrpSpPr>
                <p:nvPr/>
              </p:nvGrpSpPr>
              <p:grpSpPr bwMode="auto">
                <a:xfrm>
                  <a:off x="3060" y="8616"/>
                  <a:ext cx="3060" cy="309"/>
                  <a:chOff x="3060" y="8148"/>
                  <a:chExt cx="3060" cy="309"/>
                </a:xfrm>
              </p:grpSpPr>
              <p:sp>
                <p:nvSpPr>
                  <p:cNvPr id="115" name="Text Box 80"/>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18</a:t>
                    </a:r>
                  </a:p>
                </p:txBody>
              </p:sp>
              <p:sp>
                <p:nvSpPr>
                  <p:cNvPr id="116" name="Text Box 81"/>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19</a:t>
                    </a:r>
                  </a:p>
                </p:txBody>
              </p:sp>
              <p:sp>
                <p:nvSpPr>
                  <p:cNvPr id="117" name="Text Box 82"/>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20</a:t>
                    </a:r>
                  </a:p>
                </p:txBody>
              </p:sp>
              <p:sp>
                <p:nvSpPr>
                  <p:cNvPr id="118" name="Text Box 83"/>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21</a:t>
                    </a:r>
                  </a:p>
                </p:txBody>
              </p:sp>
              <p:sp>
                <p:nvSpPr>
                  <p:cNvPr id="119" name="Text Box 84"/>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22</a:t>
                    </a:r>
                  </a:p>
                </p:txBody>
              </p:sp>
              <p:sp>
                <p:nvSpPr>
                  <p:cNvPr id="120" name="Text Box 85"/>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23</a:t>
                    </a:r>
                  </a:p>
                </p:txBody>
              </p:sp>
            </p:grpSp>
            <p:grpSp>
              <p:nvGrpSpPr>
                <p:cNvPr id="95" name="Group 86"/>
                <p:cNvGrpSpPr>
                  <a:grpSpLocks noChangeAspect="1"/>
                </p:cNvGrpSpPr>
                <p:nvPr/>
              </p:nvGrpSpPr>
              <p:grpSpPr bwMode="auto">
                <a:xfrm>
                  <a:off x="3240" y="8772"/>
                  <a:ext cx="3060" cy="156"/>
                  <a:chOff x="3240" y="9240"/>
                  <a:chExt cx="3060" cy="156"/>
                </a:xfrm>
              </p:grpSpPr>
              <p:sp>
                <p:nvSpPr>
                  <p:cNvPr id="109" name="Text Box 8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10" name="Text Box 8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11" name="Text Box 8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12" name="Text Box 9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13" name="Text Box 9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114" name="Text Box 9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grpSp>
            <p:sp>
              <p:nvSpPr>
                <p:cNvPr id="96" name="Text Box 93"/>
                <p:cNvSpPr txBox="1">
                  <a:spLocks noChangeAspect="1" noChangeArrowheads="1"/>
                </p:cNvSpPr>
                <p:nvPr/>
              </p:nvSpPr>
              <p:spPr bwMode="auto">
                <a:xfrm>
                  <a:off x="4500" y="8460"/>
                  <a:ext cx="7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FILE3</a:t>
                  </a:r>
                </a:p>
              </p:txBody>
            </p:sp>
            <p:grpSp>
              <p:nvGrpSpPr>
                <p:cNvPr id="97" name="Group 94"/>
                <p:cNvGrpSpPr>
                  <a:grpSpLocks noChangeAspect="1"/>
                </p:cNvGrpSpPr>
                <p:nvPr/>
              </p:nvGrpSpPr>
              <p:grpSpPr bwMode="auto">
                <a:xfrm>
                  <a:off x="4860" y="8772"/>
                  <a:ext cx="360" cy="156"/>
                  <a:chOff x="4320" y="8772"/>
                  <a:chExt cx="360" cy="156"/>
                </a:xfrm>
              </p:grpSpPr>
              <p:sp>
                <p:nvSpPr>
                  <p:cNvPr id="107" name="Line 9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08" name="Line 9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98" name="Group 97"/>
                <p:cNvGrpSpPr>
                  <a:grpSpLocks noChangeAspect="1"/>
                </p:cNvGrpSpPr>
                <p:nvPr/>
              </p:nvGrpSpPr>
              <p:grpSpPr bwMode="auto">
                <a:xfrm>
                  <a:off x="4320" y="8772"/>
                  <a:ext cx="360" cy="156"/>
                  <a:chOff x="4320" y="8772"/>
                  <a:chExt cx="360" cy="156"/>
                </a:xfrm>
              </p:grpSpPr>
              <p:sp>
                <p:nvSpPr>
                  <p:cNvPr id="105" name="Line 9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06" name="Line 9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99" name="Group 100"/>
                <p:cNvGrpSpPr>
                  <a:grpSpLocks noChangeAspect="1"/>
                </p:cNvGrpSpPr>
                <p:nvPr/>
              </p:nvGrpSpPr>
              <p:grpSpPr bwMode="auto">
                <a:xfrm>
                  <a:off x="5400" y="8772"/>
                  <a:ext cx="360" cy="156"/>
                  <a:chOff x="4320" y="8772"/>
                  <a:chExt cx="360" cy="156"/>
                </a:xfrm>
              </p:grpSpPr>
              <p:sp>
                <p:nvSpPr>
                  <p:cNvPr id="103" name="Line 10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04" name="Line 10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100" name="Group 103"/>
                <p:cNvGrpSpPr>
                  <a:grpSpLocks noChangeAspect="1"/>
                </p:cNvGrpSpPr>
                <p:nvPr/>
              </p:nvGrpSpPr>
              <p:grpSpPr bwMode="auto">
                <a:xfrm>
                  <a:off x="5940" y="8772"/>
                  <a:ext cx="360" cy="156"/>
                  <a:chOff x="4320" y="8772"/>
                  <a:chExt cx="360" cy="156"/>
                </a:xfrm>
              </p:grpSpPr>
              <p:sp>
                <p:nvSpPr>
                  <p:cNvPr id="101"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102"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grpSp>
            <p:nvGrpSpPr>
              <p:cNvPr id="52" name="Group 106"/>
              <p:cNvGrpSpPr>
                <a:grpSpLocks noChangeAspect="1"/>
              </p:cNvGrpSpPr>
              <p:nvPr/>
            </p:nvGrpSpPr>
            <p:grpSpPr bwMode="auto">
              <a:xfrm>
                <a:off x="3060" y="9396"/>
                <a:ext cx="3240" cy="624"/>
                <a:chOff x="3060" y="9396"/>
                <a:chExt cx="3240" cy="624"/>
              </a:xfrm>
            </p:grpSpPr>
            <p:grpSp>
              <p:nvGrpSpPr>
                <p:cNvPr id="53" name="Group 107"/>
                <p:cNvGrpSpPr>
                  <a:grpSpLocks noChangeAspect="1"/>
                </p:cNvGrpSpPr>
                <p:nvPr/>
              </p:nvGrpSpPr>
              <p:grpSpPr bwMode="auto">
                <a:xfrm>
                  <a:off x="3060" y="9552"/>
                  <a:ext cx="3060" cy="309"/>
                  <a:chOff x="3060" y="8148"/>
                  <a:chExt cx="3060" cy="309"/>
                </a:xfrm>
              </p:grpSpPr>
              <p:sp>
                <p:nvSpPr>
                  <p:cNvPr id="88"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30</a:t>
                    </a:r>
                  </a:p>
                </p:txBody>
              </p:sp>
              <p:sp>
                <p:nvSpPr>
                  <p:cNvPr id="89"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31</a:t>
                    </a:r>
                  </a:p>
                </p:txBody>
              </p:sp>
              <p:sp>
                <p:nvSpPr>
                  <p:cNvPr id="90"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32</a:t>
                    </a:r>
                  </a:p>
                </p:txBody>
              </p:sp>
              <p:sp>
                <p:nvSpPr>
                  <p:cNvPr id="91"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33</a:t>
                    </a:r>
                  </a:p>
                </p:txBody>
              </p:sp>
              <p:sp>
                <p:nvSpPr>
                  <p:cNvPr id="92"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34</a:t>
                    </a:r>
                  </a:p>
                </p:txBody>
              </p:sp>
              <p:sp>
                <p:nvSpPr>
                  <p:cNvPr id="93"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35</a:t>
                    </a:r>
                  </a:p>
                </p:txBody>
              </p:sp>
            </p:grpSp>
            <p:grpSp>
              <p:nvGrpSpPr>
                <p:cNvPr id="54" name="Group 114"/>
                <p:cNvGrpSpPr>
                  <a:grpSpLocks noChangeAspect="1"/>
                </p:cNvGrpSpPr>
                <p:nvPr/>
              </p:nvGrpSpPr>
              <p:grpSpPr bwMode="auto">
                <a:xfrm>
                  <a:off x="3240" y="9708"/>
                  <a:ext cx="3060" cy="156"/>
                  <a:chOff x="3240" y="9240"/>
                  <a:chExt cx="3060" cy="156"/>
                </a:xfrm>
              </p:grpSpPr>
              <p:sp>
                <p:nvSpPr>
                  <p:cNvPr id="82"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83"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84"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85"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86"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sp>
                <p:nvSpPr>
                  <p:cNvPr id="87"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200"/>
                  </a:p>
                </p:txBody>
              </p:sp>
            </p:grpSp>
            <p:sp>
              <p:nvSpPr>
                <p:cNvPr id="55" name="Text Box 121"/>
                <p:cNvSpPr txBox="1">
                  <a:spLocks noChangeAspect="1" noChangeArrowheads="1"/>
                </p:cNvSpPr>
                <p:nvPr/>
              </p:nvSpPr>
              <p:spPr bwMode="auto">
                <a:xfrm>
                  <a:off x="4140" y="9396"/>
                  <a:ext cx="7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200"/>
                    <a:t>FILE4</a:t>
                  </a:r>
                </a:p>
              </p:txBody>
            </p:sp>
            <p:grpSp>
              <p:nvGrpSpPr>
                <p:cNvPr id="56" name="Group 122"/>
                <p:cNvGrpSpPr>
                  <a:grpSpLocks noChangeAspect="1"/>
                </p:cNvGrpSpPr>
                <p:nvPr/>
              </p:nvGrpSpPr>
              <p:grpSpPr bwMode="auto">
                <a:xfrm>
                  <a:off x="3780" y="9708"/>
                  <a:ext cx="360" cy="156"/>
                  <a:chOff x="3780" y="9708"/>
                  <a:chExt cx="360" cy="156"/>
                </a:xfrm>
              </p:grpSpPr>
              <p:sp>
                <p:nvSpPr>
                  <p:cNvPr id="78" name="Line 12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9" name="Line 12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80" name="Line 12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81" name="Line 12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57" name="Group 127"/>
                <p:cNvGrpSpPr>
                  <a:grpSpLocks noChangeAspect="1"/>
                </p:cNvGrpSpPr>
                <p:nvPr/>
              </p:nvGrpSpPr>
              <p:grpSpPr bwMode="auto">
                <a:xfrm>
                  <a:off x="4320" y="9708"/>
                  <a:ext cx="360" cy="156"/>
                  <a:chOff x="3780" y="9708"/>
                  <a:chExt cx="360" cy="156"/>
                </a:xfrm>
              </p:grpSpPr>
              <p:sp>
                <p:nvSpPr>
                  <p:cNvPr id="74" name="Line 12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5" name="Line 12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6" name="Line 13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7" name="Line 13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58" name="Group 132"/>
                <p:cNvGrpSpPr>
                  <a:grpSpLocks noChangeAspect="1"/>
                </p:cNvGrpSpPr>
                <p:nvPr/>
              </p:nvGrpSpPr>
              <p:grpSpPr bwMode="auto">
                <a:xfrm>
                  <a:off x="4860" y="9708"/>
                  <a:ext cx="360" cy="156"/>
                  <a:chOff x="3780" y="9708"/>
                  <a:chExt cx="360" cy="156"/>
                </a:xfrm>
              </p:grpSpPr>
              <p:sp>
                <p:nvSpPr>
                  <p:cNvPr id="70" name="Line 13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1" name="Line 13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2" name="Line 13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73" name="Line 13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59" name="Group 137"/>
                <p:cNvGrpSpPr>
                  <a:grpSpLocks noChangeAspect="1"/>
                </p:cNvGrpSpPr>
                <p:nvPr/>
              </p:nvGrpSpPr>
              <p:grpSpPr bwMode="auto">
                <a:xfrm>
                  <a:off x="5400" y="9708"/>
                  <a:ext cx="360" cy="156"/>
                  <a:chOff x="3780" y="9708"/>
                  <a:chExt cx="360" cy="156"/>
                </a:xfrm>
              </p:grpSpPr>
              <p:sp>
                <p:nvSpPr>
                  <p:cNvPr id="66" name="Line 13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67" name="Line 13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68" name="Line 14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69" name="Line 14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nvGrpSpPr>
                <p:cNvPr id="60" name="Group 142"/>
                <p:cNvGrpSpPr>
                  <a:grpSpLocks noChangeAspect="1"/>
                </p:cNvGrpSpPr>
                <p:nvPr/>
              </p:nvGrpSpPr>
              <p:grpSpPr bwMode="auto">
                <a:xfrm>
                  <a:off x="5940" y="9708"/>
                  <a:ext cx="360" cy="156"/>
                  <a:chOff x="3780" y="9708"/>
                  <a:chExt cx="360" cy="156"/>
                </a:xfrm>
              </p:grpSpPr>
              <p:sp>
                <p:nvSpPr>
                  <p:cNvPr id="62" name="Line 14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63" name="Line 14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64" name="Line 14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sp>
                <p:nvSpPr>
                  <p:cNvPr id="65" name="Line 14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sp>
              <p:nvSpPr>
                <p:cNvPr id="61" name="Line 147"/>
                <p:cNvSpPr>
                  <a:spLocks noChangeAspect="1" noChangeShapeType="1"/>
                </p:cNvSpPr>
                <p:nvPr/>
              </p:nvSpPr>
              <p:spPr bwMode="auto">
                <a:xfrm>
                  <a:off x="4320" y="10020"/>
                  <a:ext cx="360" cy="0"/>
                </a:xfrm>
                <a:prstGeom prst="line">
                  <a:avLst/>
                </a:prstGeom>
                <a:noFill/>
                <a:ln w="38100"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2800"/>
                </a:p>
              </p:txBody>
            </p:sp>
          </p:grpSp>
        </p:grpSp>
      </p:grpSp>
      <p:grpSp>
        <p:nvGrpSpPr>
          <p:cNvPr id="10" name="Group 148"/>
          <p:cNvGrpSpPr>
            <a:grpSpLocks noChangeAspect="1"/>
          </p:cNvGrpSpPr>
          <p:nvPr/>
        </p:nvGrpSpPr>
        <p:grpSpPr bwMode="auto">
          <a:xfrm>
            <a:off x="5238284" y="2329009"/>
            <a:ext cx="3523577" cy="3403045"/>
            <a:chOff x="7200" y="6588"/>
            <a:chExt cx="2520" cy="2652"/>
          </a:xfrm>
        </p:grpSpPr>
        <p:grpSp>
          <p:nvGrpSpPr>
            <p:cNvPr id="12" name="Group 149"/>
            <p:cNvGrpSpPr>
              <a:grpSpLocks noChangeAspect="1"/>
            </p:cNvGrpSpPr>
            <p:nvPr/>
          </p:nvGrpSpPr>
          <p:grpSpPr bwMode="auto">
            <a:xfrm>
              <a:off x="7200" y="6900"/>
              <a:ext cx="2520" cy="312"/>
              <a:chOff x="7200" y="6900"/>
              <a:chExt cx="2520" cy="312"/>
            </a:xfrm>
          </p:grpSpPr>
          <p:sp>
            <p:nvSpPr>
              <p:cNvPr id="34" name="Text Box 15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400"/>
                  <a:t>文件名</a:t>
                </a:r>
              </a:p>
            </p:txBody>
          </p:sp>
          <p:sp>
            <p:nvSpPr>
              <p:cNvPr id="35" name="Text Box 15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400"/>
                  <a:t>起始块号</a:t>
                </a:r>
              </a:p>
            </p:txBody>
          </p:sp>
          <p:sp>
            <p:nvSpPr>
              <p:cNvPr id="36" name="Text Box 15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400" dirty="0"/>
                  <a:t>文件长度</a:t>
                </a:r>
              </a:p>
            </p:txBody>
          </p:sp>
        </p:grpSp>
        <p:sp>
          <p:nvSpPr>
            <p:cNvPr id="13" name="Text Box 153"/>
            <p:cNvSpPr txBox="1">
              <a:spLocks noChangeAspect="1" noChangeArrowheads="1"/>
            </p:cNvSpPr>
            <p:nvPr/>
          </p:nvSpPr>
          <p:spPr bwMode="auto">
            <a:xfrm>
              <a:off x="7200" y="6588"/>
              <a:ext cx="25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400"/>
                <a:t>文件分配表</a:t>
              </a:r>
            </a:p>
          </p:txBody>
        </p:sp>
        <p:grpSp>
          <p:nvGrpSpPr>
            <p:cNvPr id="14" name="Group 154"/>
            <p:cNvGrpSpPr>
              <a:grpSpLocks noChangeAspect="1"/>
            </p:cNvGrpSpPr>
            <p:nvPr/>
          </p:nvGrpSpPr>
          <p:grpSpPr bwMode="auto">
            <a:xfrm>
              <a:off x="7200" y="7212"/>
              <a:ext cx="2520" cy="312"/>
              <a:chOff x="7200" y="6900"/>
              <a:chExt cx="2520" cy="312"/>
            </a:xfrm>
          </p:grpSpPr>
          <p:sp>
            <p:nvSpPr>
              <p:cNvPr id="31" name="Text Box 15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dirty="0"/>
                  <a:t>FILE1</a:t>
                </a:r>
              </a:p>
            </p:txBody>
          </p:sp>
          <p:sp>
            <p:nvSpPr>
              <p:cNvPr id="32" name="Text Box 15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1</a:t>
                </a:r>
              </a:p>
            </p:txBody>
          </p:sp>
          <p:sp>
            <p:nvSpPr>
              <p:cNvPr id="33" name="Text Box 15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4</a:t>
                </a:r>
              </a:p>
            </p:txBody>
          </p:sp>
        </p:grpSp>
        <p:grpSp>
          <p:nvGrpSpPr>
            <p:cNvPr id="15" name="Group 158"/>
            <p:cNvGrpSpPr>
              <a:grpSpLocks noChangeAspect="1"/>
            </p:cNvGrpSpPr>
            <p:nvPr/>
          </p:nvGrpSpPr>
          <p:grpSpPr bwMode="auto">
            <a:xfrm>
              <a:off x="7200" y="7524"/>
              <a:ext cx="2520" cy="312"/>
              <a:chOff x="7200" y="6900"/>
              <a:chExt cx="2520" cy="312"/>
            </a:xfrm>
          </p:grpSpPr>
          <p:sp>
            <p:nvSpPr>
              <p:cNvPr id="28" name="Text Box 15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FILE2</a:t>
                </a:r>
              </a:p>
            </p:txBody>
          </p:sp>
          <p:sp>
            <p:nvSpPr>
              <p:cNvPr id="29" name="Text Box 16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9</a:t>
                </a:r>
              </a:p>
            </p:txBody>
          </p:sp>
          <p:sp>
            <p:nvSpPr>
              <p:cNvPr id="30" name="Text Box 16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9</a:t>
                </a:r>
              </a:p>
            </p:txBody>
          </p:sp>
        </p:grpSp>
        <p:grpSp>
          <p:nvGrpSpPr>
            <p:cNvPr id="16" name="Group 162"/>
            <p:cNvGrpSpPr>
              <a:grpSpLocks noChangeAspect="1"/>
            </p:cNvGrpSpPr>
            <p:nvPr/>
          </p:nvGrpSpPr>
          <p:grpSpPr bwMode="auto">
            <a:xfrm>
              <a:off x="7200" y="7836"/>
              <a:ext cx="2520" cy="312"/>
              <a:chOff x="7200" y="6900"/>
              <a:chExt cx="2520" cy="312"/>
            </a:xfrm>
          </p:grpSpPr>
          <p:sp>
            <p:nvSpPr>
              <p:cNvPr id="25" name="Text Box 16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FILE3</a:t>
                </a:r>
              </a:p>
            </p:txBody>
          </p:sp>
          <p:sp>
            <p:nvSpPr>
              <p:cNvPr id="26" name="Text Box 16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20</a:t>
                </a:r>
              </a:p>
            </p:txBody>
          </p:sp>
          <p:sp>
            <p:nvSpPr>
              <p:cNvPr id="27" name="Text Box 16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4</a:t>
                </a:r>
              </a:p>
            </p:txBody>
          </p:sp>
        </p:grpSp>
        <p:grpSp>
          <p:nvGrpSpPr>
            <p:cNvPr id="17" name="Group 166"/>
            <p:cNvGrpSpPr>
              <a:grpSpLocks noChangeAspect="1"/>
            </p:cNvGrpSpPr>
            <p:nvPr/>
          </p:nvGrpSpPr>
          <p:grpSpPr bwMode="auto">
            <a:xfrm>
              <a:off x="7200" y="8148"/>
              <a:ext cx="2520" cy="312"/>
              <a:chOff x="7200" y="6900"/>
              <a:chExt cx="2520" cy="312"/>
            </a:xfrm>
          </p:grpSpPr>
          <p:sp>
            <p:nvSpPr>
              <p:cNvPr id="22" name="Text Box 16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FILE4</a:t>
                </a:r>
              </a:p>
            </p:txBody>
          </p:sp>
          <p:sp>
            <p:nvSpPr>
              <p:cNvPr id="23" name="Text Box 16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31</a:t>
                </a:r>
              </a:p>
            </p:txBody>
          </p:sp>
          <p:sp>
            <p:nvSpPr>
              <p:cNvPr id="24" name="Text Box 16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5</a:t>
                </a:r>
              </a:p>
            </p:txBody>
          </p:sp>
        </p:grpSp>
        <p:grpSp>
          <p:nvGrpSpPr>
            <p:cNvPr id="18" name="Group 170"/>
            <p:cNvGrpSpPr>
              <a:grpSpLocks noChangeAspect="1"/>
            </p:cNvGrpSpPr>
            <p:nvPr/>
          </p:nvGrpSpPr>
          <p:grpSpPr bwMode="auto">
            <a:xfrm>
              <a:off x="7200" y="8460"/>
              <a:ext cx="2520" cy="780"/>
              <a:chOff x="7200" y="6900"/>
              <a:chExt cx="2520" cy="312"/>
            </a:xfrm>
          </p:grpSpPr>
          <p:sp>
            <p:nvSpPr>
              <p:cNvPr id="19" name="Text Box 17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a:t>
                </a:r>
              </a:p>
            </p:txBody>
          </p:sp>
          <p:sp>
            <p:nvSpPr>
              <p:cNvPr id="20" name="Text Box 17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a:t>
                </a:r>
              </a:p>
            </p:txBody>
          </p:sp>
          <p:sp>
            <p:nvSpPr>
              <p:cNvPr id="21" name="Text Box 17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a:t>
                </a:r>
              </a:p>
            </p:txBody>
          </p:sp>
        </p:grpSp>
      </p:grpSp>
    </p:spTree>
    <p:extLst>
      <p:ext uri="{BB962C8B-B14F-4D97-AF65-F5344CB8AC3E}">
        <p14:creationId xmlns:p14="http://schemas.microsoft.com/office/powerpoint/2010/main" val="1895964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zh-CN" altLang="en-US" dirty="0"/>
              <a:t>评价</a:t>
            </a:r>
            <a:endParaRPr lang="en-US" altLang="zh-CN" dirty="0"/>
          </a:p>
        </p:txBody>
      </p:sp>
      <p:sp>
        <p:nvSpPr>
          <p:cNvPr id="152579" name="Rectangle 3"/>
          <p:cNvSpPr>
            <a:spLocks noGrp="1" noChangeArrowheads="1"/>
          </p:cNvSpPr>
          <p:nvPr>
            <p:ph idx="1"/>
          </p:nvPr>
        </p:nvSpPr>
        <p:spPr/>
        <p:txBody>
          <a:bodyPr>
            <a:normAutofit lnSpcReduction="10000"/>
          </a:bodyPr>
          <a:lstStyle/>
          <a:p>
            <a:r>
              <a:rPr lang="zh-CN" altLang="en-US" dirty="0"/>
              <a:t>优点</a:t>
            </a:r>
          </a:p>
          <a:p>
            <a:pPr lvl="1"/>
            <a:r>
              <a:rPr lang="zh-CN" altLang="en-US" dirty="0"/>
              <a:t>简单 </a:t>
            </a:r>
          </a:p>
          <a:p>
            <a:pPr lvl="1"/>
            <a:r>
              <a:rPr lang="zh-CN" altLang="en-US" dirty="0"/>
              <a:t>支持顺序存取和随机存取</a:t>
            </a:r>
          </a:p>
          <a:p>
            <a:pPr lvl="1"/>
            <a:r>
              <a:rPr lang="zh-CN" altLang="en-US" dirty="0"/>
              <a:t>顺序存取速度快：磁盘寻道次数（寻道时间）最少</a:t>
            </a:r>
          </a:p>
          <a:p>
            <a:r>
              <a:rPr lang="zh-CN" altLang="en-US" dirty="0"/>
              <a:t>缺点</a:t>
            </a:r>
            <a:endParaRPr lang="en-US" altLang="zh-CN" dirty="0"/>
          </a:p>
          <a:p>
            <a:pPr lvl="1"/>
            <a:r>
              <a:rPr lang="zh-CN" altLang="en-US" dirty="0"/>
              <a:t>不利于文件尺寸的动态增长（插入、删除）</a:t>
            </a:r>
          </a:p>
          <a:p>
            <a:pPr lvl="1"/>
            <a:r>
              <a:rPr lang="zh-CN" altLang="en-US" dirty="0"/>
              <a:t>可能会导致</a:t>
            </a:r>
            <a:r>
              <a:rPr lang="zh-CN" altLang="en-US" dirty="0">
                <a:solidFill>
                  <a:srgbClr val="C00000"/>
                </a:solidFill>
              </a:rPr>
              <a:t>磁盘碎片</a:t>
            </a:r>
            <a:r>
              <a:rPr lang="zh-CN" altLang="en-US" dirty="0"/>
              <a:t>，降低外存空间的利用率。 </a:t>
            </a:r>
          </a:p>
          <a:p>
            <a:pPr lvl="1"/>
            <a:endParaRPr lang="en-US" altLang="zh-CN" dirty="0"/>
          </a:p>
          <a:p>
            <a:pPr lvl="1"/>
            <a:endParaRPr lang="zh-CN" altLang="en-US" dirty="0"/>
          </a:p>
          <a:p>
            <a:endParaRPr lang="zh-CN" altLang="en-US" dirty="0"/>
          </a:p>
        </p:txBody>
      </p:sp>
      <p:sp>
        <p:nvSpPr>
          <p:cNvPr id="2" name="日期占位符 1"/>
          <p:cNvSpPr>
            <a:spLocks noGrp="1"/>
          </p:cNvSpPr>
          <p:nvPr>
            <p:ph type="dt" sz="half" idx="10"/>
          </p:nvPr>
        </p:nvSpPr>
        <p:spPr/>
        <p:txBody>
          <a:bodyPr/>
          <a:lstStyle/>
          <a:p>
            <a:fld id="{51AB29DD-C88B-564A-83C8-23302B87F773}"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38</a:t>
            </a:fld>
            <a:endParaRPr lang="zh-CN" altLang="en-US"/>
          </a:p>
        </p:txBody>
      </p:sp>
    </p:spTree>
    <p:extLst>
      <p:ext uri="{BB962C8B-B14F-4D97-AF65-F5344CB8AC3E}">
        <p14:creationId xmlns:p14="http://schemas.microsoft.com/office/powerpoint/2010/main" val="445667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7" name="Group 5"/>
          <p:cNvGrpSpPr>
            <a:grpSpLocks noChangeAspect="1"/>
          </p:cNvGrpSpPr>
          <p:nvPr/>
        </p:nvGrpSpPr>
        <p:grpSpPr bwMode="auto">
          <a:xfrm>
            <a:off x="4426075" y="2017353"/>
            <a:ext cx="4117424" cy="3457307"/>
            <a:chOff x="7380" y="2376"/>
            <a:chExt cx="2520" cy="2652"/>
          </a:xfrm>
        </p:grpSpPr>
        <p:grpSp>
          <p:nvGrpSpPr>
            <p:cNvPr id="100358" name="Group 6"/>
            <p:cNvGrpSpPr>
              <a:grpSpLocks noChangeAspect="1"/>
            </p:cNvGrpSpPr>
            <p:nvPr/>
          </p:nvGrpSpPr>
          <p:grpSpPr bwMode="auto">
            <a:xfrm>
              <a:off x="7380" y="2688"/>
              <a:ext cx="2520" cy="312"/>
              <a:chOff x="7200" y="6900"/>
              <a:chExt cx="2520" cy="312"/>
            </a:xfrm>
          </p:grpSpPr>
          <p:sp>
            <p:nvSpPr>
              <p:cNvPr id="100359" name="Text Box 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400"/>
                  <a:t>文件名</a:t>
                </a:r>
              </a:p>
            </p:txBody>
          </p:sp>
          <p:sp>
            <p:nvSpPr>
              <p:cNvPr id="100360" name="Text Box 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400"/>
                  <a:t>起始块号</a:t>
                </a:r>
              </a:p>
            </p:txBody>
          </p:sp>
          <p:sp>
            <p:nvSpPr>
              <p:cNvPr id="100361" name="Text Box 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400"/>
                  <a:t>文件长度</a:t>
                </a:r>
              </a:p>
            </p:txBody>
          </p:sp>
        </p:grpSp>
        <p:sp>
          <p:nvSpPr>
            <p:cNvPr id="100362" name="Text Box 10"/>
            <p:cNvSpPr txBox="1">
              <a:spLocks noChangeAspect="1" noChangeArrowheads="1"/>
            </p:cNvSpPr>
            <p:nvPr/>
          </p:nvSpPr>
          <p:spPr bwMode="auto">
            <a:xfrm>
              <a:off x="7380" y="2376"/>
              <a:ext cx="25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400"/>
                <a:t>文件分配表</a:t>
              </a:r>
            </a:p>
          </p:txBody>
        </p:sp>
        <p:grpSp>
          <p:nvGrpSpPr>
            <p:cNvPr id="100363" name="Group 11"/>
            <p:cNvGrpSpPr>
              <a:grpSpLocks noChangeAspect="1"/>
            </p:cNvGrpSpPr>
            <p:nvPr/>
          </p:nvGrpSpPr>
          <p:grpSpPr bwMode="auto">
            <a:xfrm>
              <a:off x="7380" y="3000"/>
              <a:ext cx="2520" cy="312"/>
              <a:chOff x="7200" y="6900"/>
              <a:chExt cx="2520" cy="312"/>
            </a:xfrm>
          </p:grpSpPr>
          <p:sp>
            <p:nvSpPr>
              <p:cNvPr id="100364" name="Text Box 12"/>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FILE1</a:t>
                </a:r>
              </a:p>
            </p:txBody>
          </p:sp>
          <p:sp>
            <p:nvSpPr>
              <p:cNvPr id="100365" name="Text Box 13"/>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0</a:t>
                </a:r>
              </a:p>
            </p:txBody>
          </p:sp>
          <p:sp>
            <p:nvSpPr>
              <p:cNvPr id="100366" name="Text Box 14"/>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4</a:t>
                </a:r>
              </a:p>
            </p:txBody>
          </p:sp>
        </p:grpSp>
        <p:grpSp>
          <p:nvGrpSpPr>
            <p:cNvPr id="100367" name="Group 15"/>
            <p:cNvGrpSpPr>
              <a:grpSpLocks noChangeAspect="1"/>
            </p:cNvGrpSpPr>
            <p:nvPr/>
          </p:nvGrpSpPr>
          <p:grpSpPr bwMode="auto">
            <a:xfrm>
              <a:off x="7380" y="3312"/>
              <a:ext cx="2520" cy="312"/>
              <a:chOff x="7200" y="6900"/>
              <a:chExt cx="2520" cy="312"/>
            </a:xfrm>
          </p:grpSpPr>
          <p:sp>
            <p:nvSpPr>
              <p:cNvPr id="100368" name="Text Box 16"/>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FILE2</a:t>
                </a:r>
              </a:p>
            </p:txBody>
          </p:sp>
          <p:sp>
            <p:nvSpPr>
              <p:cNvPr id="100369" name="Text Box 17"/>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4</a:t>
                </a:r>
              </a:p>
            </p:txBody>
          </p:sp>
          <p:sp>
            <p:nvSpPr>
              <p:cNvPr id="100370" name="Text Box 18"/>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9</a:t>
                </a:r>
              </a:p>
            </p:txBody>
          </p:sp>
        </p:grpSp>
        <p:grpSp>
          <p:nvGrpSpPr>
            <p:cNvPr id="100371" name="Group 19"/>
            <p:cNvGrpSpPr>
              <a:grpSpLocks noChangeAspect="1"/>
            </p:cNvGrpSpPr>
            <p:nvPr/>
          </p:nvGrpSpPr>
          <p:grpSpPr bwMode="auto">
            <a:xfrm>
              <a:off x="7380" y="3624"/>
              <a:ext cx="2520" cy="312"/>
              <a:chOff x="7200" y="6900"/>
              <a:chExt cx="2520" cy="312"/>
            </a:xfrm>
          </p:grpSpPr>
          <p:sp>
            <p:nvSpPr>
              <p:cNvPr id="100372" name="Text Box 2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FILE3</a:t>
                </a:r>
              </a:p>
            </p:txBody>
          </p:sp>
          <p:sp>
            <p:nvSpPr>
              <p:cNvPr id="100373" name="Text Box 2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13</a:t>
                </a:r>
              </a:p>
            </p:txBody>
          </p:sp>
          <p:sp>
            <p:nvSpPr>
              <p:cNvPr id="100374" name="Text Box 2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4</a:t>
                </a:r>
              </a:p>
            </p:txBody>
          </p:sp>
        </p:grpSp>
        <p:grpSp>
          <p:nvGrpSpPr>
            <p:cNvPr id="100375" name="Group 23"/>
            <p:cNvGrpSpPr>
              <a:grpSpLocks noChangeAspect="1"/>
            </p:cNvGrpSpPr>
            <p:nvPr/>
          </p:nvGrpSpPr>
          <p:grpSpPr bwMode="auto">
            <a:xfrm>
              <a:off x="7380" y="3936"/>
              <a:ext cx="2520" cy="312"/>
              <a:chOff x="7200" y="6900"/>
              <a:chExt cx="2520" cy="312"/>
            </a:xfrm>
          </p:grpSpPr>
          <p:sp>
            <p:nvSpPr>
              <p:cNvPr id="100376" name="Text Box 24"/>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FILE4</a:t>
                </a:r>
              </a:p>
            </p:txBody>
          </p:sp>
          <p:sp>
            <p:nvSpPr>
              <p:cNvPr id="100377" name="Text Box 25"/>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17</a:t>
                </a:r>
              </a:p>
            </p:txBody>
          </p:sp>
          <p:sp>
            <p:nvSpPr>
              <p:cNvPr id="100378" name="Text Box 26"/>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5</a:t>
                </a:r>
              </a:p>
            </p:txBody>
          </p:sp>
        </p:grpSp>
        <p:grpSp>
          <p:nvGrpSpPr>
            <p:cNvPr id="100379" name="Group 27"/>
            <p:cNvGrpSpPr>
              <a:grpSpLocks noChangeAspect="1"/>
            </p:cNvGrpSpPr>
            <p:nvPr/>
          </p:nvGrpSpPr>
          <p:grpSpPr bwMode="auto">
            <a:xfrm>
              <a:off x="7380" y="4248"/>
              <a:ext cx="2520" cy="780"/>
              <a:chOff x="7200" y="6900"/>
              <a:chExt cx="2520" cy="312"/>
            </a:xfrm>
          </p:grpSpPr>
          <p:sp>
            <p:nvSpPr>
              <p:cNvPr id="100380" name="Text Box 28"/>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a:t>
                </a:r>
              </a:p>
            </p:txBody>
          </p:sp>
          <p:sp>
            <p:nvSpPr>
              <p:cNvPr id="100381" name="Text Box 29"/>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a:t>
                </a:r>
              </a:p>
            </p:txBody>
          </p:sp>
          <p:sp>
            <p:nvSpPr>
              <p:cNvPr id="100382" name="Text Box 30"/>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a:t>
                </a:r>
              </a:p>
            </p:txBody>
          </p:sp>
        </p:grpSp>
      </p:grpSp>
      <p:grpSp>
        <p:nvGrpSpPr>
          <p:cNvPr id="100384" name="Group 32"/>
          <p:cNvGrpSpPr>
            <a:grpSpLocks noChangeAspect="1"/>
          </p:cNvGrpSpPr>
          <p:nvPr/>
        </p:nvGrpSpPr>
        <p:grpSpPr bwMode="auto">
          <a:xfrm>
            <a:off x="519718" y="2017353"/>
            <a:ext cx="3324559" cy="3457306"/>
            <a:chOff x="2880" y="1752"/>
            <a:chExt cx="3600" cy="3744"/>
          </a:xfrm>
        </p:grpSpPr>
        <p:grpSp>
          <p:nvGrpSpPr>
            <p:cNvPr id="100385" name="Group 33"/>
            <p:cNvGrpSpPr>
              <a:grpSpLocks noChangeAspect="1"/>
            </p:cNvGrpSpPr>
            <p:nvPr/>
          </p:nvGrpSpPr>
          <p:grpSpPr bwMode="auto">
            <a:xfrm>
              <a:off x="2880" y="2688"/>
              <a:ext cx="3600" cy="2808"/>
              <a:chOff x="2880" y="2688"/>
              <a:chExt cx="3600" cy="2808"/>
            </a:xfrm>
          </p:grpSpPr>
          <p:sp>
            <p:nvSpPr>
              <p:cNvPr id="100386" name="Text Box 34"/>
              <p:cNvSpPr txBox="1">
                <a:spLocks noChangeAspect="1" noChangeArrowheads="1"/>
              </p:cNvSpPr>
              <p:nvPr/>
            </p:nvSpPr>
            <p:spPr bwMode="auto">
              <a:xfrm>
                <a:off x="4680" y="300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9</a:t>
                </a:r>
              </a:p>
            </p:txBody>
          </p:sp>
          <p:sp>
            <p:nvSpPr>
              <p:cNvPr id="100387" name="Text Box 35"/>
              <p:cNvSpPr txBox="1">
                <a:spLocks noChangeAspect="1" noChangeArrowheads="1"/>
              </p:cNvSpPr>
              <p:nvPr/>
            </p:nvSpPr>
            <p:spPr bwMode="auto">
              <a:xfrm>
                <a:off x="5220" y="3000"/>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100388" name="Text Box 36"/>
              <p:cNvSpPr txBox="1">
                <a:spLocks noChangeAspect="1" noChangeArrowheads="1"/>
              </p:cNvSpPr>
              <p:nvPr/>
            </p:nvSpPr>
            <p:spPr bwMode="auto">
              <a:xfrm>
                <a:off x="5760" y="3000"/>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100389" name="Freeform 37"/>
              <p:cNvSpPr>
                <a:spLocks noChangeAspect="1"/>
              </p:cNvSpPr>
              <p:nvPr/>
            </p:nvSpPr>
            <p:spPr bwMode="auto">
              <a:xfrm>
                <a:off x="2880" y="5184"/>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00390" name="Text Box 38"/>
              <p:cNvSpPr txBox="1">
                <a:spLocks noChangeAspect="1" noChangeArrowheads="1"/>
              </p:cNvSpPr>
              <p:nvPr/>
            </p:nvSpPr>
            <p:spPr bwMode="auto">
              <a:xfrm>
                <a:off x="3240" y="268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391" name="Text Box 39"/>
              <p:cNvSpPr txBox="1">
                <a:spLocks noChangeAspect="1" noChangeArrowheads="1"/>
              </p:cNvSpPr>
              <p:nvPr/>
            </p:nvSpPr>
            <p:spPr bwMode="auto">
              <a:xfrm>
                <a:off x="3780" y="268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392" name="Text Box 40"/>
              <p:cNvSpPr txBox="1">
                <a:spLocks noChangeAspect="1" noChangeArrowheads="1"/>
              </p:cNvSpPr>
              <p:nvPr/>
            </p:nvSpPr>
            <p:spPr bwMode="auto">
              <a:xfrm>
                <a:off x="4320" y="268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393" name="Text Box 41"/>
              <p:cNvSpPr txBox="1">
                <a:spLocks noChangeAspect="1" noChangeArrowheads="1"/>
              </p:cNvSpPr>
              <p:nvPr/>
            </p:nvSpPr>
            <p:spPr bwMode="auto">
              <a:xfrm>
                <a:off x="3777" y="362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0394" name="Text Box 42"/>
              <p:cNvSpPr txBox="1">
                <a:spLocks noChangeAspect="1" noChangeArrowheads="1"/>
              </p:cNvSpPr>
              <p:nvPr/>
            </p:nvSpPr>
            <p:spPr bwMode="auto">
              <a:xfrm>
                <a:off x="4320" y="362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0395" name="Text Box 43"/>
              <p:cNvSpPr txBox="1">
                <a:spLocks noChangeAspect="1" noChangeArrowheads="1"/>
              </p:cNvSpPr>
              <p:nvPr/>
            </p:nvSpPr>
            <p:spPr bwMode="auto">
              <a:xfrm>
                <a:off x="4860" y="362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0396" name="Text Box 44"/>
              <p:cNvSpPr txBox="1">
                <a:spLocks noChangeAspect="1" noChangeArrowheads="1"/>
              </p:cNvSpPr>
              <p:nvPr/>
            </p:nvSpPr>
            <p:spPr bwMode="auto">
              <a:xfrm>
                <a:off x="5400" y="362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0397" name="Text Box 45"/>
              <p:cNvSpPr txBox="1">
                <a:spLocks noChangeAspect="1" noChangeArrowheads="1"/>
              </p:cNvSpPr>
              <p:nvPr/>
            </p:nvSpPr>
            <p:spPr bwMode="auto">
              <a:xfrm>
                <a:off x="5940" y="362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0398" name="Text Box 46"/>
              <p:cNvSpPr txBox="1">
                <a:spLocks noChangeAspect="1" noChangeArrowheads="1"/>
              </p:cNvSpPr>
              <p:nvPr/>
            </p:nvSpPr>
            <p:spPr bwMode="auto">
              <a:xfrm>
                <a:off x="3240" y="409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399" name="Text Box 47"/>
              <p:cNvSpPr txBox="1">
                <a:spLocks noChangeAspect="1" noChangeArrowheads="1"/>
              </p:cNvSpPr>
              <p:nvPr/>
            </p:nvSpPr>
            <p:spPr bwMode="auto">
              <a:xfrm>
                <a:off x="3780" y="409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00" name="Text Box 48"/>
              <p:cNvSpPr txBox="1">
                <a:spLocks noChangeAspect="1" noChangeArrowheads="1"/>
              </p:cNvSpPr>
              <p:nvPr/>
            </p:nvSpPr>
            <p:spPr bwMode="auto">
              <a:xfrm>
                <a:off x="4320" y="409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01" name="Text Box 49"/>
              <p:cNvSpPr txBox="1">
                <a:spLocks noChangeAspect="1" noChangeArrowheads="1"/>
              </p:cNvSpPr>
              <p:nvPr/>
            </p:nvSpPr>
            <p:spPr bwMode="auto">
              <a:xfrm>
                <a:off x="4860" y="409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grpSp>
          <p:nvGrpSpPr>
            <p:cNvPr id="100402" name="Group 50"/>
            <p:cNvGrpSpPr>
              <a:grpSpLocks noChangeAspect="1"/>
            </p:cNvGrpSpPr>
            <p:nvPr/>
          </p:nvGrpSpPr>
          <p:grpSpPr bwMode="auto">
            <a:xfrm>
              <a:off x="2880" y="1752"/>
              <a:ext cx="3600" cy="3588"/>
              <a:chOff x="2880" y="1752"/>
              <a:chExt cx="3600" cy="3588"/>
            </a:xfrm>
          </p:grpSpPr>
          <p:grpSp>
            <p:nvGrpSpPr>
              <p:cNvPr id="100403" name="Group 51"/>
              <p:cNvGrpSpPr>
                <a:grpSpLocks noChangeAspect="1"/>
              </p:cNvGrpSpPr>
              <p:nvPr/>
            </p:nvGrpSpPr>
            <p:grpSpPr bwMode="auto">
              <a:xfrm>
                <a:off x="3780" y="3624"/>
                <a:ext cx="360" cy="156"/>
                <a:chOff x="4320" y="4092"/>
                <a:chExt cx="360" cy="156"/>
              </a:xfrm>
            </p:grpSpPr>
            <p:sp>
              <p:nvSpPr>
                <p:cNvPr id="100404" name="Line 52"/>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05" name="Line 53"/>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406" name="Group 54"/>
              <p:cNvGrpSpPr>
                <a:grpSpLocks noChangeAspect="1"/>
              </p:cNvGrpSpPr>
              <p:nvPr/>
            </p:nvGrpSpPr>
            <p:grpSpPr bwMode="auto">
              <a:xfrm>
                <a:off x="5940" y="3624"/>
                <a:ext cx="360" cy="156"/>
                <a:chOff x="3780" y="5028"/>
                <a:chExt cx="360" cy="156"/>
              </a:xfrm>
            </p:grpSpPr>
            <p:sp>
              <p:nvSpPr>
                <p:cNvPr id="100407" name="Line 55"/>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08" name="Line 56"/>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09" name="Line 57"/>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10" name="Line 58"/>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411" name="Group 59"/>
              <p:cNvGrpSpPr>
                <a:grpSpLocks noChangeAspect="1"/>
              </p:cNvGrpSpPr>
              <p:nvPr/>
            </p:nvGrpSpPr>
            <p:grpSpPr bwMode="auto">
              <a:xfrm>
                <a:off x="4320" y="3624"/>
                <a:ext cx="360" cy="156"/>
                <a:chOff x="4320" y="4092"/>
                <a:chExt cx="360" cy="156"/>
              </a:xfrm>
            </p:grpSpPr>
            <p:sp>
              <p:nvSpPr>
                <p:cNvPr id="100412" name="Line 60"/>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13" name="Line 61"/>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414" name="Group 62"/>
              <p:cNvGrpSpPr>
                <a:grpSpLocks noChangeAspect="1"/>
              </p:cNvGrpSpPr>
              <p:nvPr/>
            </p:nvGrpSpPr>
            <p:grpSpPr bwMode="auto">
              <a:xfrm>
                <a:off x="4860" y="3624"/>
                <a:ext cx="360" cy="156"/>
                <a:chOff x="4320" y="4092"/>
                <a:chExt cx="360" cy="156"/>
              </a:xfrm>
            </p:grpSpPr>
            <p:sp>
              <p:nvSpPr>
                <p:cNvPr id="100415" name="Line 63"/>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16" name="Line 64"/>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417" name="Group 65"/>
              <p:cNvGrpSpPr>
                <a:grpSpLocks noChangeAspect="1"/>
              </p:cNvGrpSpPr>
              <p:nvPr/>
            </p:nvGrpSpPr>
            <p:grpSpPr bwMode="auto">
              <a:xfrm>
                <a:off x="5400" y="3624"/>
                <a:ext cx="360" cy="156"/>
                <a:chOff x="4320" y="4092"/>
                <a:chExt cx="360" cy="156"/>
              </a:xfrm>
            </p:grpSpPr>
            <p:sp>
              <p:nvSpPr>
                <p:cNvPr id="100418" name="Line 66"/>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19" name="Line 67"/>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420" name="Group 68"/>
              <p:cNvGrpSpPr>
                <a:grpSpLocks noChangeAspect="1"/>
              </p:cNvGrpSpPr>
              <p:nvPr/>
            </p:nvGrpSpPr>
            <p:grpSpPr bwMode="auto">
              <a:xfrm>
                <a:off x="2880" y="1752"/>
                <a:ext cx="3600" cy="3588"/>
                <a:chOff x="2880" y="1752"/>
                <a:chExt cx="3600" cy="3588"/>
              </a:xfrm>
            </p:grpSpPr>
            <p:sp>
              <p:nvSpPr>
                <p:cNvPr id="100421" name="Oval 69"/>
                <p:cNvSpPr>
                  <a:spLocks noChangeAspect="1" noChangeArrowheads="1"/>
                </p:cNvSpPr>
                <p:nvPr/>
              </p:nvSpPr>
              <p:spPr bwMode="auto">
                <a:xfrm>
                  <a:off x="2880" y="1752"/>
                  <a:ext cx="3600" cy="624"/>
                </a:xfrm>
                <a:prstGeom prst="ellipse">
                  <a:avLst/>
                </a:prstGeom>
                <a:solidFill>
                  <a:srgbClr val="C0C0C0">
                    <a:alpha val="50000"/>
                  </a:srgbClr>
                </a:solidFill>
                <a:ln w="9525">
                  <a:solidFill>
                    <a:srgbClr val="000000"/>
                  </a:solidFill>
                  <a:round/>
                  <a:headEnd/>
                  <a:tailEnd/>
                </a:ln>
              </p:spPr>
              <p:txBody>
                <a:bodyPr/>
                <a:lstStyle/>
                <a:p>
                  <a:endParaRPr lang="zh-CN" altLang="en-US"/>
                </a:p>
              </p:txBody>
            </p:sp>
            <p:sp>
              <p:nvSpPr>
                <p:cNvPr id="100422" name="Line 70"/>
                <p:cNvSpPr>
                  <a:spLocks noChangeAspect="1" noChangeShapeType="1"/>
                </p:cNvSpPr>
                <p:nvPr/>
              </p:nvSpPr>
              <p:spPr bwMode="auto">
                <a:xfrm>
                  <a:off x="2880" y="2064"/>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23" name="Line 71"/>
                <p:cNvSpPr>
                  <a:spLocks noChangeAspect="1" noChangeShapeType="1"/>
                </p:cNvSpPr>
                <p:nvPr/>
              </p:nvSpPr>
              <p:spPr bwMode="auto">
                <a:xfrm>
                  <a:off x="6480" y="2064"/>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00424" name="Group 72"/>
                <p:cNvGrpSpPr>
                  <a:grpSpLocks noChangeAspect="1"/>
                </p:cNvGrpSpPr>
                <p:nvPr/>
              </p:nvGrpSpPr>
              <p:grpSpPr bwMode="auto">
                <a:xfrm>
                  <a:off x="3060" y="4404"/>
                  <a:ext cx="3240" cy="936"/>
                  <a:chOff x="3060" y="4404"/>
                  <a:chExt cx="3240" cy="936"/>
                </a:xfrm>
              </p:grpSpPr>
              <p:sp>
                <p:nvSpPr>
                  <p:cNvPr id="100425" name="Text Box 73"/>
                  <p:cNvSpPr txBox="1">
                    <a:spLocks noChangeAspect="1" noChangeArrowheads="1"/>
                  </p:cNvSpPr>
                  <p:nvPr/>
                </p:nvSpPr>
                <p:spPr bwMode="auto">
                  <a:xfrm>
                    <a:off x="3240" y="456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26" name="Text Box 74"/>
                  <p:cNvSpPr txBox="1">
                    <a:spLocks noChangeAspect="1" noChangeArrowheads="1"/>
                  </p:cNvSpPr>
                  <p:nvPr/>
                </p:nvSpPr>
                <p:spPr bwMode="auto">
                  <a:xfrm>
                    <a:off x="3780" y="456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27" name="Text Box 75"/>
                  <p:cNvSpPr txBox="1">
                    <a:spLocks noChangeAspect="1" noChangeArrowheads="1"/>
                  </p:cNvSpPr>
                  <p:nvPr/>
                </p:nvSpPr>
                <p:spPr bwMode="auto">
                  <a:xfrm>
                    <a:off x="4320" y="456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28" name="Text Box 76"/>
                  <p:cNvSpPr txBox="1">
                    <a:spLocks noChangeAspect="1" noChangeArrowheads="1"/>
                  </p:cNvSpPr>
                  <p:nvPr/>
                </p:nvSpPr>
                <p:spPr bwMode="auto">
                  <a:xfrm>
                    <a:off x="4860" y="456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29" name="Text Box 77"/>
                  <p:cNvSpPr txBox="1">
                    <a:spLocks noChangeAspect="1" noChangeArrowheads="1"/>
                  </p:cNvSpPr>
                  <p:nvPr/>
                </p:nvSpPr>
                <p:spPr bwMode="auto">
                  <a:xfrm>
                    <a:off x="5400" y="456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0" name="Text Box 78"/>
                  <p:cNvSpPr txBox="1">
                    <a:spLocks noChangeAspect="1" noChangeArrowheads="1"/>
                  </p:cNvSpPr>
                  <p:nvPr/>
                </p:nvSpPr>
                <p:spPr bwMode="auto">
                  <a:xfrm>
                    <a:off x="5940" y="456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1" name="Text Box 79"/>
                  <p:cNvSpPr txBox="1">
                    <a:spLocks noChangeAspect="1" noChangeArrowheads="1"/>
                  </p:cNvSpPr>
                  <p:nvPr/>
                </p:nvSpPr>
                <p:spPr bwMode="auto">
                  <a:xfrm>
                    <a:off x="3240" y="502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2" name="Text Box 80"/>
                  <p:cNvSpPr txBox="1">
                    <a:spLocks noChangeAspect="1" noChangeArrowheads="1"/>
                  </p:cNvSpPr>
                  <p:nvPr/>
                </p:nvSpPr>
                <p:spPr bwMode="auto">
                  <a:xfrm>
                    <a:off x="3780" y="502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3" name="Text Box 81"/>
                  <p:cNvSpPr txBox="1">
                    <a:spLocks noChangeAspect="1" noChangeArrowheads="1"/>
                  </p:cNvSpPr>
                  <p:nvPr/>
                </p:nvSpPr>
                <p:spPr bwMode="auto">
                  <a:xfrm>
                    <a:off x="4320" y="502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4" name="Text Box 82"/>
                  <p:cNvSpPr txBox="1">
                    <a:spLocks noChangeAspect="1" noChangeArrowheads="1"/>
                  </p:cNvSpPr>
                  <p:nvPr/>
                </p:nvSpPr>
                <p:spPr bwMode="auto">
                  <a:xfrm>
                    <a:off x="4860" y="502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5" name="Text Box 83"/>
                  <p:cNvSpPr txBox="1">
                    <a:spLocks noChangeAspect="1" noChangeArrowheads="1"/>
                  </p:cNvSpPr>
                  <p:nvPr/>
                </p:nvSpPr>
                <p:spPr bwMode="auto">
                  <a:xfrm>
                    <a:off x="5400" y="502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0436" name="Text Box 84"/>
                  <p:cNvSpPr txBox="1">
                    <a:spLocks noChangeAspect="1" noChangeArrowheads="1"/>
                  </p:cNvSpPr>
                  <p:nvPr/>
                </p:nvSpPr>
                <p:spPr bwMode="auto">
                  <a:xfrm>
                    <a:off x="5940" y="502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nvGrpSpPr>
                  <p:cNvPr id="100437" name="Group 85"/>
                  <p:cNvGrpSpPr>
                    <a:grpSpLocks noChangeAspect="1"/>
                  </p:cNvGrpSpPr>
                  <p:nvPr/>
                </p:nvGrpSpPr>
                <p:grpSpPr bwMode="auto">
                  <a:xfrm>
                    <a:off x="3060" y="4404"/>
                    <a:ext cx="3060" cy="936"/>
                    <a:chOff x="3060" y="4404"/>
                    <a:chExt cx="3060" cy="936"/>
                  </a:xfrm>
                </p:grpSpPr>
                <p:sp>
                  <p:nvSpPr>
                    <p:cNvPr id="100438" name="Text Box 86"/>
                    <p:cNvSpPr txBox="1">
                      <a:spLocks noChangeAspect="1" noChangeArrowheads="1"/>
                    </p:cNvSpPr>
                    <p:nvPr/>
                  </p:nvSpPr>
                  <p:spPr bwMode="auto">
                    <a:xfrm>
                      <a:off x="3060" y="4404"/>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100439" name="Text Box 87"/>
                    <p:cNvSpPr txBox="1">
                      <a:spLocks noChangeAspect="1" noChangeArrowheads="1"/>
                    </p:cNvSpPr>
                    <p:nvPr/>
                  </p:nvSpPr>
                  <p:spPr bwMode="auto">
                    <a:xfrm>
                      <a:off x="3600" y="4404"/>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100440" name="Text Box 88"/>
                    <p:cNvSpPr txBox="1">
                      <a:spLocks noChangeAspect="1" noChangeArrowheads="1"/>
                    </p:cNvSpPr>
                    <p:nvPr/>
                  </p:nvSpPr>
                  <p:spPr bwMode="auto">
                    <a:xfrm>
                      <a:off x="4140" y="4404"/>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100441" name="Text Box 89"/>
                    <p:cNvSpPr txBox="1">
                      <a:spLocks noChangeAspect="1" noChangeArrowheads="1"/>
                    </p:cNvSpPr>
                    <p:nvPr/>
                  </p:nvSpPr>
                  <p:spPr bwMode="auto">
                    <a:xfrm>
                      <a:off x="4680" y="4404"/>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100442" name="Text Box 90"/>
                    <p:cNvSpPr txBox="1">
                      <a:spLocks noChangeAspect="1" noChangeArrowheads="1"/>
                    </p:cNvSpPr>
                    <p:nvPr/>
                  </p:nvSpPr>
                  <p:spPr bwMode="auto">
                    <a:xfrm>
                      <a:off x="5220" y="4404"/>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100443" name="Text Box 91"/>
                    <p:cNvSpPr txBox="1">
                      <a:spLocks noChangeAspect="1" noChangeArrowheads="1"/>
                    </p:cNvSpPr>
                    <p:nvPr/>
                  </p:nvSpPr>
                  <p:spPr bwMode="auto">
                    <a:xfrm>
                      <a:off x="5760" y="4404"/>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29</a:t>
                      </a:r>
                    </a:p>
                  </p:txBody>
                </p:sp>
                <p:sp>
                  <p:nvSpPr>
                    <p:cNvPr id="100444" name="Text Box 92"/>
                    <p:cNvSpPr txBox="1">
                      <a:spLocks noChangeAspect="1" noChangeArrowheads="1"/>
                    </p:cNvSpPr>
                    <p:nvPr/>
                  </p:nvSpPr>
                  <p:spPr bwMode="auto">
                    <a:xfrm>
                      <a:off x="3060" y="487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30</a:t>
                      </a:r>
                    </a:p>
                  </p:txBody>
                </p:sp>
                <p:sp>
                  <p:nvSpPr>
                    <p:cNvPr id="100445" name="Text Box 93"/>
                    <p:cNvSpPr txBox="1">
                      <a:spLocks noChangeAspect="1" noChangeArrowheads="1"/>
                    </p:cNvSpPr>
                    <p:nvPr/>
                  </p:nvSpPr>
                  <p:spPr bwMode="auto">
                    <a:xfrm>
                      <a:off x="3600" y="487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31</a:t>
                      </a:r>
                    </a:p>
                  </p:txBody>
                </p:sp>
                <p:sp>
                  <p:nvSpPr>
                    <p:cNvPr id="100446" name="Text Box 94"/>
                    <p:cNvSpPr txBox="1">
                      <a:spLocks noChangeAspect="1" noChangeArrowheads="1"/>
                    </p:cNvSpPr>
                    <p:nvPr/>
                  </p:nvSpPr>
                  <p:spPr bwMode="auto">
                    <a:xfrm>
                      <a:off x="4140" y="487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32</a:t>
                      </a:r>
                    </a:p>
                  </p:txBody>
                </p:sp>
                <p:sp>
                  <p:nvSpPr>
                    <p:cNvPr id="100447" name="Text Box 95"/>
                    <p:cNvSpPr txBox="1">
                      <a:spLocks noChangeAspect="1" noChangeArrowheads="1"/>
                    </p:cNvSpPr>
                    <p:nvPr/>
                  </p:nvSpPr>
                  <p:spPr bwMode="auto">
                    <a:xfrm>
                      <a:off x="4680" y="487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33</a:t>
                      </a:r>
                    </a:p>
                  </p:txBody>
                </p:sp>
                <p:sp>
                  <p:nvSpPr>
                    <p:cNvPr id="100448" name="Text Box 96"/>
                    <p:cNvSpPr txBox="1">
                      <a:spLocks noChangeAspect="1" noChangeArrowheads="1"/>
                    </p:cNvSpPr>
                    <p:nvPr/>
                  </p:nvSpPr>
                  <p:spPr bwMode="auto">
                    <a:xfrm>
                      <a:off x="5220" y="487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34</a:t>
                      </a:r>
                    </a:p>
                  </p:txBody>
                </p:sp>
                <p:sp>
                  <p:nvSpPr>
                    <p:cNvPr id="100449" name="Text Box 97"/>
                    <p:cNvSpPr txBox="1">
                      <a:spLocks noChangeAspect="1" noChangeArrowheads="1"/>
                    </p:cNvSpPr>
                    <p:nvPr/>
                  </p:nvSpPr>
                  <p:spPr bwMode="auto">
                    <a:xfrm>
                      <a:off x="5760" y="487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35</a:t>
                      </a:r>
                    </a:p>
                  </p:txBody>
                </p:sp>
                <p:sp>
                  <p:nvSpPr>
                    <p:cNvPr id="100450" name="Line 98"/>
                    <p:cNvSpPr>
                      <a:spLocks noChangeAspect="1" noChangeShapeType="1"/>
                    </p:cNvSpPr>
                    <p:nvPr/>
                  </p:nvSpPr>
                  <p:spPr bwMode="auto">
                    <a:xfrm>
                      <a:off x="4320" y="5340"/>
                      <a:ext cx="360" cy="0"/>
                    </a:xfrm>
                    <a:prstGeom prst="line">
                      <a:avLst/>
                    </a:prstGeom>
                    <a:noFill/>
                    <a:ln w="38100"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100451" name="Group 99"/>
                <p:cNvGrpSpPr>
                  <a:grpSpLocks noChangeAspect="1"/>
                </p:cNvGrpSpPr>
                <p:nvPr/>
              </p:nvGrpSpPr>
              <p:grpSpPr bwMode="auto">
                <a:xfrm>
                  <a:off x="3060" y="2376"/>
                  <a:ext cx="3240" cy="1404"/>
                  <a:chOff x="3060" y="2376"/>
                  <a:chExt cx="3240" cy="1404"/>
                </a:xfrm>
              </p:grpSpPr>
              <p:sp>
                <p:nvSpPr>
                  <p:cNvPr id="100452" name="Text Box 100"/>
                  <p:cNvSpPr txBox="1">
                    <a:spLocks noChangeAspect="1" noChangeArrowheads="1"/>
                  </p:cNvSpPr>
                  <p:nvPr/>
                </p:nvSpPr>
                <p:spPr bwMode="auto">
                  <a:xfrm>
                    <a:off x="3600" y="253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100453" name="Text Box 101"/>
                  <p:cNvSpPr txBox="1">
                    <a:spLocks noChangeAspect="1" noChangeArrowheads="1"/>
                  </p:cNvSpPr>
                  <p:nvPr/>
                </p:nvSpPr>
                <p:spPr bwMode="auto">
                  <a:xfrm>
                    <a:off x="4140" y="253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a:t>
                    </a:r>
                  </a:p>
                </p:txBody>
              </p:sp>
              <p:grpSp>
                <p:nvGrpSpPr>
                  <p:cNvPr id="100454" name="Group 102"/>
                  <p:cNvGrpSpPr>
                    <a:grpSpLocks noChangeAspect="1"/>
                  </p:cNvGrpSpPr>
                  <p:nvPr/>
                </p:nvGrpSpPr>
                <p:grpSpPr bwMode="auto">
                  <a:xfrm>
                    <a:off x="3060" y="2376"/>
                    <a:ext cx="3240" cy="1404"/>
                    <a:chOff x="3060" y="2376"/>
                    <a:chExt cx="3240" cy="1404"/>
                  </a:xfrm>
                </p:grpSpPr>
                <p:sp>
                  <p:nvSpPr>
                    <p:cNvPr id="100455" name="Text Box 103"/>
                    <p:cNvSpPr txBox="1">
                      <a:spLocks noChangeAspect="1" noChangeArrowheads="1"/>
                    </p:cNvSpPr>
                    <p:nvPr/>
                  </p:nvSpPr>
                  <p:spPr bwMode="auto">
                    <a:xfrm>
                      <a:off x="3060" y="253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100456" name="Text Box 104"/>
                    <p:cNvSpPr txBox="1">
                      <a:spLocks noChangeAspect="1" noChangeArrowheads="1"/>
                    </p:cNvSpPr>
                    <p:nvPr/>
                  </p:nvSpPr>
                  <p:spPr bwMode="auto">
                    <a:xfrm>
                      <a:off x="4680" y="253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100457" name="Text Box 105"/>
                    <p:cNvSpPr txBox="1">
                      <a:spLocks noChangeAspect="1" noChangeArrowheads="1"/>
                    </p:cNvSpPr>
                    <p:nvPr/>
                  </p:nvSpPr>
                  <p:spPr bwMode="auto">
                    <a:xfrm>
                      <a:off x="5220" y="253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100458" name="Text Box 106"/>
                    <p:cNvSpPr txBox="1">
                      <a:spLocks noChangeAspect="1" noChangeArrowheads="1"/>
                    </p:cNvSpPr>
                    <p:nvPr/>
                  </p:nvSpPr>
                  <p:spPr bwMode="auto">
                    <a:xfrm>
                      <a:off x="5760" y="253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5</a:t>
                      </a:r>
                    </a:p>
                  </p:txBody>
                </p:sp>
                <p:sp>
                  <p:nvSpPr>
                    <p:cNvPr id="100459" name="Text Box 107"/>
                    <p:cNvSpPr txBox="1">
                      <a:spLocks noChangeAspect="1" noChangeArrowheads="1"/>
                    </p:cNvSpPr>
                    <p:nvPr/>
                  </p:nvSpPr>
                  <p:spPr bwMode="auto">
                    <a:xfrm>
                      <a:off x="3600" y="2376"/>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FILE1</a:t>
                      </a:r>
                    </a:p>
                  </p:txBody>
                </p:sp>
                <p:grpSp>
                  <p:nvGrpSpPr>
                    <p:cNvPr id="100460" name="Group 108"/>
                    <p:cNvGrpSpPr>
                      <a:grpSpLocks noChangeAspect="1"/>
                    </p:cNvGrpSpPr>
                    <p:nvPr/>
                  </p:nvGrpSpPr>
                  <p:grpSpPr bwMode="auto">
                    <a:xfrm>
                      <a:off x="3240" y="2688"/>
                      <a:ext cx="3060" cy="1092"/>
                      <a:chOff x="3240" y="2688"/>
                      <a:chExt cx="3060" cy="1092"/>
                    </a:xfrm>
                  </p:grpSpPr>
                  <p:sp>
                    <p:nvSpPr>
                      <p:cNvPr id="100461" name="Text Box 109"/>
                      <p:cNvSpPr txBox="1">
                        <a:spLocks noChangeAspect="1" noChangeArrowheads="1"/>
                      </p:cNvSpPr>
                      <p:nvPr/>
                    </p:nvSpPr>
                    <p:spPr bwMode="auto">
                      <a:xfrm>
                        <a:off x="5400" y="268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2" name="Text Box 110"/>
                      <p:cNvSpPr txBox="1">
                        <a:spLocks noChangeAspect="1" noChangeArrowheads="1"/>
                      </p:cNvSpPr>
                      <p:nvPr/>
                    </p:nvSpPr>
                    <p:spPr bwMode="auto">
                      <a:xfrm>
                        <a:off x="5940" y="268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3" name="Text Box 111"/>
                      <p:cNvSpPr txBox="1">
                        <a:spLocks noChangeAspect="1" noChangeArrowheads="1"/>
                      </p:cNvSpPr>
                      <p:nvPr/>
                    </p:nvSpPr>
                    <p:spPr bwMode="auto">
                      <a:xfrm>
                        <a:off x="3240" y="3624"/>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4" name="Text Box 112"/>
                      <p:cNvSpPr txBox="1">
                        <a:spLocks noChangeAspect="1" noChangeArrowheads="1"/>
                      </p:cNvSpPr>
                      <p:nvPr/>
                    </p:nvSpPr>
                    <p:spPr bwMode="auto">
                      <a:xfrm>
                        <a:off x="3240" y="3156"/>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5" name="Text Box 113"/>
                      <p:cNvSpPr txBox="1">
                        <a:spLocks noChangeAspect="1" noChangeArrowheads="1"/>
                      </p:cNvSpPr>
                      <p:nvPr/>
                    </p:nvSpPr>
                    <p:spPr bwMode="auto">
                      <a:xfrm>
                        <a:off x="3780" y="3156"/>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6" name="Text Box 114"/>
                      <p:cNvSpPr txBox="1">
                        <a:spLocks noChangeAspect="1" noChangeArrowheads="1"/>
                      </p:cNvSpPr>
                      <p:nvPr/>
                    </p:nvSpPr>
                    <p:spPr bwMode="auto">
                      <a:xfrm>
                        <a:off x="4320" y="3156"/>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7" name="Text Box 115"/>
                      <p:cNvSpPr txBox="1">
                        <a:spLocks noChangeAspect="1" noChangeArrowheads="1"/>
                      </p:cNvSpPr>
                      <p:nvPr/>
                    </p:nvSpPr>
                    <p:spPr bwMode="auto">
                      <a:xfrm>
                        <a:off x="4860" y="315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8" name="Text Box 116"/>
                      <p:cNvSpPr txBox="1">
                        <a:spLocks noChangeAspect="1" noChangeArrowheads="1"/>
                      </p:cNvSpPr>
                      <p:nvPr/>
                    </p:nvSpPr>
                    <p:spPr bwMode="auto">
                      <a:xfrm>
                        <a:off x="5400" y="315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0469" name="Text Box 117"/>
                      <p:cNvSpPr txBox="1">
                        <a:spLocks noChangeAspect="1" noChangeArrowheads="1"/>
                      </p:cNvSpPr>
                      <p:nvPr/>
                    </p:nvSpPr>
                    <p:spPr bwMode="auto">
                      <a:xfrm>
                        <a:off x="5940" y="3159"/>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sp>
                  <p:nvSpPr>
                    <p:cNvPr id="100470" name="Text Box 118"/>
                    <p:cNvSpPr txBox="1">
                      <a:spLocks noChangeAspect="1" noChangeArrowheads="1"/>
                    </p:cNvSpPr>
                    <p:nvPr/>
                  </p:nvSpPr>
                  <p:spPr bwMode="auto">
                    <a:xfrm>
                      <a:off x="4320" y="2844"/>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FILE2</a:t>
                      </a:r>
                    </a:p>
                  </p:txBody>
                </p:sp>
                <p:grpSp>
                  <p:nvGrpSpPr>
                    <p:cNvPr id="100471" name="Group 119"/>
                    <p:cNvGrpSpPr>
                      <a:grpSpLocks noChangeAspect="1"/>
                    </p:cNvGrpSpPr>
                    <p:nvPr/>
                  </p:nvGrpSpPr>
                  <p:grpSpPr bwMode="auto">
                    <a:xfrm>
                      <a:off x="3240" y="2688"/>
                      <a:ext cx="1980" cy="156"/>
                      <a:chOff x="3240" y="2688"/>
                      <a:chExt cx="1980" cy="156"/>
                    </a:xfrm>
                  </p:grpSpPr>
                  <p:sp>
                    <p:nvSpPr>
                      <p:cNvPr id="100472" name="Text Box 120"/>
                      <p:cNvSpPr txBox="1">
                        <a:spLocks noChangeAspect="1" noChangeArrowheads="1"/>
                      </p:cNvSpPr>
                      <p:nvPr/>
                    </p:nvSpPr>
                    <p:spPr bwMode="auto">
                      <a:xfrm>
                        <a:off x="4860" y="268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nvGrpSpPr>
                      <p:cNvPr id="100473" name="Group 121"/>
                      <p:cNvGrpSpPr>
                        <a:grpSpLocks noChangeAspect="1"/>
                      </p:cNvGrpSpPr>
                      <p:nvPr/>
                    </p:nvGrpSpPr>
                    <p:grpSpPr bwMode="auto">
                      <a:xfrm>
                        <a:off x="3780" y="2688"/>
                        <a:ext cx="360" cy="156"/>
                        <a:chOff x="3780" y="2688"/>
                        <a:chExt cx="360" cy="156"/>
                      </a:xfrm>
                    </p:grpSpPr>
                    <p:sp>
                      <p:nvSpPr>
                        <p:cNvPr id="100474" name="Line 122"/>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75" name="Line 123"/>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00476" name="Line 124"/>
                      <p:cNvSpPr>
                        <a:spLocks noChangeAspect="1" noChangeShapeType="1"/>
                      </p:cNvSpPr>
                      <p:nvPr/>
                    </p:nvSpPr>
                    <p:spPr bwMode="auto">
                      <a:xfrm flipH="1">
                        <a:off x="432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77" name="Line 125"/>
                      <p:cNvSpPr>
                        <a:spLocks noChangeAspect="1" noChangeShapeType="1"/>
                      </p:cNvSpPr>
                      <p:nvPr/>
                    </p:nvSpPr>
                    <p:spPr bwMode="auto">
                      <a:xfrm flipH="1">
                        <a:off x="450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78" name="Line 126"/>
                      <p:cNvSpPr>
                        <a:spLocks noChangeAspect="1" noChangeShapeType="1"/>
                      </p:cNvSpPr>
                      <p:nvPr/>
                    </p:nvSpPr>
                    <p:spPr bwMode="auto">
                      <a:xfrm flipH="1">
                        <a:off x="486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79" name="Line 127"/>
                      <p:cNvSpPr>
                        <a:spLocks noChangeAspect="1" noChangeShapeType="1"/>
                      </p:cNvSpPr>
                      <p:nvPr/>
                    </p:nvSpPr>
                    <p:spPr bwMode="auto">
                      <a:xfrm flipH="1">
                        <a:off x="504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00480" name="Group 128"/>
                      <p:cNvGrpSpPr>
                        <a:grpSpLocks noChangeAspect="1"/>
                      </p:cNvGrpSpPr>
                      <p:nvPr/>
                    </p:nvGrpSpPr>
                    <p:grpSpPr bwMode="auto">
                      <a:xfrm>
                        <a:off x="3240" y="2688"/>
                        <a:ext cx="360" cy="156"/>
                        <a:chOff x="3780" y="2688"/>
                        <a:chExt cx="360" cy="156"/>
                      </a:xfrm>
                    </p:grpSpPr>
                    <p:sp>
                      <p:nvSpPr>
                        <p:cNvPr id="100481" name="Line 129"/>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482" name="Line 130"/>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grpSp>
            <p:grpSp>
              <p:nvGrpSpPr>
                <p:cNvPr id="100483" name="Group 131"/>
                <p:cNvGrpSpPr>
                  <a:grpSpLocks noChangeAspect="1"/>
                </p:cNvGrpSpPr>
                <p:nvPr/>
              </p:nvGrpSpPr>
              <p:grpSpPr bwMode="auto">
                <a:xfrm>
                  <a:off x="3060" y="3003"/>
                  <a:ext cx="3240" cy="1245"/>
                  <a:chOff x="3060" y="3003"/>
                  <a:chExt cx="3240" cy="1245"/>
                </a:xfrm>
              </p:grpSpPr>
              <p:sp>
                <p:nvSpPr>
                  <p:cNvPr id="100484" name="Text Box 132"/>
                  <p:cNvSpPr txBox="1">
                    <a:spLocks noChangeAspect="1" noChangeArrowheads="1"/>
                  </p:cNvSpPr>
                  <p:nvPr/>
                </p:nvSpPr>
                <p:spPr bwMode="auto">
                  <a:xfrm>
                    <a:off x="4140" y="393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100485" name="Text Box 133"/>
                  <p:cNvSpPr txBox="1">
                    <a:spLocks noChangeAspect="1" noChangeArrowheads="1"/>
                  </p:cNvSpPr>
                  <p:nvPr/>
                </p:nvSpPr>
                <p:spPr bwMode="auto">
                  <a:xfrm>
                    <a:off x="5400" y="409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nvGrpSpPr>
                  <p:cNvPr id="100486" name="Group 134"/>
                  <p:cNvGrpSpPr>
                    <a:grpSpLocks noChangeAspect="1"/>
                  </p:cNvGrpSpPr>
                  <p:nvPr/>
                </p:nvGrpSpPr>
                <p:grpSpPr bwMode="auto">
                  <a:xfrm>
                    <a:off x="3060" y="3003"/>
                    <a:ext cx="3240" cy="1245"/>
                    <a:chOff x="3060" y="3003"/>
                    <a:chExt cx="3240" cy="1245"/>
                  </a:xfrm>
                </p:grpSpPr>
                <p:sp>
                  <p:nvSpPr>
                    <p:cNvPr id="100487" name="Text Box 135"/>
                    <p:cNvSpPr txBox="1">
                      <a:spLocks noChangeAspect="1" noChangeArrowheads="1"/>
                    </p:cNvSpPr>
                    <p:nvPr/>
                  </p:nvSpPr>
                  <p:spPr bwMode="auto">
                    <a:xfrm>
                      <a:off x="4680" y="346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100488" name="Text Box 136"/>
                    <p:cNvSpPr txBox="1">
                      <a:spLocks noChangeAspect="1" noChangeArrowheads="1"/>
                    </p:cNvSpPr>
                    <p:nvPr/>
                  </p:nvSpPr>
                  <p:spPr bwMode="auto">
                    <a:xfrm>
                      <a:off x="3060" y="393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100489" name="Text Box 137"/>
                    <p:cNvSpPr txBox="1">
                      <a:spLocks noChangeAspect="1" noChangeArrowheads="1"/>
                    </p:cNvSpPr>
                    <p:nvPr/>
                  </p:nvSpPr>
                  <p:spPr bwMode="auto">
                    <a:xfrm>
                      <a:off x="3600" y="393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100490" name="Text Box 138"/>
                    <p:cNvSpPr txBox="1">
                      <a:spLocks noChangeAspect="1" noChangeArrowheads="1"/>
                    </p:cNvSpPr>
                    <p:nvPr/>
                  </p:nvSpPr>
                  <p:spPr bwMode="auto">
                    <a:xfrm>
                      <a:off x="4680" y="393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100491" name="Text Box 139"/>
                    <p:cNvSpPr txBox="1">
                      <a:spLocks noChangeAspect="1" noChangeArrowheads="1"/>
                    </p:cNvSpPr>
                    <p:nvPr/>
                  </p:nvSpPr>
                  <p:spPr bwMode="auto">
                    <a:xfrm>
                      <a:off x="5220" y="393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100492" name="Text Box 140"/>
                    <p:cNvSpPr txBox="1">
                      <a:spLocks noChangeAspect="1" noChangeArrowheads="1"/>
                    </p:cNvSpPr>
                    <p:nvPr/>
                  </p:nvSpPr>
                  <p:spPr bwMode="auto">
                    <a:xfrm>
                      <a:off x="5760" y="393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23</a:t>
                      </a:r>
                    </a:p>
                  </p:txBody>
                </p:sp>
                <p:sp>
                  <p:nvSpPr>
                    <p:cNvPr id="100493" name="Text Box 141"/>
                    <p:cNvSpPr txBox="1">
                      <a:spLocks noChangeAspect="1" noChangeArrowheads="1"/>
                    </p:cNvSpPr>
                    <p:nvPr/>
                  </p:nvSpPr>
                  <p:spPr bwMode="auto">
                    <a:xfrm>
                      <a:off x="5940" y="409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nvGrpSpPr>
                    <p:cNvPr id="100494" name="Group 142"/>
                    <p:cNvGrpSpPr>
                      <a:grpSpLocks noChangeAspect="1"/>
                    </p:cNvGrpSpPr>
                    <p:nvPr/>
                  </p:nvGrpSpPr>
                  <p:grpSpPr bwMode="auto">
                    <a:xfrm>
                      <a:off x="3060" y="3003"/>
                      <a:ext cx="3060" cy="774"/>
                      <a:chOff x="3060" y="3003"/>
                      <a:chExt cx="3060" cy="774"/>
                    </a:xfrm>
                  </p:grpSpPr>
                  <p:sp>
                    <p:nvSpPr>
                      <p:cNvPr id="100495" name="Text Box 143"/>
                      <p:cNvSpPr txBox="1">
                        <a:spLocks noChangeAspect="1" noChangeArrowheads="1"/>
                      </p:cNvSpPr>
                      <p:nvPr/>
                    </p:nvSpPr>
                    <p:spPr bwMode="auto">
                      <a:xfrm>
                        <a:off x="3600" y="300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100496" name="Text Box 144"/>
                      <p:cNvSpPr txBox="1">
                        <a:spLocks noChangeAspect="1" noChangeArrowheads="1"/>
                      </p:cNvSpPr>
                      <p:nvPr/>
                    </p:nvSpPr>
                    <p:spPr bwMode="auto">
                      <a:xfrm>
                        <a:off x="4140" y="300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100497" name="Text Box 145"/>
                      <p:cNvSpPr txBox="1">
                        <a:spLocks noChangeAspect="1" noChangeArrowheads="1"/>
                      </p:cNvSpPr>
                      <p:nvPr/>
                    </p:nvSpPr>
                    <p:spPr bwMode="auto">
                      <a:xfrm>
                        <a:off x="3060" y="300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100498" name="Text Box 146"/>
                      <p:cNvSpPr txBox="1">
                        <a:spLocks noChangeAspect="1" noChangeArrowheads="1"/>
                      </p:cNvSpPr>
                      <p:nvPr/>
                    </p:nvSpPr>
                    <p:spPr bwMode="auto">
                      <a:xfrm>
                        <a:off x="3060" y="346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100499" name="Text Box 147"/>
                      <p:cNvSpPr txBox="1">
                        <a:spLocks noChangeAspect="1" noChangeArrowheads="1"/>
                      </p:cNvSpPr>
                      <p:nvPr/>
                    </p:nvSpPr>
                    <p:spPr bwMode="auto">
                      <a:xfrm>
                        <a:off x="3600" y="346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100500" name="Text Box 148"/>
                      <p:cNvSpPr txBox="1">
                        <a:spLocks noChangeAspect="1" noChangeArrowheads="1"/>
                      </p:cNvSpPr>
                      <p:nvPr/>
                    </p:nvSpPr>
                    <p:spPr bwMode="auto">
                      <a:xfrm>
                        <a:off x="4140" y="346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100501" name="Text Box 149"/>
                      <p:cNvSpPr txBox="1">
                        <a:spLocks noChangeAspect="1" noChangeArrowheads="1"/>
                      </p:cNvSpPr>
                      <p:nvPr/>
                    </p:nvSpPr>
                    <p:spPr bwMode="auto">
                      <a:xfrm>
                        <a:off x="5220" y="346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100502" name="Text Box 150"/>
                      <p:cNvSpPr txBox="1">
                        <a:spLocks noChangeAspect="1" noChangeArrowheads="1"/>
                      </p:cNvSpPr>
                      <p:nvPr/>
                    </p:nvSpPr>
                    <p:spPr bwMode="auto">
                      <a:xfrm>
                        <a:off x="5760" y="346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17</a:t>
                        </a:r>
                      </a:p>
                    </p:txBody>
                  </p:sp>
                  <p:sp>
                    <p:nvSpPr>
                      <p:cNvPr id="100503" name="Text Box 151"/>
                      <p:cNvSpPr txBox="1">
                        <a:spLocks noChangeAspect="1" noChangeArrowheads="1"/>
                      </p:cNvSpPr>
                      <p:nvPr/>
                    </p:nvSpPr>
                    <p:spPr bwMode="auto">
                      <a:xfrm>
                        <a:off x="4140" y="3312"/>
                        <a:ext cx="7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FILE3</a:t>
                        </a:r>
                      </a:p>
                    </p:txBody>
                  </p:sp>
                </p:grpSp>
                <p:sp>
                  <p:nvSpPr>
                    <p:cNvPr id="100504" name="Text Box 152"/>
                    <p:cNvSpPr txBox="1">
                      <a:spLocks noChangeAspect="1" noChangeArrowheads="1"/>
                    </p:cNvSpPr>
                    <p:nvPr/>
                  </p:nvSpPr>
                  <p:spPr bwMode="auto">
                    <a:xfrm>
                      <a:off x="3780" y="3780"/>
                      <a:ext cx="7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FILE4</a:t>
                      </a:r>
                    </a:p>
                  </p:txBody>
                </p:sp>
              </p:grpSp>
              <p:grpSp>
                <p:nvGrpSpPr>
                  <p:cNvPr id="100505" name="Group 153"/>
                  <p:cNvGrpSpPr>
                    <a:grpSpLocks noChangeAspect="1"/>
                  </p:cNvGrpSpPr>
                  <p:nvPr/>
                </p:nvGrpSpPr>
                <p:grpSpPr bwMode="auto">
                  <a:xfrm>
                    <a:off x="3240" y="4092"/>
                    <a:ext cx="360" cy="156"/>
                    <a:chOff x="3780" y="5028"/>
                    <a:chExt cx="360" cy="156"/>
                  </a:xfrm>
                </p:grpSpPr>
                <p:sp>
                  <p:nvSpPr>
                    <p:cNvPr id="100506" name="Line 154"/>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07" name="Line 155"/>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08" name="Line 156"/>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09" name="Line 157"/>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510" name="Group 158"/>
                  <p:cNvGrpSpPr>
                    <a:grpSpLocks noChangeAspect="1"/>
                  </p:cNvGrpSpPr>
                  <p:nvPr/>
                </p:nvGrpSpPr>
                <p:grpSpPr bwMode="auto">
                  <a:xfrm>
                    <a:off x="3780" y="4092"/>
                    <a:ext cx="360" cy="156"/>
                    <a:chOff x="3780" y="5028"/>
                    <a:chExt cx="360" cy="156"/>
                  </a:xfrm>
                </p:grpSpPr>
                <p:sp>
                  <p:nvSpPr>
                    <p:cNvPr id="100511" name="Line 159"/>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12" name="Line 160"/>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13" name="Line 161"/>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14" name="Line 162"/>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515" name="Group 163"/>
                  <p:cNvGrpSpPr>
                    <a:grpSpLocks noChangeAspect="1"/>
                  </p:cNvGrpSpPr>
                  <p:nvPr/>
                </p:nvGrpSpPr>
                <p:grpSpPr bwMode="auto">
                  <a:xfrm>
                    <a:off x="4320" y="4092"/>
                    <a:ext cx="360" cy="156"/>
                    <a:chOff x="3780" y="5028"/>
                    <a:chExt cx="360" cy="156"/>
                  </a:xfrm>
                </p:grpSpPr>
                <p:sp>
                  <p:nvSpPr>
                    <p:cNvPr id="100516" name="Line 164"/>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17" name="Line 165"/>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18" name="Line 166"/>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19" name="Line 167"/>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00520" name="Group 168"/>
                  <p:cNvGrpSpPr>
                    <a:grpSpLocks noChangeAspect="1"/>
                  </p:cNvGrpSpPr>
                  <p:nvPr/>
                </p:nvGrpSpPr>
                <p:grpSpPr bwMode="auto">
                  <a:xfrm>
                    <a:off x="4860" y="4092"/>
                    <a:ext cx="360" cy="156"/>
                    <a:chOff x="3780" y="5028"/>
                    <a:chExt cx="360" cy="156"/>
                  </a:xfrm>
                </p:grpSpPr>
                <p:sp>
                  <p:nvSpPr>
                    <p:cNvPr id="100521" name="Line 169"/>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22" name="Line 170"/>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23" name="Line 171"/>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524" name="Line 172"/>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grpSp>
      </p:grpSp>
      <p:sp>
        <p:nvSpPr>
          <p:cNvPr id="4" name="标题 3"/>
          <p:cNvSpPr>
            <a:spLocks noGrp="1"/>
          </p:cNvSpPr>
          <p:nvPr>
            <p:ph type="title"/>
          </p:nvPr>
        </p:nvSpPr>
        <p:spPr/>
        <p:txBody>
          <a:bodyPr/>
          <a:lstStyle/>
          <a:p>
            <a:r>
              <a:rPr lang="zh-CN" altLang="en-US" dirty="0">
                <a:latin typeface="宋体" charset="-122"/>
              </a:rPr>
              <a:t>采用紧凑技术整理</a:t>
            </a:r>
            <a:r>
              <a:rPr lang="zh-CN" altLang="en-US" dirty="0"/>
              <a:t> </a:t>
            </a:r>
          </a:p>
        </p:txBody>
      </p:sp>
      <p:sp>
        <p:nvSpPr>
          <p:cNvPr id="2" name="日期占位符 1"/>
          <p:cNvSpPr>
            <a:spLocks noGrp="1"/>
          </p:cNvSpPr>
          <p:nvPr>
            <p:ph type="dt" sz="half" idx="10"/>
          </p:nvPr>
        </p:nvSpPr>
        <p:spPr/>
        <p:txBody>
          <a:bodyPr/>
          <a:lstStyle/>
          <a:p>
            <a:fld id="{43AA8B3D-3C9D-E545-8FCA-FBBCB715F58D}"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198663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Stars</a:t>
            </a:r>
            <a:endParaRPr lang="zh-CN" altLang="en-US" dirty="0"/>
          </a:p>
        </p:txBody>
      </p:sp>
      <p:sp>
        <p:nvSpPr>
          <p:cNvPr id="4" name="日期占位符 3"/>
          <p:cNvSpPr>
            <a:spLocks noGrp="1"/>
          </p:cNvSpPr>
          <p:nvPr>
            <p:ph type="dt" sz="half" idx="10"/>
          </p:nvPr>
        </p:nvSpPr>
        <p:spPr/>
        <p:txBody>
          <a:bodyPr/>
          <a:lstStyle/>
          <a:p>
            <a:fld id="{E6D3AA0D-56B3-B145-9588-55206CD40386}"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grpSp>
        <p:nvGrpSpPr>
          <p:cNvPr id="11" name="组合 10"/>
          <p:cNvGrpSpPr/>
          <p:nvPr/>
        </p:nvGrpSpPr>
        <p:grpSpPr>
          <a:xfrm>
            <a:off x="4909024" y="1264119"/>
            <a:ext cx="1671472" cy="2690736"/>
            <a:chOff x="4881728" y="1578023"/>
            <a:chExt cx="1671472" cy="2690736"/>
          </a:xfrm>
        </p:grpSpPr>
        <p:pic>
          <p:nvPicPr>
            <p:cNvPr id="3" name="Picture 2" descr="http://imgs.sfgate.com/c/pictures/2006/10/11/ba_hans_reiser.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81728" y="1578023"/>
              <a:ext cx="1671472" cy="2225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矩形 6"/>
            <p:cNvSpPr/>
            <p:nvPr/>
          </p:nvSpPr>
          <p:spPr>
            <a:xfrm>
              <a:off x="4881728" y="3899427"/>
              <a:ext cx="1454244" cy="369332"/>
            </a:xfrm>
            <a:prstGeom prst="rect">
              <a:avLst/>
            </a:prstGeom>
          </p:spPr>
          <p:txBody>
            <a:bodyPr wrap="none">
              <a:spAutoFit/>
            </a:bodyPr>
            <a:lstStyle/>
            <a:p>
              <a:r>
                <a:rPr lang="en-US" altLang="zh-CN" dirty="0"/>
                <a:t>Hans </a:t>
              </a:r>
              <a:r>
                <a:rPr lang="en-US" altLang="zh-CN" dirty="0" err="1"/>
                <a:t>Reiser</a:t>
              </a:r>
              <a:endParaRPr lang="zh-CN" altLang="en-US" dirty="0"/>
            </a:p>
          </p:txBody>
        </p:sp>
      </p:grpSp>
      <p:grpSp>
        <p:nvGrpSpPr>
          <p:cNvPr id="8" name="组合 7"/>
          <p:cNvGrpSpPr/>
          <p:nvPr/>
        </p:nvGrpSpPr>
        <p:grpSpPr>
          <a:xfrm>
            <a:off x="489209" y="1288812"/>
            <a:ext cx="2033517" cy="2246084"/>
            <a:chOff x="859808" y="1288813"/>
            <a:chExt cx="2033517" cy="2246084"/>
          </a:xfrm>
        </p:grpSpPr>
        <p:pic>
          <p:nvPicPr>
            <p:cNvPr id="3074" name="Picture 2" descr="http://www.techcn.com.cn/uploads/200907/12476082716YijX4b5.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16290" r="11660"/>
            <a:stretch/>
          </p:blipFill>
          <p:spPr bwMode="auto">
            <a:xfrm>
              <a:off x="859808" y="1288813"/>
              <a:ext cx="2033517" cy="187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1292592" y="3165565"/>
              <a:ext cx="1167948" cy="369332"/>
            </a:xfrm>
            <a:prstGeom prst="rect">
              <a:avLst/>
            </a:prstGeom>
          </p:spPr>
          <p:txBody>
            <a:bodyPr wrap="none">
              <a:spAutoFit/>
            </a:bodyPr>
            <a:lstStyle/>
            <a:p>
              <a:r>
                <a:rPr lang="en-US" altLang="zh-CN" dirty="0"/>
                <a:t>Jeff Dean</a:t>
              </a:r>
              <a:endParaRPr lang="zh-CN" altLang="en-US" dirty="0"/>
            </a:p>
          </p:txBody>
        </p:sp>
      </p:grpSp>
      <p:grpSp>
        <p:nvGrpSpPr>
          <p:cNvPr id="22" name="组合 21"/>
          <p:cNvGrpSpPr/>
          <p:nvPr/>
        </p:nvGrpSpPr>
        <p:grpSpPr>
          <a:xfrm>
            <a:off x="2236701" y="1530814"/>
            <a:ext cx="2569934" cy="2839512"/>
            <a:chOff x="2236701" y="3165564"/>
            <a:chExt cx="2569934" cy="2839512"/>
          </a:xfrm>
        </p:grpSpPr>
        <p:pic>
          <p:nvPicPr>
            <p:cNvPr id="3076" name="Picture 4" descr="File:Marshall Kirk McKusick-lca2011.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48102" y="3165564"/>
              <a:ext cx="1637949" cy="24569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矩形 13"/>
            <p:cNvSpPr/>
            <p:nvPr/>
          </p:nvSpPr>
          <p:spPr>
            <a:xfrm>
              <a:off x="2236701" y="5635744"/>
              <a:ext cx="2569934" cy="369332"/>
            </a:xfrm>
            <a:prstGeom prst="rect">
              <a:avLst/>
            </a:prstGeom>
          </p:spPr>
          <p:txBody>
            <a:bodyPr wrap="none">
              <a:spAutoFit/>
            </a:bodyPr>
            <a:lstStyle/>
            <a:p>
              <a:r>
                <a:rPr lang="en-US" altLang="zh-CN" dirty="0"/>
                <a:t>Marshall Kirk </a:t>
              </a:r>
              <a:r>
                <a:rPr lang="en-US" altLang="zh-CN" dirty="0" err="1"/>
                <a:t>McKusick</a:t>
              </a:r>
              <a:endParaRPr lang="zh-CN" altLang="en-US" dirty="0"/>
            </a:p>
          </p:txBody>
        </p:sp>
      </p:grpSp>
      <p:grpSp>
        <p:nvGrpSpPr>
          <p:cNvPr id="13" name="组合 12"/>
          <p:cNvGrpSpPr/>
          <p:nvPr/>
        </p:nvGrpSpPr>
        <p:grpSpPr>
          <a:xfrm>
            <a:off x="67111" y="3788098"/>
            <a:ext cx="2877711" cy="2522272"/>
            <a:chOff x="6424031" y="3350230"/>
            <a:chExt cx="2877711" cy="2522272"/>
          </a:xfrm>
        </p:grpSpPr>
        <p:pic>
          <p:nvPicPr>
            <p:cNvPr id="3080" name="Picture 8" descr="http://www.cs.cmu.edu/~satya/satyaphoto-smal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3350230"/>
              <a:ext cx="16478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矩形 11"/>
            <p:cNvSpPr/>
            <p:nvPr/>
          </p:nvSpPr>
          <p:spPr>
            <a:xfrm>
              <a:off x="6424031" y="5503170"/>
              <a:ext cx="2877711" cy="369332"/>
            </a:xfrm>
            <a:prstGeom prst="rect">
              <a:avLst/>
            </a:prstGeom>
          </p:spPr>
          <p:txBody>
            <a:bodyPr wrap="none">
              <a:spAutoFit/>
            </a:bodyPr>
            <a:lstStyle/>
            <a:p>
              <a:r>
                <a:rPr lang="en-US" altLang="zh-CN" dirty="0" err="1"/>
                <a:t>Mahadev</a:t>
              </a:r>
              <a:r>
                <a:rPr lang="en-US" altLang="zh-CN" dirty="0"/>
                <a:t> </a:t>
              </a:r>
              <a:r>
                <a:rPr lang="en-US" altLang="zh-CN" dirty="0" err="1"/>
                <a:t>Satyanarayanan</a:t>
              </a:r>
              <a:endParaRPr lang="zh-CN" altLang="en-US" dirty="0"/>
            </a:p>
          </p:txBody>
        </p:sp>
      </p:grpSp>
      <p:pic>
        <p:nvPicPr>
          <p:cNvPr id="3082" name="Picture 10" descr="http://news.cnet.com/i/bto/20080709/nina.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580496" y="1240850"/>
            <a:ext cx="1583695" cy="2271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 name="组合 15"/>
          <p:cNvGrpSpPr/>
          <p:nvPr/>
        </p:nvGrpSpPr>
        <p:grpSpPr>
          <a:xfrm>
            <a:off x="2945502" y="4505326"/>
            <a:ext cx="1890261" cy="1898582"/>
            <a:chOff x="4382797" y="4505326"/>
            <a:chExt cx="1890261" cy="1898582"/>
          </a:xfrm>
        </p:grpSpPr>
        <p:pic>
          <p:nvPicPr>
            <p:cNvPr id="3084" name="Picture 1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78060" y="4505326"/>
              <a:ext cx="1231235" cy="1539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矩形 14"/>
            <p:cNvSpPr/>
            <p:nvPr/>
          </p:nvSpPr>
          <p:spPr>
            <a:xfrm>
              <a:off x="4382797" y="6034576"/>
              <a:ext cx="1890261" cy="369332"/>
            </a:xfrm>
            <a:prstGeom prst="rect">
              <a:avLst/>
            </a:prstGeom>
          </p:spPr>
          <p:txBody>
            <a:bodyPr wrap="none">
              <a:spAutoFit/>
            </a:bodyPr>
            <a:lstStyle/>
            <a:p>
              <a:r>
                <a:rPr lang="en-US" altLang="zh-CN" dirty="0"/>
                <a:t>John Ousterhout</a:t>
              </a:r>
              <a:endParaRPr lang="zh-CN" altLang="en-US" dirty="0"/>
            </a:p>
          </p:txBody>
        </p:sp>
      </p:grpSp>
      <p:grpSp>
        <p:nvGrpSpPr>
          <p:cNvPr id="18" name="组合 17"/>
          <p:cNvGrpSpPr/>
          <p:nvPr/>
        </p:nvGrpSpPr>
        <p:grpSpPr>
          <a:xfrm>
            <a:off x="5102463" y="4524410"/>
            <a:ext cx="1184940" cy="1675147"/>
            <a:chOff x="5960730" y="4524410"/>
            <a:chExt cx="1184940" cy="1675147"/>
          </a:xfrm>
        </p:grpSpPr>
        <p:pic>
          <p:nvPicPr>
            <p:cNvPr id="3086" name="Picture 14" descr="http://swtch.com/~rsc/rsc-small.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977200" y="4524410"/>
              <a:ext cx="1152000" cy="129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矩形 16"/>
            <p:cNvSpPr/>
            <p:nvPr/>
          </p:nvSpPr>
          <p:spPr>
            <a:xfrm>
              <a:off x="5960730" y="5830225"/>
              <a:ext cx="1184940" cy="369332"/>
            </a:xfrm>
            <a:prstGeom prst="rect">
              <a:avLst/>
            </a:prstGeom>
          </p:spPr>
          <p:txBody>
            <a:bodyPr wrap="none">
              <a:spAutoFit/>
            </a:bodyPr>
            <a:lstStyle/>
            <a:p>
              <a:r>
                <a:rPr lang="en-US" altLang="zh-CN" dirty="0"/>
                <a:t>Russ Cox</a:t>
              </a:r>
              <a:endParaRPr lang="zh-CN" altLang="en-US" dirty="0"/>
            </a:p>
          </p:txBody>
        </p:sp>
      </p:grpSp>
      <p:sp>
        <p:nvSpPr>
          <p:cNvPr id="19" name="AutoShape 16" descr="http://www.haijd.net/archive/other/program_superior/images/Rob.Pike.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8" descr="http://www.haijd.net/archive/other/program_superior/images/Rob.Pike.pn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6926650" y="4084093"/>
            <a:ext cx="1207432" cy="2127676"/>
            <a:chOff x="7263370" y="4084093"/>
            <a:chExt cx="1207432" cy="2127676"/>
          </a:xfrm>
        </p:grpSpPr>
        <p:pic>
          <p:nvPicPr>
            <p:cNvPr id="3092" name="Picture 20" descr="http://www.haijd.net/archive/other/program_superior/images/Rob.Pike.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263370" y="4084093"/>
              <a:ext cx="1207432" cy="1746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矩形 28"/>
            <p:cNvSpPr/>
            <p:nvPr/>
          </p:nvSpPr>
          <p:spPr>
            <a:xfrm>
              <a:off x="7306676" y="5842437"/>
              <a:ext cx="1120820" cy="369332"/>
            </a:xfrm>
            <a:prstGeom prst="rect">
              <a:avLst/>
            </a:prstGeom>
          </p:spPr>
          <p:txBody>
            <a:bodyPr wrap="none">
              <a:spAutoFit/>
            </a:bodyPr>
            <a:lstStyle/>
            <a:p>
              <a:r>
                <a:rPr lang="en-US" altLang="zh-CN" dirty="0"/>
                <a:t>Rob Pike</a:t>
              </a:r>
              <a:endParaRPr lang="zh-CN" altLang="en-US" dirty="0"/>
            </a:p>
          </p:txBody>
        </p:sp>
      </p:grpSp>
    </p:spTree>
    <p:extLst>
      <p:ext uri="{BB962C8B-B14F-4D97-AF65-F5344CB8AC3E}">
        <p14:creationId xmlns:p14="http://schemas.microsoft.com/office/powerpoint/2010/main" val="257445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animEffect transition="in" filter="dissolve">
                                      <p:cBhvr>
                                        <p:cTn id="17" dur="500"/>
                                        <p:tgtEl>
                                          <p:spTgt spid="30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par>
                                <p:cTn id="33" presetID="9"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Windows</a:t>
            </a:r>
            <a:r>
              <a:rPr kumimoji="1" lang="zh-CN" altLang="en-US"/>
              <a:t>磁盘整理</a:t>
            </a:r>
          </a:p>
        </p:txBody>
      </p:sp>
      <p:sp>
        <p:nvSpPr>
          <p:cNvPr id="6" name="内容占位符 5"/>
          <p:cNvSpPr>
            <a:spLocks noGrp="1"/>
          </p:cNvSpPr>
          <p:nvPr>
            <p:ph idx="1"/>
          </p:nvPr>
        </p:nvSpPr>
        <p:spPr/>
        <p:txBody>
          <a:bodyPr/>
          <a:lstStyle/>
          <a:p>
            <a:r>
              <a:rPr kumimoji="1" lang="en-US" altLang="zh-CN" dirty="0"/>
              <a:t>FAT:</a:t>
            </a:r>
            <a:r>
              <a:rPr kumimoji="1" lang="zh-CN" altLang="en-US" dirty="0"/>
              <a:t> 从磁盘起始位置放新文件</a:t>
            </a:r>
            <a:endParaRPr kumimoji="1" lang="en-US" altLang="zh-CN" dirty="0"/>
          </a:p>
          <a:p>
            <a:r>
              <a:rPr kumimoji="1" lang="en-US" altLang="zh-CN" dirty="0"/>
              <a:t>NTFS:</a:t>
            </a:r>
            <a:r>
              <a:rPr kumimoji="1" lang="zh-CN" altLang="en-US" dirty="0"/>
              <a:t> 给文件多一些空闲区域</a:t>
            </a:r>
            <a:endParaRPr kumimoji="1" lang="en-US" altLang="zh-CN" dirty="0"/>
          </a:p>
          <a:p>
            <a:r>
              <a:rPr kumimoji="1" lang="en-US" altLang="zh-CN" dirty="0"/>
              <a:t>Linux:</a:t>
            </a:r>
            <a:r>
              <a:rPr kumimoji="1" lang="zh-CN" altLang="en-US" dirty="0"/>
              <a:t> 自由分配，大空闲，必要时自动迁移</a:t>
            </a:r>
          </a:p>
        </p:txBody>
      </p:sp>
      <p:sp>
        <p:nvSpPr>
          <p:cNvPr id="3" name="日期占位符 2"/>
          <p:cNvSpPr>
            <a:spLocks noGrp="1"/>
          </p:cNvSpPr>
          <p:nvPr>
            <p:ph type="dt" sz="half" idx="10"/>
          </p:nvPr>
        </p:nvSpPr>
        <p:spPr/>
        <p:txBody>
          <a:bodyPr/>
          <a:lstStyle/>
          <a:p>
            <a:fld id="{0AFE71C4-E512-1B4E-83F3-4858B00F9004}"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352583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p:nvPr>
        </p:nvSpPr>
        <p:spPr/>
        <p:txBody>
          <a:bodyPr/>
          <a:lstStyle/>
          <a:p>
            <a:r>
              <a:rPr lang="zh-CN" altLang="en-US" dirty="0">
                <a:latin typeface="楷体_GB2312" pitchFamily="49" charset="-122"/>
              </a:rPr>
              <a:t>链接结构</a:t>
            </a:r>
          </a:p>
        </p:txBody>
      </p:sp>
      <p:sp>
        <p:nvSpPr>
          <p:cNvPr id="135170" name="Rectangle 2"/>
          <p:cNvSpPr>
            <a:spLocks noGrp="1" noChangeArrowheads="1"/>
          </p:cNvSpPr>
          <p:nvPr>
            <p:ph sz="half" idx="1"/>
          </p:nvPr>
        </p:nvSpPr>
        <p:spPr/>
        <p:txBody>
          <a:bodyPr>
            <a:normAutofit fontScale="92500"/>
          </a:bodyPr>
          <a:lstStyle/>
          <a:p>
            <a:r>
              <a:rPr lang="zh-CN" altLang="en-US" dirty="0"/>
              <a:t>文件信息存放在若干不连续的物理块中，各块之间通过指针连接。</a:t>
            </a:r>
            <a:endParaRPr lang="en-US" altLang="zh-CN" dirty="0"/>
          </a:p>
          <a:p>
            <a:r>
              <a:rPr lang="zh-CN" altLang="en-US" dirty="0"/>
              <a:t>隐式链接</a:t>
            </a:r>
          </a:p>
          <a:p>
            <a:pPr lvl="1"/>
            <a:r>
              <a:rPr lang="zh-CN" altLang="en-US" dirty="0"/>
              <a:t>每个物理块都设有一个指针字段，指向下一个物理块的位置。</a:t>
            </a:r>
            <a:endParaRPr lang="en-US" altLang="zh-CN" dirty="0"/>
          </a:p>
          <a:p>
            <a:pPr lvl="1"/>
            <a:r>
              <a:rPr lang="zh-CN" altLang="en-US" dirty="0"/>
              <a:t>随机访问性能差</a:t>
            </a:r>
            <a:endParaRPr lang="en-US" altLang="zh-CN" dirty="0"/>
          </a:p>
        </p:txBody>
      </p:sp>
      <p:sp>
        <p:nvSpPr>
          <p:cNvPr id="2" name="日期占位符 1"/>
          <p:cNvSpPr>
            <a:spLocks noGrp="1"/>
          </p:cNvSpPr>
          <p:nvPr>
            <p:ph type="dt" sz="half" idx="10"/>
          </p:nvPr>
        </p:nvSpPr>
        <p:spPr/>
        <p:txBody>
          <a:bodyPr/>
          <a:lstStyle/>
          <a:p>
            <a:fld id="{DB06262E-9883-B94A-8EAE-FCDB9DC78AEF}"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41</a:t>
            </a:fld>
            <a:endParaRPr lang="zh-CN" altLang="en-US"/>
          </a:p>
        </p:txBody>
      </p:sp>
      <p:grpSp>
        <p:nvGrpSpPr>
          <p:cNvPr id="13" name="Group 6"/>
          <p:cNvGrpSpPr>
            <a:grpSpLocks noChangeAspect="1"/>
          </p:cNvGrpSpPr>
          <p:nvPr/>
        </p:nvGrpSpPr>
        <p:grpSpPr bwMode="auto">
          <a:xfrm>
            <a:off x="5431804" y="5134888"/>
            <a:ext cx="3094042" cy="1186331"/>
            <a:chOff x="6660" y="8580"/>
            <a:chExt cx="2520" cy="1440"/>
          </a:xfrm>
        </p:grpSpPr>
        <p:grpSp>
          <p:nvGrpSpPr>
            <p:cNvPr id="133" name="Group 7"/>
            <p:cNvGrpSpPr>
              <a:grpSpLocks noChangeAspect="1"/>
            </p:cNvGrpSpPr>
            <p:nvPr/>
          </p:nvGrpSpPr>
          <p:grpSpPr bwMode="auto">
            <a:xfrm>
              <a:off x="6660" y="8580"/>
              <a:ext cx="2520" cy="312"/>
              <a:chOff x="7200" y="6900"/>
              <a:chExt cx="2520" cy="312"/>
            </a:xfrm>
          </p:grpSpPr>
          <p:sp>
            <p:nvSpPr>
              <p:cNvPr id="143" name="Text Box 8"/>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a:t>文件名</a:t>
                </a:r>
              </a:p>
            </p:txBody>
          </p:sp>
          <p:sp>
            <p:nvSpPr>
              <p:cNvPr id="144" name="Text Box 9"/>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dirty="0"/>
                  <a:t>起始块号</a:t>
                </a:r>
              </a:p>
            </p:txBody>
          </p:sp>
          <p:sp>
            <p:nvSpPr>
              <p:cNvPr id="145" name="Text Box 10"/>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dirty="0"/>
                  <a:t>文件长度</a:t>
                </a:r>
              </a:p>
            </p:txBody>
          </p:sp>
        </p:grpSp>
        <p:grpSp>
          <p:nvGrpSpPr>
            <p:cNvPr id="135" name="Group 12"/>
            <p:cNvGrpSpPr>
              <a:grpSpLocks noChangeAspect="1"/>
            </p:cNvGrpSpPr>
            <p:nvPr/>
          </p:nvGrpSpPr>
          <p:grpSpPr bwMode="auto">
            <a:xfrm>
              <a:off x="6660" y="8892"/>
              <a:ext cx="2520" cy="312"/>
              <a:chOff x="7200" y="6900"/>
              <a:chExt cx="2520" cy="312"/>
            </a:xfrm>
          </p:grpSpPr>
          <p:sp>
            <p:nvSpPr>
              <p:cNvPr id="140" name="Text Box 1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a:t>FILE1</a:t>
                </a:r>
              </a:p>
            </p:txBody>
          </p:sp>
          <p:sp>
            <p:nvSpPr>
              <p:cNvPr id="141" name="Text Box 1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a:t>1</a:t>
                </a:r>
              </a:p>
            </p:txBody>
          </p:sp>
          <p:sp>
            <p:nvSpPr>
              <p:cNvPr id="142" name="Text Box 1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a:t>4</a:t>
                </a:r>
              </a:p>
            </p:txBody>
          </p:sp>
        </p:grpSp>
        <p:grpSp>
          <p:nvGrpSpPr>
            <p:cNvPr id="136" name="Group 16"/>
            <p:cNvGrpSpPr>
              <a:grpSpLocks noChangeAspect="1"/>
            </p:cNvGrpSpPr>
            <p:nvPr/>
          </p:nvGrpSpPr>
          <p:grpSpPr bwMode="auto">
            <a:xfrm>
              <a:off x="6660" y="9204"/>
              <a:ext cx="2520" cy="816"/>
              <a:chOff x="7200" y="6900"/>
              <a:chExt cx="2520" cy="312"/>
            </a:xfrm>
          </p:grpSpPr>
          <p:sp>
            <p:nvSpPr>
              <p:cNvPr id="137" name="Text Box 1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a:t>FILE2</a:t>
                </a:r>
              </a:p>
              <a:p>
                <a:pPr algn="ctr" eaLnBrk="0" hangingPunct="0"/>
                <a:r>
                  <a:rPr kumimoji="0" lang="en-US" altLang="zh-CN"/>
                  <a:t>…</a:t>
                </a:r>
              </a:p>
            </p:txBody>
          </p:sp>
          <p:sp>
            <p:nvSpPr>
              <p:cNvPr id="138" name="Text Box 1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a:t>20</a:t>
                </a:r>
              </a:p>
              <a:p>
                <a:pPr algn="ctr" eaLnBrk="0" hangingPunct="0"/>
                <a:r>
                  <a:rPr kumimoji="0" lang="en-US" altLang="zh-CN"/>
                  <a:t>…</a:t>
                </a:r>
              </a:p>
            </p:txBody>
          </p:sp>
          <p:sp>
            <p:nvSpPr>
              <p:cNvPr id="139" name="Text Box 1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a:t>6</a:t>
                </a:r>
              </a:p>
              <a:p>
                <a:pPr algn="ctr" eaLnBrk="0" hangingPunct="0"/>
                <a:r>
                  <a:rPr kumimoji="0" lang="en-US" altLang="zh-CN"/>
                  <a:t>…</a:t>
                </a:r>
              </a:p>
            </p:txBody>
          </p:sp>
        </p:grpSp>
      </p:grpSp>
      <p:grpSp>
        <p:nvGrpSpPr>
          <p:cNvPr id="6" name="组合 5"/>
          <p:cNvGrpSpPr/>
          <p:nvPr/>
        </p:nvGrpSpPr>
        <p:grpSpPr>
          <a:xfrm>
            <a:off x="5143641" y="1211598"/>
            <a:ext cx="3657763" cy="3805695"/>
            <a:chOff x="1447800" y="2608240"/>
            <a:chExt cx="3657763" cy="3805695"/>
          </a:xfrm>
        </p:grpSpPr>
        <p:grpSp>
          <p:nvGrpSpPr>
            <p:cNvPr id="15" name="Group 21"/>
            <p:cNvGrpSpPr>
              <a:grpSpLocks noChangeAspect="1"/>
            </p:cNvGrpSpPr>
            <p:nvPr/>
          </p:nvGrpSpPr>
          <p:grpSpPr bwMode="auto">
            <a:xfrm>
              <a:off x="1447800" y="2608240"/>
              <a:ext cx="3657763" cy="3805695"/>
              <a:chOff x="2160" y="7644"/>
              <a:chExt cx="3600" cy="3744"/>
            </a:xfrm>
          </p:grpSpPr>
          <p:sp>
            <p:nvSpPr>
              <p:cNvPr id="16" name="Oval 22"/>
              <p:cNvSpPr>
                <a:spLocks noChangeAspect="1" noChangeArrowheads="1"/>
              </p:cNvSpPr>
              <p:nvPr/>
            </p:nvSpPr>
            <p:spPr bwMode="auto">
              <a:xfrm>
                <a:off x="2160" y="7644"/>
                <a:ext cx="3600" cy="624"/>
              </a:xfrm>
              <a:prstGeom prst="ellipse">
                <a:avLst/>
              </a:prstGeom>
              <a:solidFill>
                <a:srgbClr val="C0C0C0">
                  <a:alpha val="50000"/>
                </a:srgbClr>
              </a:solidFill>
              <a:ln w="9525">
                <a:solidFill>
                  <a:srgbClr val="000000"/>
                </a:solidFill>
                <a:round/>
                <a:headEnd/>
                <a:tailEnd/>
              </a:ln>
            </p:spPr>
            <p:txBody>
              <a:bodyPr/>
              <a:lstStyle/>
              <a:p>
                <a:endParaRPr lang="zh-CN" altLang="en-US"/>
              </a:p>
            </p:txBody>
          </p:sp>
          <p:sp>
            <p:nvSpPr>
              <p:cNvPr id="17" name="Line 23"/>
              <p:cNvSpPr>
                <a:spLocks noChangeAspect="1" noChangeShapeType="1"/>
              </p:cNvSpPr>
              <p:nvPr/>
            </p:nvSpPr>
            <p:spPr bwMode="auto">
              <a:xfrm>
                <a:off x="2160" y="7956"/>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 name="Line 24"/>
              <p:cNvSpPr>
                <a:spLocks noChangeAspect="1" noChangeShapeType="1"/>
              </p:cNvSpPr>
              <p:nvPr/>
            </p:nvSpPr>
            <p:spPr bwMode="auto">
              <a:xfrm>
                <a:off x="5760" y="7956"/>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 name="Freeform 25"/>
              <p:cNvSpPr>
                <a:spLocks noChangeAspect="1"/>
              </p:cNvSpPr>
              <p:nvPr/>
            </p:nvSpPr>
            <p:spPr bwMode="auto">
              <a:xfrm>
                <a:off x="2160" y="11076"/>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20" name="Group 26"/>
              <p:cNvGrpSpPr>
                <a:grpSpLocks noChangeAspect="1"/>
              </p:cNvGrpSpPr>
              <p:nvPr/>
            </p:nvGrpSpPr>
            <p:grpSpPr bwMode="auto">
              <a:xfrm>
                <a:off x="2337" y="9360"/>
                <a:ext cx="3240" cy="312"/>
                <a:chOff x="2337" y="9360"/>
                <a:chExt cx="3240" cy="312"/>
              </a:xfrm>
            </p:grpSpPr>
            <p:grpSp>
              <p:nvGrpSpPr>
                <p:cNvPr id="119" name="Group 27"/>
                <p:cNvGrpSpPr>
                  <a:grpSpLocks noChangeAspect="1"/>
                </p:cNvGrpSpPr>
                <p:nvPr/>
              </p:nvGrpSpPr>
              <p:grpSpPr bwMode="auto">
                <a:xfrm>
                  <a:off x="2337" y="9360"/>
                  <a:ext cx="3060" cy="309"/>
                  <a:chOff x="3060" y="8148"/>
                  <a:chExt cx="3060" cy="309"/>
                </a:xfrm>
              </p:grpSpPr>
              <p:sp>
                <p:nvSpPr>
                  <p:cNvPr id="127" name="Text Box 28"/>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128" name="Text Box 29"/>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129" name="Text Box 30"/>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130" name="Text Box 31"/>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131" name="Text Box 32"/>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132" name="Text Box 33"/>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17</a:t>
                    </a:r>
                  </a:p>
                </p:txBody>
              </p:sp>
            </p:grpSp>
            <p:grpSp>
              <p:nvGrpSpPr>
                <p:cNvPr id="120" name="Group 34"/>
                <p:cNvGrpSpPr>
                  <a:grpSpLocks noChangeAspect="1"/>
                </p:cNvGrpSpPr>
                <p:nvPr/>
              </p:nvGrpSpPr>
              <p:grpSpPr bwMode="auto">
                <a:xfrm>
                  <a:off x="2517" y="9516"/>
                  <a:ext cx="3060" cy="156"/>
                  <a:chOff x="3240" y="9240"/>
                  <a:chExt cx="3060" cy="156"/>
                </a:xfrm>
              </p:grpSpPr>
              <p:sp>
                <p:nvSpPr>
                  <p:cNvPr id="121" name="Text Box 3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22" name="Text Box 3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23" name="Text Box 3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24" name="Text Box 3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25" name="Text Box 3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26" name="Text Box 4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grpSp>
          <p:grpSp>
            <p:nvGrpSpPr>
              <p:cNvPr id="21" name="Group 41"/>
              <p:cNvGrpSpPr>
                <a:grpSpLocks noChangeAspect="1"/>
              </p:cNvGrpSpPr>
              <p:nvPr/>
            </p:nvGrpSpPr>
            <p:grpSpPr bwMode="auto">
              <a:xfrm>
                <a:off x="2337" y="8892"/>
                <a:ext cx="3240" cy="315"/>
                <a:chOff x="2337" y="8892"/>
                <a:chExt cx="3240" cy="315"/>
              </a:xfrm>
            </p:grpSpPr>
            <p:sp>
              <p:nvSpPr>
                <p:cNvPr id="106" name="Text Box 42"/>
                <p:cNvSpPr txBox="1">
                  <a:spLocks noChangeAspect="1" noChangeArrowheads="1"/>
                </p:cNvSpPr>
                <p:nvPr/>
              </p:nvSpPr>
              <p:spPr bwMode="auto">
                <a:xfrm>
                  <a:off x="2880" y="8895"/>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107" name="Text Box 43"/>
                <p:cNvSpPr txBox="1">
                  <a:spLocks noChangeAspect="1" noChangeArrowheads="1"/>
                </p:cNvSpPr>
                <p:nvPr/>
              </p:nvSpPr>
              <p:spPr bwMode="auto">
                <a:xfrm>
                  <a:off x="3420" y="8895"/>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108" name="Text Box 44"/>
                <p:cNvSpPr txBox="1">
                  <a:spLocks noChangeAspect="1" noChangeArrowheads="1"/>
                </p:cNvSpPr>
                <p:nvPr/>
              </p:nvSpPr>
              <p:spPr bwMode="auto">
                <a:xfrm>
                  <a:off x="3960" y="8895"/>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9</a:t>
                  </a:r>
                </a:p>
              </p:txBody>
            </p:sp>
            <p:grpSp>
              <p:nvGrpSpPr>
                <p:cNvPr id="109" name="Group 45"/>
                <p:cNvGrpSpPr>
                  <a:grpSpLocks noChangeAspect="1"/>
                </p:cNvGrpSpPr>
                <p:nvPr/>
              </p:nvGrpSpPr>
              <p:grpSpPr bwMode="auto">
                <a:xfrm>
                  <a:off x="2337" y="8892"/>
                  <a:ext cx="3240" cy="315"/>
                  <a:chOff x="2337" y="8892"/>
                  <a:chExt cx="3240" cy="315"/>
                </a:xfrm>
              </p:grpSpPr>
              <p:sp>
                <p:nvSpPr>
                  <p:cNvPr id="110" name="Text Box 46"/>
                  <p:cNvSpPr txBox="1">
                    <a:spLocks noChangeAspect="1" noChangeArrowheads="1"/>
                  </p:cNvSpPr>
                  <p:nvPr/>
                </p:nvSpPr>
                <p:spPr bwMode="auto">
                  <a:xfrm>
                    <a:off x="4500" y="889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111" name="Text Box 47"/>
                  <p:cNvSpPr txBox="1">
                    <a:spLocks noChangeAspect="1" noChangeArrowheads="1"/>
                  </p:cNvSpPr>
                  <p:nvPr/>
                </p:nvSpPr>
                <p:spPr bwMode="auto">
                  <a:xfrm>
                    <a:off x="5040" y="889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112" name="Text Box 48"/>
                  <p:cNvSpPr txBox="1">
                    <a:spLocks noChangeAspect="1" noChangeArrowheads="1"/>
                  </p:cNvSpPr>
                  <p:nvPr/>
                </p:nvSpPr>
                <p:spPr bwMode="auto">
                  <a:xfrm>
                    <a:off x="2337" y="8895"/>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113" name="Text Box 49"/>
                  <p:cNvSpPr txBox="1">
                    <a:spLocks noChangeAspect="1" noChangeArrowheads="1"/>
                  </p:cNvSpPr>
                  <p:nvPr/>
                </p:nvSpPr>
                <p:spPr bwMode="auto">
                  <a:xfrm>
                    <a:off x="2517" y="904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14" name="Text Box 50"/>
                  <p:cNvSpPr txBox="1">
                    <a:spLocks noChangeAspect="1" noChangeArrowheads="1"/>
                  </p:cNvSpPr>
                  <p:nvPr/>
                </p:nvSpPr>
                <p:spPr bwMode="auto">
                  <a:xfrm>
                    <a:off x="3057" y="904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15" name="Text Box 51"/>
                  <p:cNvSpPr txBox="1">
                    <a:spLocks noChangeAspect="1" noChangeArrowheads="1"/>
                  </p:cNvSpPr>
                  <p:nvPr/>
                </p:nvSpPr>
                <p:spPr bwMode="auto">
                  <a:xfrm>
                    <a:off x="3597" y="904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16" name="Text Box 52"/>
                  <p:cNvSpPr txBox="1">
                    <a:spLocks noChangeAspect="1" noChangeArrowheads="1"/>
                  </p:cNvSpPr>
                  <p:nvPr/>
                </p:nvSpPr>
                <p:spPr bwMode="auto">
                  <a:xfrm>
                    <a:off x="4137" y="905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17" name="Text Box 53"/>
                  <p:cNvSpPr txBox="1">
                    <a:spLocks noChangeAspect="1" noChangeArrowheads="1"/>
                  </p:cNvSpPr>
                  <p:nvPr/>
                </p:nvSpPr>
                <p:spPr bwMode="auto">
                  <a:xfrm>
                    <a:off x="4677" y="9051"/>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18" name="Text Box 54"/>
                  <p:cNvSpPr txBox="1">
                    <a:spLocks noChangeAspect="1" noChangeArrowheads="1"/>
                  </p:cNvSpPr>
                  <p:nvPr/>
                </p:nvSpPr>
                <p:spPr bwMode="auto">
                  <a:xfrm>
                    <a:off x="5217" y="905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grpSp>
            <p:nvGrpSpPr>
              <p:cNvPr id="22" name="Group 55"/>
              <p:cNvGrpSpPr>
                <a:grpSpLocks noChangeAspect="1"/>
              </p:cNvGrpSpPr>
              <p:nvPr/>
            </p:nvGrpSpPr>
            <p:grpSpPr bwMode="auto">
              <a:xfrm>
                <a:off x="2340" y="8271"/>
                <a:ext cx="3240" cy="813"/>
                <a:chOff x="2340" y="8271"/>
                <a:chExt cx="3240" cy="813"/>
              </a:xfrm>
            </p:grpSpPr>
            <p:grpSp>
              <p:nvGrpSpPr>
                <p:cNvPr id="88" name="Group 56"/>
                <p:cNvGrpSpPr>
                  <a:grpSpLocks noChangeAspect="1"/>
                </p:cNvGrpSpPr>
                <p:nvPr/>
              </p:nvGrpSpPr>
              <p:grpSpPr bwMode="auto">
                <a:xfrm>
                  <a:off x="2340" y="8424"/>
                  <a:ext cx="2880" cy="309"/>
                  <a:chOff x="2880" y="7212"/>
                  <a:chExt cx="2880" cy="309"/>
                </a:xfrm>
              </p:grpSpPr>
              <p:sp>
                <p:nvSpPr>
                  <p:cNvPr id="100" name="Text Box 57"/>
                  <p:cNvSpPr txBox="1">
                    <a:spLocks noChangeAspect="1" noChangeArrowheads="1"/>
                  </p:cNvSpPr>
                  <p:nvPr/>
                </p:nvSpPr>
                <p:spPr bwMode="auto">
                  <a:xfrm>
                    <a:off x="28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101" name="Text Box 58"/>
                  <p:cNvSpPr txBox="1">
                    <a:spLocks noChangeAspect="1" noChangeArrowheads="1"/>
                  </p:cNvSpPr>
                  <p:nvPr/>
                </p:nvSpPr>
                <p:spPr bwMode="auto">
                  <a:xfrm>
                    <a:off x="342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102" name="Text Box 59"/>
                  <p:cNvSpPr txBox="1">
                    <a:spLocks noChangeAspect="1" noChangeArrowheads="1"/>
                  </p:cNvSpPr>
                  <p:nvPr/>
                </p:nvSpPr>
                <p:spPr bwMode="auto">
                  <a:xfrm>
                    <a:off x="396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a:t>
                    </a:r>
                  </a:p>
                </p:txBody>
              </p:sp>
              <p:sp>
                <p:nvSpPr>
                  <p:cNvPr id="103" name="Text Box 60"/>
                  <p:cNvSpPr txBox="1">
                    <a:spLocks noChangeAspect="1" noChangeArrowheads="1"/>
                  </p:cNvSpPr>
                  <p:nvPr/>
                </p:nvSpPr>
                <p:spPr bwMode="auto">
                  <a:xfrm>
                    <a:off x="450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104" name="Text Box 61"/>
                  <p:cNvSpPr txBox="1">
                    <a:spLocks noChangeAspect="1" noChangeArrowheads="1"/>
                  </p:cNvSpPr>
                  <p:nvPr/>
                </p:nvSpPr>
                <p:spPr bwMode="auto">
                  <a:xfrm>
                    <a:off x="504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105" name="Text Box 62"/>
                  <p:cNvSpPr txBox="1">
                    <a:spLocks noChangeAspect="1" noChangeArrowheads="1"/>
                  </p:cNvSpPr>
                  <p:nvPr/>
                </p:nvSpPr>
                <p:spPr bwMode="auto">
                  <a:xfrm>
                    <a:off x="55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5</a:t>
                    </a:r>
                  </a:p>
                </p:txBody>
              </p:sp>
            </p:grpSp>
            <p:grpSp>
              <p:nvGrpSpPr>
                <p:cNvPr id="89" name="Group 63"/>
                <p:cNvGrpSpPr>
                  <a:grpSpLocks noChangeAspect="1"/>
                </p:cNvGrpSpPr>
                <p:nvPr/>
              </p:nvGrpSpPr>
              <p:grpSpPr bwMode="auto">
                <a:xfrm>
                  <a:off x="2520" y="8580"/>
                  <a:ext cx="3060" cy="156"/>
                  <a:chOff x="2520" y="8580"/>
                  <a:chExt cx="3060" cy="156"/>
                </a:xfrm>
              </p:grpSpPr>
              <p:sp>
                <p:nvSpPr>
                  <p:cNvPr id="94" name="Text Box 64"/>
                  <p:cNvSpPr txBox="1">
                    <a:spLocks noChangeAspect="1" noChangeArrowheads="1"/>
                  </p:cNvSpPr>
                  <p:nvPr/>
                </p:nvSpPr>
                <p:spPr bwMode="auto">
                  <a:xfrm>
                    <a:off x="2520" y="858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95" name="Text Box 65"/>
                  <p:cNvSpPr txBox="1">
                    <a:spLocks noChangeAspect="1" noChangeArrowheads="1"/>
                  </p:cNvSpPr>
                  <p:nvPr/>
                </p:nvSpPr>
                <p:spPr bwMode="auto">
                  <a:xfrm>
                    <a:off x="3057" y="858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96" name="Text Box 66"/>
                  <p:cNvSpPr txBox="1">
                    <a:spLocks noChangeAspect="1" noChangeArrowheads="1"/>
                  </p:cNvSpPr>
                  <p:nvPr/>
                </p:nvSpPr>
                <p:spPr bwMode="auto">
                  <a:xfrm>
                    <a:off x="3600" y="858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97" name="Text Box 67"/>
                  <p:cNvSpPr txBox="1">
                    <a:spLocks noChangeAspect="1" noChangeArrowheads="1"/>
                  </p:cNvSpPr>
                  <p:nvPr/>
                </p:nvSpPr>
                <p:spPr bwMode="auto">
                  <a:xfrm>
                    <a:off x="4140" y="858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98" name="Text Box 68"/>
                  <p:cNvSpPr txBox="1">
                    <a:spLocks noChangeAspect="1" noChangeArrowheads="1"/>
                  </p:cNvSpPr>
                  <p:nvPr/>
                </p:nvSpPr>
                <p:spPr bwMode="auto">
                  <a:xfrm>
                    <a:off x="4680" y="858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99" name="Text Box 69"/>
                  <p:cNvSpPr txBox="1">
                    <a:spLocks noChangeAspect="1" noChangeArrowheads="1"/>
                  </p:cNvSpPr>
                  <p:nvPr/>
                </p:nvSpPr>
                <p:spPr bwMode="auto">
                  <a:xfrm>
                    <a:off x="5220" y="858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sp>
              <p:nvSpPr>
                <p:cNvPr id="90" name="Text Box 70"/>
                <p:cNvSpPr txBox="1">
                  <a:spLocks noChangeAspect="1" noChangeArrowheads="1"/>
                </p:cNvSpPr>
                <p:nvPr/>
              </p:nvSpPr>
              <p:spPr bwMode="auto">
                <a:xfrm>
                  <a:off x="3420" y="8271"/>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FILE1</a:t>
                  </a:r>
                </a:p>
              </p:txBody>
            </p:sp>
            <p:sp>
              <p:nvSpPr>
                <p:cNvPr id="91" name="Freeform 71"/>
                <p:cNvSpPr>
                  <a:spLocks noChangeAspect="1"/>
                </p:cNvSpPr>
                <p:nvPr/>
              </p:nvSpPr>
              <p:spPr bwMode="auto">
                <a:xfrm>
                  <a:off x="4320" y="8772"/>
                  <a:ext cx="900" cy="312"/>
                </a:xfrm>
                <a:custGeom>
                  <a:avLst/>
                  <a:gdLst>
                    <a:gd name="T0" fmla="*/ 90 w 1710"/>
                    <a:gd name="T1" fmla="*/ 312 h 312"/>
                    <a:gd name="T2" fmla="*/ 270 w 1710"/>
                    <a:gd name="T3" fmla="*/ 156 h 312"/>
                    <a:gd name="T4" fmla="*/ 1710 w 1710"/>
                    <a:gd name="T5" fmla="*/ 0 h 312"/>
                  </a:gdLst>
                  <a:ahLst/>
                  <a:cxnLst>
                    <a:cxn ang="0">
                      <a:pos x="T0" y="T1"/>
                    </a:cxn>
                    <a:cxn ang="0">
                      <a:pos x="T2" y="T3"/>
                    </a:cxn>
                    <a:cxn ang="0">
                      <a:pos x="T4" y="T5"/>
                    </a:cxn>
                  </a:cxnLst>
                  <a:rect l="0" t="0" r="r" b="b"/>
                  <a:pathLst>
                    <a:path w="1710" h="312">
                      <a:moveTo>
                        <a:pt x="90" y="312"/>
                      </a:moveTo>
                      <a:cubicBezTo>
                        <a:pt x="45" y="260"/>
                        <a:pt x="0" y="208"/>
                        <a:pt x="270" y="156"/>
                      </a:cubicBezTo>
                      <a:cubicBezTo>
                        <a:pt x="540" y="104"/>
                        <a:pt x="1125" y="52"/>
                        <a:pt x="1710" y="0"/>
                      </a:cubicBezTo>
                    </a:path>
                  </a:pathLst>
                </a:custGeom>
                <a:noFill/>
                <a:ln w="9525">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92" name="Freeform 72"/>
                <p:cNvSpPr>
                  <a:spLocks noChangeAspect="1"/>
                </p:cNvSpPr>
                <p:nvPr/>
              </p:nvSpPr>
              <p:spPr bwMode="auto">
                <a:xfrm>
                  <a:off x="3420" y="8746"/>
                  <a:ext cx="900" cy="338"/>
                </a:xfrm>
                <a:custGeom>
                  <a:avLst/>
                  <a:gdLst>
                    <a:gd name="T0" fmla="*/ 0 w 900"/>
                    <a:gd name="T1" fmla="*/ 26 h 338"/>
                    <a:gd name="T2" fmla="*/ 360 w 900"/>
                    <a:gd name="T3" fmla="*/ 26 h 338"/>
                    <a:gd name="T4" fmla="*/ 720 w 900"/>
                    <a:gd name="T5" fmla="*/ 182 h 338"/>
                    <a:gd name="T6" fmla="*/ 900 w 900"/>
                    <a:gd name="T7" fmla="*/ 338 h 338"/>
                  </a:gdLst>
                  <a:ahLst/>
                  <a:cxnLst>
                    <a:cxn ang="0">
                      <a:pos x="T0" y="T1"/>
                    </a:cxn>
                    <a:cxn ang="0">
                      <a:pos x="T2" y="T3"/>
                    </a:cxn>
                    <a:cxn ang="0">
                      <a:pos x="T4" y="T5"/>
                    </a:cxn>
                    <a:cxn ang="0">
                      <a:pos x="T6" y="T7"/>
                    </a:cxn>
                  </a:cxnLst>
                  <a:rect l="0" t="0" r="r" b="b"/>
                  <a:pathLst>
                    <a:path w="900" h="338">
                      <a:moveTo>
                        <a:pt x="0" y="26"/>
                      </a:moveTo>
                      <a:cubicBezTo>
                        <a:pt x="120" y="13"/>
                        <a:pt x="240" y="0"/>
                        <a:pt x="360" y="26"/>
                      </a:cubicBezTo>
                      <a:cubicBezTo>
                        <a:pt x="480" y="52"/>
                        <a:pt x="630" y="130"/>
                        <a:pt x="720" y="182"/>
                      </a:cubicBezTo>
                      <a:cubicBezTo>
                        <a:pt x="810" y="234"/>
                        <a:pt x="855" y="286"/>
                        <a:pt x="900" y="338"/>
                      </a:cubicBezTo>
                    </a:path>
                  </a:pathLst>
                </a:custGeom>
                <a:noFill/>
                <a:ln w="9525">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93" name="Line 73"/>
                <p:cNvSpPr>
                  <a:spLocks noChangeAspect="1" noChangeShapeType="1"/>
                </p:cNvSpPr>
                <p:nvPr/>
              </p:nvSpPr>
              <p:spPr bwMode="auto">
                <a:xfrm flipH="1">
                  <a:off x="5400" y="8772"/>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3" name="Group 74"/>
              <p:cNvGrpSpPr>
                <a:grpSpLocks noChangeAspect="1"/>
              </p:cNvGrpSpPr>
              <p:nvPr/>
            </p:nvGrpSpPr>
            <p:grpSpPr bwMode="auto">
              <a:xfrm>
                <a:off x="2340" y="9672"/>
                <a:ext cx="3240" cy="1560"/>
                <a:chOff x="2340" y="9672"/>
                <a:chExt cx="3240" cy="1560"/>
              </a:xfrm>
            </p:grpSpPr>
            <p:grpSp>
              <p:nvGrpSpPr>
                <p:cNvPr id="24" name="Group 75"/>
                <p:cNvGrpSpPr>
                  <a:grpSpLocks noChangeAspect="1"/>
                </p:cNvGrpSpPr>
                <p:nvPr/>
              </p:nvGrpSpPr>
              <p:grpSpPr bwMode="auto">
                <a:xfrm>
                  <a:off x="2520" y="10452"/>
                  <a:ext cx="3060" cy="156"/>
                  <a:chOff x="3240" y="9240"/>
                  <a:chExt cx="3060" cy="156"/>
                </a:xfrm>
              </p:grpSpPr>
              <p:sp>
                <p:nvSpPr>
                  <p:cNvPr id="82" name="Text Box 7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3" name="Text Box 7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4" name="Text Box 7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5" name="Text Box 7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6" name="Text Box 8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7" name="Text Box 8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grpSp>
              <p:nvGrpSpPr>
                <p:cNvPr id="25" name="Group 82"/>
                <p:cNvGrpSpPr>
                  <a:grpSpLocks noChangeAspect="1"/>
                </p:cNvGrpSpPr>
                <p:nvPr/>
              </p:nvGrpSpPr>
              <p:grpSpPr bwMode="auto">
                <a:xfrm>
                  <a:off x="2340" y="10296"/>
                  <a:ext cx="3060" cy="309"/>
                  <a:chOff x="3060" y="8148"/>
                  <a:chExt cx="3060" cy="309"/>
                </a:xfrm>
              </p:grpSpPr>
              <p:sp>
                <p:nvSpPr>
                  <p:cNvPr id="76" name="Text Box 83"/>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77" name="Text Box 84"/>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78" name="Text Box 85"/>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79" name="Text Box 86"/>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80" name="Text Box 87"/>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81" name="Text Box 88"/>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29</a:t>
                    </a:r>
                  </a:p>
                </p:txBody>
              </p:sp>
            </p:grpSp>
            <p:grpSp>
              <p:nvGrpSpPr>
                <p:cNvPr id="26" name="Group 89"/>
                <p:cNvGrpSpPr>
                  <a:grpSpLocks noChangeAspect="1"/>
                </p:cNvGrpSpPr>
                <p:nvPr/>
              </p:nvGrpSpPr>
              <p:grpSpPr bwMode="auto">
                <a:xfrm>
                  <a:off x="2340" y="9828"/>
                  <a:ext cx="3060" cy="309"/>
                  <a:chOff x="3060" y="8148"/>
                  <a:chExt cx="3060" cy="309"/>
                </a:xfrm>
              </p:grpSpPr>
              <p:sp>
                <p:nvSpPr>
                  <p:cNvPr id="70" name="Text Box 90"/>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71" name="Text Box 91"/>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72" name="Text Box 92"/>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73" name="Text Box 93"/>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74" name="Text Box 94"/>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75" name="Text Box 95"/>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23</a:t>
                    </a:r>
                  </a:p>
                </p:txBody>
              </p:sp>
            </p:grpSp>
            <p:grpSp>
              <p:nvGrpSpPr>
                <p:cNvPr id="27" name="Group 96"/>
                <p:cNvGrpSpPr>
                  <a:grpSpLocks noChangeAspect="1"/>
                </p:cNvGrpSpPr>
                <p:nvPr/>
              </p:nvGrpSpPr>
              <p:grpSpPr bwMode="auto">
                <a:xfrm>
                  <a:off x="2520" y="9984"/>
                  <a:ext cx="3060" cy="156"/>
                  <a:chOff x="3240" y="9240"/>
                  <a:chExt cx="3060" cy="156"/>
                </a:xfrm>
              </p:grpSpPr>
              <p:sp>
                <p:nvSpPr>
                  <p:cNvPr id="64" name="Text Box 9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65" name="Text Box 9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66" name="Text Box 9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67" name="Text Box 10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68" name="Text Box 10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69" name="Text Box 10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sp>
              <p:nvSpPr>
                <p:cNvPr id="28" name="Text Box 103"/>
                <p:cNvSpPr txBox="1">
                  <a:spLocks noChangeAspect="1" noChangeArrowheads="1"/>
                </p:cNvSpPr>
                <p:nvPr/>
              </p:nvSpPr>
              <p:spPr bwMode="auto">
                <a:xfrm>
                  <a:off x="3780" y="9672"/>
                  <a:ext cx="72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FILE2</a:t>
                  </a:r>
                </a:p>
              </p:txBody>
            </p:sp>
            <p:grpSp>
              <p:nvGrpSpPr>
                <p:cNvPr id="29" name="Group 104"/>
                <p:cNvGrpSpPr>
                  <a:grpSpLocks noChangeAspect="1"/>
                </p:cNvGrpSpPr>
                <p:nvPr/>
              </p:nvGrpSpPr>
              <p:grpSpPr bwMode="auto">
                <a:xfrm>
                  <a:off x="3600" y="9984"/>
                  <a:ext cx="360" cy="156"/>
                  <a:chOff x="4320" y="8772"/>
                  <a:chExt cx="360" cy="156"/>
                </a:xfrm>
              </p:grpSpPr>
              <p:sp>
                <p:nvSpPr>
                  <p:cNvPr id="62" name="Line 10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3" name="Line 10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30" name="Group 107"/>
                <p:cNvGrpSpPr>
                  <a:grpSpLocks noChangeAspect="1"/>
                </p:cNvGrpSpPr>
                <p:nvPr/>
              </p:nvGrpSpPr>
              <p:grpSpPr bwMode="auto">
                <a:xfrm>
                  <a:off x="2340" y="10764"/>
                  <a:ext cx="3060" cy="309"/>
                  <a:chOff x="3060" y="8148"/>
                  <a:chExt cx="3060" cy="309"/>
                </a:xfrm>
              </p:grpSpPr>
              <p:sp>
                <p:nvSpPr>
                  <p:cNvPr id="56"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30</a:t>
                    </a:r>
                  </a:p>
                </p:txBody>
              </p:sp>
              <p:sp>
                <p:nvSpPr>
                  <p:cNvPr id="57"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31</a:t>
                    </a:r>
                  </a:p>
                </p:txBody>
              </p:sp>
              <p:sp>
                <p:nvSpPr>
                  <p:cNvPr id="58"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32</a:t>
                    </a:r>
                  </a:p>
                </p:txBody>
              </p:sp>
              <p:sp>
                <p:nvSpPr>
                  <p:cNvPr id="59"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33</a:t>
                    </a:r>
                  </a:p>
                </p:txBody>
              </p:sp>
              <p:sp>
                <p:nvSpPr>
                  <p:cNvPr id="60"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34</a:t>
                    </a:r>
                  </a:p>
                </p:txBody>
              </p:sp>
              <p:sp>
                <p:nvSpPr>
                  <p:cNvPr id="61"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35</a:t>
                    </a:r>
                  </a:p>
                </p:txBody>
              </p:sp>
            </p:grpSp>
            <p:grpSp>
              <p:nvGrpSpPr>
                <p:cNvPr id="31" name="Group 114"/>
                <p:cNvGrpSpPr>
                  <a:grpSpLocks noChangeAspect="1"/>
                </p:cNvGrpSpPr>
                <p:nvPr/>
              </p:nvGrpSpPr>
              <p:grpSpPr bwMode="auto">
                <a:xfrm>
                  <a:off x="2520" y="10920"/>
                  <a:ext cx="3060" cy="156"/>
                  <a:chOff x="3240" y="9240"/>
                  <a:chExt cx="3060" cy="156"/>
                </a:xfrm>
              </p:grpSpPr>
              <p:sp>
                <p:nvSpPr>
                  <p:cNvPr id="50"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51"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52"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53"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54"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55"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sp>
              <p:nvSpPr>
                <p:cNvPr id="32" name="Line 121"/>
                <p:cNvSpPr>
                  <a:spLocks noChangeAspect="1" noChangeShapeType="1"/>
                </p:cNvSpPr>
                <p:nvPr/>
              </p:nvSpPr>
              <p:spPr bwMode="auto">
                <a:xfrm>
                  <a:off x="3600" y="11232"/>
                  <a:ext cx="360" cy="0"/>
                </a:xfrm>
                <a:prstGeom prst="line">
                  <a:avLst/>
                </a:prstGeom>
                <a:noFill/>
                <a:ln w="38100"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33" name="Group 122"/>
                <p:cNvGrpSpPr>
                  <a:grpSpLocks noChangeAspect="1"/>
                </p:cNvGrpSpPr>
                <p:nvPr/>
              </p:nvGrpSpPr>
              <p:grpSpPr bwMode="auto">
                <a:xfrm>
                  <a:off x="5246" y="9981"/>
                  <a:ext cx="295" cy="156"/>
                  <a:chOff x="4346" y="8733"/>
                  <a:chExt cx="295" cy="156"/>
                </a:xfrm>
              </p:grpSpPr>
              <p:sp>
                <p:nvSpPr>
                  <p:cNvPr id="48" name="Line 123"/>
                  <p:cNvSpPr>
                    <a:spLocks noChangeAspect="1" noChangeShapeType="1"/>
                  </p:cNvSpPr>
                  <p:nvPr/>
                </p:nvSpPr>
                <p:spPr bwMode="auto">
                  <a:xfrm>
                    <a:off x="4461" y="8733"/>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 name="Line 124"/>
                  <p:cNvSpPr>
                    <a:spLocks noChangeAspect="1" noChangeShapeType="1"/>
                  </p:cNvSpPr>
                  <p:nvPr/>
                </p:nvSpPr>
                <p:spPr bwMode="auto">
                  <a:xfrm>
                    <a:off x="4346" y="8733"/>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34" name="Group 125"/>
                <p:cNvGrpSpPr>
                  <a:grpSpLocks noChangeAspect="1"/>
                </p:cNvGrpSpPr>
                <p:nvPr/>
              </p:nvGrpSpPr>
              <p:grpSpPr bwMode="auto">
                <a:xfrm>
                  <a:off x="5233" y="10436"/>
                  <a:ext cx="295" cy="169"/>
                  <a:chOff x="4333" y="8720"/>
                  <a:chExt cx="295" cy="169"/>
                </a:xfrm>
              </p:grpSpPr>
              <p:sp>
                <p:nvSpPr>
                  <p:cNvPr id="46" name="Line 126"/>
                  <p:cNvSpPr>
                    <a:spLocks noChangeAspect="1" noChangeShapeType="1"/>
                  </p:cNvSpPr>
                  <p:nvPr/>
                </p:nvSpPr>
                <p:spPr bwMode="auto">
                  <a:xfrm>
                    <a:off x="4448" y="8733"/>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7" name="Line 127"/>
                  <p:cNvSpPr>
                    <a:spLocks noChangeAspect="1" noChangeShapeType="1"/>
                  </p:cNvSpPr>
                  <p:nvPr/>
                </p:nvSpPr>
                <p:spPr bwMode="auto">
                  <a:xfrm>
                    <a:off x="4333" y="872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35" name="Group 128"/>
                <p:cNvGrpSpPr>
                  <a:grpSpLocks noChangeAspect="1"/>
                </p:cNvGrpSpPr>
                <p:nvPr/>
              </p:nvGrpSpPr>
              <p:grpSpPr bwMode="auto">
                <a:xfrm>
                  <a:off x="4706" y="10917"/>
                  <a:ext cx="321" cy="156"/>
                  <a:chOff x="4346" y="8733"/>
                  <a:chExt cx="321" cy="156"/>
                </a:xfrm>
              </p:grpSpPr>
              <p:sp>
                <p:nvSpPr>
                  <p:cNvPr id="44" name="Line 129"/>
                  <p:cNvSpPr>
                    <a:spLocks noChangeAspect="1" noChangeShapeType="1"/>
                  </p:cNvSpPr>
                  <p:nvPr/>
                </p:nvSpPr>
                <p:spPr bwMode="auto">
                  <a:xfrm>
                    <a:off x="4487" y="8733"/>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 name="Line 130"/>
                  <p:cNvSpPr>
                    <a:spLocks noChangeAspect="1" noChangeShapeType="1"/>
                  </p:cNvSpPr>
                  <p:nvPr/>
                </p:nvSpPr>
                <p:spPr bwMode="auto">
                  <a:xfrm>
                    <a:off x="4346" y="8733"/>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36" name="Group 131"/>
                <p:cNvGrpSpPr>
                  <a:grpSpLocks noChangeAspect="1"/>
                </p:cNvGrpSpPr>
                <p:nvPr/>
              </p:nvGrpSpPr>
              <p:grpSpPr bwMode="auto">
                <a:xfrm>
                  <a:off x="3600" y="10449"/>
                  <a:ext cx="360" cy="195"/>
                  <a:chOff x="4320" y="8733"/>
                  <a:chExt cx="360" cy="195"/>
                </a:xfrm>
              </p:grpSpPr>
              <p:sp>
                <p:nvSpPr>
                  <p:cNvPr id="42" name="Line 132"/>
                  <p:cNvSpPr>
                    <a:spLocks noChangeAspect="1" noChangeShapeType="1"/>
                  </p:cNvSpPr>
                  <p:nvPr/>
                </p:nvSpPr>
                <p:spPr bwMode="auto">
                  <a:xfrm>
                    <a:off x="4500" y="8733"/>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 name="Line 133"/>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7" name="Line 134"/>
                <p:cNvSpPr>
                  <a:spLocks noChangeAspect="1" noChangeShapeType="1"/>
                </p:cNvSpPr>
                <p:nvPr/>
              </p:nvSpPr>
              <p:spPr bwMode="auto">
                <a:xfrm>
                  <a:off x="3780" y="101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8" name="Freeform 135"/>
                <p:cNvSpPr>
                  <a:spLocks noChangeAspect="1"/>
                </p:cNvSpPr>
                <p:nvPr/>
              </p:nvSpPr>
              <p:spPr bwMode="auto">
                <a:xfrm>
                  <a:off x="4320" y="10176"/>
                  <a:ext cx="900" cy="312"/>
                </a:xfrm>
                <a:custGeom>
                  <a:avLst/>
                  <a:gdLst>
                    <a:gd name="T0" fmla="*/ 0 w 900"/>
                    <a:gd name="T1" fmla="*/ 312 h 312"/>
                    <a:gd name="T2" fmla="*/ 180 w 900"/>
                    <a:gd name="T3" fmla="*/ 156 h 312"/>
                    <a:gd name="T4" fmla="*/ 900 w 900"/>
                    <a:gd name="T5" fmla="*/ 0 h 312"/>
                  </a:gdLst>
                  <a:ahLst/>
                  <a:cxnLst>
                    <a:cxn ang="0">
                      <a:pos x="T0" y="T1"/>
                    </a:cxn>
                    <a:cxn ang="0">
                      <a:pos x="T2" y="T3"/>
                    </a:cxn>
                    <a:cxn ang="0">
                      <a:pos x="T4" y="T5"/>
                    </a:cxn>
                  </a:cxnLst>
                  <a:rect l="0" t="0" r="r" b="b"/>
                  <a:pathLst>
                    <a:path w="900" h="312">
                      <a:moveTo>
                        <a:pt x="0" y="312"/>
                      </a:moveTo>
                      <a:cubicBezTo>
                        <a:pt x="15" y="260"/>
                        <a:pt x="30" y="208"/>
                        <a:pt x="180" y="156"/>
                      </a:cubicBezTo>
                      <a:cubicBezTo>
                        <a:pt x="330" y="104"/>
                        <a:pt x="615" y="52"/>
                        <a:pt x="900" y="0"/>
                      </a:cubicBezTo>
                    </a:path>
                  </a:pathLst>
                </a:custGeom>
                <a:noFill/>
                <a:ln w="9525">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9" name="Line 136"/>
                <p:cNvSpPr>
                  <a:spLocks noChangeAspect="1" noChangeShapeType="1"/>
                </p:cNvSpPr>
                <p:nvPr/>
              </p:nvSpPr>
              <p:spPr bwMode="auto">
                <a:xfrm flipH="1">
                  <a:off x="5400" y="10176"/>
                  <a:ext cx="18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 name="Line 137"/>
                <p:cNvSpPr>
                  <a:spLocks noChangeAspect="1" noChangeShapeType="1"/>
                </p:cNvSpPr>
                <p:nvPr/>
              </p:nvSpPr>
              <p:spPr bwMode="auto">
                <a:xfrm flipH="1">
                  <a:off x="4860" y="10644"/>
                  <a:ext cx="36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1" name="Freeform 138"/>
                <p:cNvSpPr>
                  <a:spLocks noChangeAspect="1"/>
                </p:cNvSpPr>
                <p:nvPr/>
              </p:nvSpPr>
              <p:spPr bwMode="auto">
                <a:xfrm>
                  <a:off x="3780" y="10644"/>
                  <a:ext cx="540" cy="156"/>
                </a:xfrm>
                <a:custGeom>
                  <a:avLst/>
                  <a:gdLst>
                    <a:gd name="T0" fmla="*/ 0 w 540"/>
                    <a:gd name="T1" fmla="*/ 0 h 156"/>
                    <a:gd name="T2" fmla="*/ 180 w 540"/>
                    <a:gd name="T3" fmla="*/ 156 h 156"/>
                    <a:gd name="T4" fmla="*/ 540 w 540"/>
                    <a:gd name="T5" fmla="*/ 0 h 156"/>
                  </a:gdLst>
                  <a:ahLst/>
                  <a:cxnLst>
                    <a:cxn ang="0">
                      <a:pos x="T0" y="T1"/>
                    </a:cxn>
                    <a:cxn ang="0">
                      <a:pos x="T2" y="T3"/>
                    </a:cxn>
                    <a:cxn ang="0">
                      <a:pos x="T4" y="T5"/>
                    </a:cxn>
                  </a:cxnLst>
                  <a:rect l="0" t="0" r="r" b="b"/>
                  <a:pathLst>
                    <a:path w="540" h="156">
                      <a:moveTo>
                        <a:pt x="0" y="0"/>
                      </a:moveTo>
                      <a:cubicBezTo>
                        <a:pt x="45" y="78"/>
                        <a:pt x="90" y="156"/>
                        <a:pt x="180" y="156"/>
                      </a:cubicBezTo>
                      <a:cubicBezTo>
                        <a:pt x="270" y="156"/>
                        <a:pt x="405" y="78"/>
                        <a:pt x="540" y="0"/>
                      </a:cubicBezTo>
                    </a:path>
                  </a:pathLst>
                </a:custGeom>
                <a:noFill/>
                <a:ln w="9525">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grpSp>
          <p:nvGrpSpPr>
            <p:cNvPr id="10" name="Group 139"/>
            <p:cNvGrpSpPr>
              <a:grpSpLocks noChangeAspect="1"/>
            </p:cNvGrpSpPr>
            <p:nvPr/>
          </p:nvGrpSpPr>
          <p:grpSpPr bwMode="auto">
            <a:xfrm>
              <a:off x="3485969" y="5444065"/>
              <a:ext cx="326149" cy="171785"/>
              <a:chOff x="4346" y="8785"/>
              <a:chExt cx="321" cy="169"/>
            </a:xfrm>
          </p:grpSpPr>
          <p:sp>
            <p:nvSpPr>
              <p:cNvPr id="11" name="Line 140"/>
              <p:cNvSpPr>
                <a:spLocks noChangeAspect="1" noChangeShapeType="1"/>
              </p:cNvSpPr>
              <p:nvPr/>
            </p:nvSpPr>
            <p:spPr bwMode="auto">
              <a:xfrm>
                <a:off x="4487" y="8785"/>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 name="Line 141"/>
              <p:cNvSpPr>
                <a:spLocks noChangeAspect="1" noChangeShapeType="1"/>
              </p:cNvSpPr>
              <p:nvPr/>
            </p:nvSpPr>
            <p:spPr bwMode="auto">
              <a:xfrm>
                <a:off x="4346" y="879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989856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显式链接</a:t>
            </a:r>
          </a:p>
        </p:txBody>
      </p:sp>
      <p:sp>
        <p:nvSpPr>
          <p:cNvPr id="9" name="内容占位符 8"/>
          <p:cNvSpPr>
            <a:spLocks noGrp="1"/>
          </p:cNvSpPr>
          <p:nvPr>
            <p:ph idx="1"/>
          </p:nvPr>
        </p:nvSpPr>
        <p:spPr>
          <a:xfrm>
            <a:off x="457200" y="1351127"/>
            <a:ext cx="8229600" cy="2435061"/>
          </a:xfrm>
        </p:spPr>
        <p:txBody>
          <a:bodyPr>
            <a:normAutofit fontScale="92500"/>
          </a:bodyPr>
          <a:lstStyle/>
          <a:p>
            <a:r>
              <a:rPr lang="zh-CN" altLang="en-US" dirty="0"/>
              <a:t>用于链接文件各物理块的指针，显示地存放在一张内存链表中，该表在整个磁盘中仅一张。</a:t>
            </a:r>
            <a:endParaRPr lang="en-US" altLang="zh-CN" dirty="0"/>
          </a:p>
          <a:p>
            <a:r>
              <a:rPr lang="zh-CN" altLang="en-US" dirty="0"/>
              <a:t>随机性能优于隐式链接</a:t>
            </a:r>
          </a:p>
          <a:p>
            <a:endParaRPr lang="zh-CN" altLang="en-US" dirty="0"/>
          </a:p>
        </p:txBody>
      </p:sp>
      <p:sp>
        <p:nvSpPr>
          <p:cNvPr id="5" name="日期占位符 4"/>
          <p:cNvSpPr>
            <a:spLocks noGrp="1"/>
          </p:cNvSpPr>
          <p:nvPr>
            <p:ph type="dt" sz="half" idx="10"/>
          </p:nvPr>
        </p:nvSpPr>
        <p:spPr/>
        <p:txBody>
          <a:bodyPr/>
          <a:lstStyle/>
          <a:p>
            <a:fld id="{54E2C905-151F-9B46-BBCE-5ED57344E2AA}" type="datetime5">
              <a:t>2020/12/14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42</a:t>
            </a:fld>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43680619"/>
              </p:ext>
            </p:extLst>
          </p:nvPr>
        </p:nvGraphicFramePr>
        <p:xfrm>
          <a:off x="2628900" y="3258829"/>
          <a:ext cx="5657330" cy="3097521"/>
        </p:xfrm>
        <a:graphic>
          <a:graphicData uri="http://schemas.openxmlformats.org/presentationml/2006/ole">
            <mc:AlternateContent xmlns:mc="http://schemas.openxmlformats.org/markup-compatibility/2006">
              <mc:Choice xmlns:v="urn:schemas-microsoft-com:vml" Requires="v">
                <p:oleObj spid="_x0000_s4468" name="Visio" r:id="rId3" imgW="2086020" imgH="1054849" progId="Visio.Drawing.11">
                  <p:embed/>
                </p:oleObj>
              </mc:Choice>
              <mc:Fallback>
                <p:oleObj name="Visio" r:id="rId3" imgW="2086020" imgH="1054849" progId="Visio.Drawing.11">
                  <p:embed/>
                  <p:pic>
                    <p:nvPicPr>
                      <p:cNvPr id="0" name="Object 142"/>
                      <p:cNvPicPr>
                        <a:picLocks noChangeAspect="1" noChangeArrowheads="1"/>
                      </p:cNvPicPr>
                      <p:nvPr/>
                    </p:nvPicPr>
                    <p:blipFill>
                      <a:blip r:embed="rId4"/>
                      <a:srcRect/>
                      <a:stretch>
                        <a:fillRect/>
                      </a:stretch>
                    </p:blipFill>
                    <p:spPr bwMode="auto">
                      <a:xfrm>
                        <a:off x="2628900" y="3258829"/>
                        <a:ext cx="5657330" cy="3097521"/>
                      </a:xfrm>
                      <a:prstGeom prst="rect">
                        <a:avLst/>
                      </a:prstGeom>
                      <a:noFill/>
                      <a:ln>
                        <a:noFill/>
                      </a:ln>
                      <a:effectLst/>
                    </p:spPr>
                  </p:pic>
                </p:oleObj>
              </mc:Fallback>
            </mc:AlternateContent>
          </a:graphicData>
        </a:graphic>
      </p:graphicFrame>
      <p:sp>
        <p:nvSpPr>
          <p:cNvPr id="2" name="文本框 1"/>
          <p:cNvSpPr txBox="1"/>
          <p:nvPr/>
        </p:nvSpPr>
        <p:spPr>
          <a:xfrm>
            <a:off x="6945445" y="4192662"/>
            <a:ext cx="774571" cy="369332"/>
          </a:xfrm>
          <a:prstGeom prst="rect">
            <a:avLst/>
          </a:prstGeom>
          <a:solidFill>
            <a:schemeClr val="bg1"/>
          </a:solidFill>
        </p:spPr>
        <p:txBody>
          <a:bodyPr wrap="none" rtlCol="0">
            <a:spAutoFit/>
          </a:bodyPr>
          <a:lstStyle/>
          <a:p>
            <a:r>
              <a:rPr kumimoji="1" lang="en-US" altLang="zh-CN"/>
              <a:t>NULL</a:t>
            </a:r>
            <a:endParaRPr kumimoji="1" lang="zh-CN" altLang="en-US"/>
          </a:p>
        </p:txBody>
      </p:sp>
    </p:spTree>
    <p:extLst>
      <p:ext uri="{BB962C8B-B14F-4D97-AF65-F5344CB8AC3E}">
        <p14:creationId xmlns:p14="http://schemas.microsoft.com/office/powerpoint/2010/main" val="3343535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p:cNvSpPr>
            <a:spLocks noGrp="1" noChangeArrowheads="1"/>
          </p:cNvSpPr>
          <p:nvPr>
            <p:ph type="title"/>
          </p:nvPr>
        </p:nvSpPr>
        <p:spPr/>
        <p:txBody>
          <a:bodyPr/>
          <a:lstStyle/>
          <a:p>
            <a:r>
              <a:rPr lang="zh-CN" altLang="en-US" dirty="0"/>
              <a:t>评价</a:t>
            </a:r>
            <a:endParaRPr lang="en-US" altLang="zh-CN" dirty="0"/>
          </a:p>
        </p:txBody>
      </p:sp>
      <p:sp>
        <p:nvSpPr>
          <p:cNvPr id="151555" name="Rectangle 3"/>
          <p:cNvSpPr>
            <a:spLocks noGrp="1" noChangeArrowheads="1"/>
          </p:cNvSpPr>
          <p:nvPr>
            <p:ph idx="1"/>
          </p:nvPr>
        </p:nvSpPr>
        <p:spPr/>
        <p:txBody>
          <a:bodyPr>
            <a:normAutofit fontScale="85000" lnSpcReduction="20000"/>
          </a:bodyPr>
          <a:lstStyle/>
          <a:p>
            <a:r>
              <a:rPr lang="zh-CN" altLang="en-US" dirty="0"/>
              <a:t>优点</a:t>
            </a:r>
          </a:p>
          <a:p>
            <a:pPr lvl="1"/>
            <a:r>
              <a:rPr lang="zh-CN" altLang="en-US" dirty="0"/>
              <a:t>提高了磁盘空间利用率，不存在外部碎片问题</a:t>
            </a:r>
          </a:p>
          <a:p>
            <a:pPr lvl="1"/>
            <a:r>
              <a:rPr lang="zh-CN" altLang="en-US" dirty="0"/>
              <a:t>有利于文件插入和删除</a:t>
            </a:r>
            <a:endParaRPr lang="en-US" altLang="zh-CN" dirty="0"/>
          </a:p>
          <a:p>
            <a:r>
              <a:rPr lang="zh-CN" altLang="en-US" dirty="0"/>
              <a:t>缺点</a:t>
            </a:r>
          </a:p>
          <a:p>
            <a:pPr lvl="1"/>
            <a:r>
              <a:rPr lang="zh-CN" altLang="en-US" dirty="0"/>
              <a:t>更多的寻道次数和寻道时间</a:t>
            </a:r>
          </a:p>
          <a:p>
            <a:pPr lvl="1"/>
            <a:r>
              <a:rPr lang="zh-CN" altLang="en-US" dirty="0"/>
              <a:t>随机访问性能差</a:t>
            </a:r>
          </a:p>
          <a:p>
            <a:pPr lvl="1"/>
            <a:r>
              <a:rPr lang="zh-CN" altLang="en-US" dirty="0"/>
              <a:t>可靠性问题，如指针出错</a:t>
            </a:r>
            <a:endParaRPr lang="en-US" altLang="zh-CN" dirty="0"/>
          </a:p>
          <a:p>
            <a:r>
              <a:rPr lang="zh-CN" altLang="en-US" dirty="0"/>
              <a:t>改进方法</a:t>
            </a:r>
            <a:endParaRPr lang="en-US" altLang="zh-CN" dirty="0"/>
          </a:p>
          <a:p>
            <a:pPr lvl="1"/>
            <a:r>
              <a:rPr lang="zh-CN" altLang="en-US" dirty="0"/>
              <a:t>扩大文件块分配单位：若干个连续的数据块，称之为簇</a:t>
            </a:r>
            <a:r>
              <a:rPr lang="en-US" altLang="zh-CN" dirty="0"/>
              <a:t>(Cluster)</a:t>
            </a:r>
            <a:r>
              <a:rPr lang="zh-CN" altLang="en-US" dirty="0"/>
              <a:t>。 </a:t>
            </a:r>
          </a:p>
        </p:txBody>
      </p:sp>
      <p:sp>
        <p:nvSpPr>
          <p:cNvPr id="2" name="日期占位符 1"/>
          <p:cNvSpPr>
            <a:spLocks noGrp="1"/>
          </p:cNvSpPr>
          <p:nvPr>
            <p:ph type="dt" sz="half" idx="10"/>
          </p:nvPr>
        </p:nvSpPr>
        <p:spPr/>
        <p:txBody>
          <a:bodyPr/>
          <a:lstStyle/>
          <a:p>
            <a:fld id="{8E2541CA-A910-964C-A3F2-5191B6965FEF}"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43</a:t>
            </a:fld>
            <a:endParaRPr lang="zh-CN" altLang="en-US"/>
          </a:p>
        </p:txBody>
      </p:sp>
    </p:spTree>
    <p:extLst>
      <p:ext uri="{BB962C8B-B14F-4D97-AF65-F5344CB8AC3E}">
        <p14:creationId xmlns:p14="http://schemas.microsoft.com/office/powerpoint/2010/main" val="3634110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r>
              <a:rPr lang="en-US" altLang="zh-CN" dirty="0"/>
              <a:t>FAT12, FAT16, FAT32</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dirty="0"/>
              <a:t>FAT12</a:t>
            </a:r>
          </a:p>
          <a:p>
            <a:pPr lvl="1"/>
            <a:r>
              <a:rPr lang="zh-CN" altLang="en-US" dirty="0"/>
              <a:t>早期</a:t>
            </a:r>
            <a:r>
              <a:rPr lang="en-US" altLang="zh-CN" dirty="0"/>
              <a:t>MS-DOS</a:t>
            </a:r>
          </a:p>
          <a:p>
            <a:pPr lvl="1"/>
            <a:r>
              <a:rPr lang="zh-CN" altLang="en-US" dirty="0"/>
              <a:t>以盘块为基本分配单位</a:t>
            </a:r>
            <a:endParaRPr lang="en-US" altLang="zh-CN" dirty="0"/>
          </a:p>
          <a:p>
            <a:pPr lvl="1"/>
            <a:r>
              <a:rPr lang="zh-CN" altLang="en-US" dirty="0"/>
              <a:t>链式结构</a:t>
            </a:r>
            <a:endParaRPr lang="en-US" altLang="zh-CN" dirty="0"/>
          </a:p>
          <a:p>
            <a:pPr lvl="1"/>
            <a:r>
              <a:rPr lang="en-US" altLang="zh-CN" dirty="0"/>
              <a:t>FAT</a:t>
            </a:r>
            <a:r>
              <a:rPr lang="zh-CN" altLang="en-US" dirty="0"/>
              <a:t>表项宽度：</a:t>
            </a:r>
            <a:r>
              <a:rPr lang="en-US" altLang="zh-CN" dirty="0"/>
              <a:t>12 Bit</a:t>
            </a:r>
          </a:p>
          <a:p>
            <a:r>
              <a:rPr lang="zh-CN" altLang="en-US" dirty="0"/>
              <a:t>计算：最大文件规模</a:t>
            </a:r>
            <a:endParaRPr lang="en-US" altLang="zh-CN" dirty="0"/>
          </a:p>
          <a:p>
            <a:pPr lvl="1"/>
            <a:r>
              <a:rPr lang="zh-CN" altLang="en-US" dirty="0"/>
              <a:t>扇区：</a:t>
            </a:r>
            <a:r>
              <a:rPr lang="en-US" altLang="zh-CN" dirty="0"/>
              <a:t>512B</a:t>
            </a:r>
          </a:p>
          <a:p>
            <a:r>
              <a:rPr lang="zh-CN" altLang="en-US" dirty="0"/>
              <a:t>最大分区容量</a:t>
            </a:r>
          </a:p>
        </p:txBody>
      </p:sp>
      <p:sp>
        <p:nvSpPr>
          <p:cNvPr id="4" name="日期占位符 3"/>
          <p:cNvSpPr>
            <a:spLocks noGrp="1"/>
          </p:cNvSpPr>
          <p:nvPr>
            <p:ph type="dt" sz="half" idx="10"/>
          </p:nvPr>
        </p:nvSpPr>
        <p:spPr/>
        <p:txBody>
          <a:bodyPr/>
          <a:lstStyle/>
          <a:p>
            <a:fld id="{168EEABC-D19A-9E4E-8CC8-01C52EEFB5EB}"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44</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57409089"/>
              </p:ext>
            </p:extLst>
          </p:nvPr>
        </p:nvGraphicFramePr>
        <p:xfrm>
          <a:off x="4483290" y="1677492"/>
          <a:ext cx="4436357" cy="4559440"/>
        </p:xfrm>
        <a:graphic>
          <a:graphicData uri="http://schemas.openxmlformats.org/presentationml/2006/ole">
            <mc:AlternateContent xmlns:mc="http://schemas.openxmlformats.org/markup-compatibility/2006">
              <mc:Choice xmlns:v="urn:schemas-microsoft-com:vml" Requires="v">
                <p:oleObj spid="_x0000_s5491" name="Visio" r:id="rId4" imgW="2299860" imgH="2190301" progId="Visio.Drawing.11">
                  <p:embed/>
                </p:oleObj>
              </mc:Choice>
              <mc:Fallback>
                <p:oleObj name="Visio" r:id="rId4" imgW="2299860" imgH="2190301" progId="Visio.Drawing.11">
                  <p:embed/>
                  <p:pic>
                    <p:nvPicPr>
                      <p:cNvPr id="0" name="Object 5"/>
                      <p:cNvPicPr>
                        <a:picLocks noChangeAspect="1" noChangeArrowheads="1"/>
                      </p:cNvPicPr>
                      <p:nvPr/>
                    </p:nvPicPr>
                    <p:blipFill>
                      <a:blip r:embed="rId5"/>
                      <a:srcRect r="9682" b="2696"/>
                      <a:stretch>
                        <a:fillRect/>
                      </a:stretch>
                    </p:blipFill>
                    <p:spPr bwMode="auto">
                      <a:xfrm>
                        <a:off x="4483290" y="1677492"/>
                        <a:ext cx="4436357" cy="45594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6692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簇</a:t>
            </a:r>
            <a:r>
              <a:rPr lang="en-US" altLang="zh-CN" dirty="0"/>
              <a:t>Cluster</a:t>
            </a:r>
            <a:endParaRPr lang="zh-CN" altLang="en-US" dirty="0"/>
          </a:p>
        </p:txBody>
      </p:sp>
      <p:sp>
        <p:nvSpPr>
          <p:cNvPr id="9" name="内容占位符 8"/>
          <p:cNvSpPr>
            <a:spLocks noGrp="1"/>
          </p:cNvSpPr>
          <p:nvPr>
            <p:ph idx="1"/>
          </p:nvPr>
        </p:nvSpPr>
        <p:spPr/>
        <p:txBody>
          <a:bodyPr/>
          <a:lstStyle/>
          <a:p>
            <a:r>
              <a:rPr lang="zh-CN" altLang="en-US" dirty="0"/>
              <a:t>一组连续的扇区</a:t>
            </a:r>
            <a:r>
              <a:rPr lang="en-US" altLang="zh-CN" dirty="0">
                <a:sym typeface="Wingdings" pitchFamily="2" charset="2"/>
              </a:rPr>
              <a:t></a:t>
            </a:r>
            <a:r>
              <a:rPr lang="zh-CN" altLang="en-US" dirty="0">
                <a:sym typeface="Wingdings" pitchFamily="2" charset="2"/>
              </a:rPr>
              <a:t>虚拟扇区</a:t>
            </a:r>
            <a:endParaRPr lang="en-US" altLang="zh-CN" dirty="0">
              <a:sym typeface="Wingdings" pitchFamily="2" charset="2"/>
            </a:endParaRPr>
          </a:p>
          <a:p>
            <a:r>
              <a:rPr lang="zh-CN" altLang="en-US" dirty="0">
                <a:sym typeface="Wingdings" pitchFamily="2" charset="2"/>
              </a:rPr>
              <a:t>分配单位</a:t>
            </a:r>
            <a:endParaRPr lang="en-US" altLang="zh-CN" dirty="0">
              <a:sym typeface="Wingdings" pitchFamily="2" charset="2"/>
            </a:endParaRPr>
          </a:p>
          <a:p>
            <a:r>
              <a:rPr lang="en-US" altLang="zh-CN" dirty="0">
                <a:sym typeface="Wingdings" pitchFamily="2" charset="2"/>
              </a:rPr>
              <a:t>Cluster=2</a:t>
            </a:r>
            <a:r>
              <a:rPr lang="en-US" altLang="zh-CN" baseline="30000" dirty="0">
                <a:sym typeface="Wingdings" pitchFamily="2" charset="2"/>
              </a:rPr>
              <a:t>n</a:t>
            </a:r>
            <a:r>
              <a:rPr lang="en-US" altLang="zh-CN" dirty="0">
                <a:sym typeface="Wingdings" pitchFamily="2" charset="2"/>
              </a:rPr>
              <a:t> Sectors</a:t>
            </a:r>
          </a:p>
          <a:p>
            <a:r>
              <a:rPr lang="zh-CN" altLang="en-US" dirty="0">
                <a:sym typeface="Wingdings" pitchFamily="2" charset="2"/>
              </a:rPr>
              <a:t>思考：</a:t>
            </a:r>
            <a:endParaRPr lang="en-US" altLang="zh-CN" dirty="0">
              <a:sym typeface="Wingdings" pitchFamily="2" charset="2"/>
            </a:endParaRPr>
          </a:p>
          <a:p>
            <a:pPr lvl="1"/>
            <a:r>
              <a:rPr lang="zh-CN" altLang="en-US" dirty="0">
                <a:sym typeface="Wingdings" pitchFamily="2" charset="2"/>
              </a:rPr>
              <a:t>最大文件规模、最大分区容量如何变化？</a:t>
            </a:r>
            <a:endParaRPr lang="en-US" altLang="zh-CN" dirty="0">
              <a:sym typeface="Wingdings" pitchFamily="2" charset="2"/>
            </a:endParaRPr>
          </a:p>
          <a:p>
            <a:pPr lvl="1"/>
            <a:r>
              <a:rPr lang="zh-CN" altLang="en-US" dirty="0">
                <a:sym typeface="Wingdings" pitchFamily="2" charset="2"/>
              </a:rPr>
              <a:t>簇越大越好么？有什么缺点？</a:t>
            </a:r>
            <a:endParaRPr lang="zh-CN" altLang="en-US" dirty="0"/>
          </a:p>
        </p:txBody>
      </p:sp>
      <p:sp>
        <p:nvSpPr>
          <p:cNvPr id="5" name="日期占位符 4"/>
          <p:cNvSpPr>
            <a:spLocks noGrp="1"/>
          </p:cNvSpPr>
          <p:nvPr>
            <p:ph type="dt" sz="half" idx="10"/>
          </p:nvPr>
        </p:nvSpPr>
        <p:spPr/>
        <p:txBody>
          <a:bodyPr/>
          <a:lstStyle/>
          <a:p>
            <a:fld id="{F065E203-3438-3B4B-BD56-BC8E8CA1E6FF}" type="datetime5">
              <a:t>2020/12/14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45073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FAT16, FAT32</a:t>
            </a:r>
            <a:endParaRPr lang="zh-CN" altLang="en-US" dirty="0"/>
          </a:p>
        </p:txBody>
      </p:sp>
      <p:sp>
        <p:nvSpPr>
          <p:cNvPr id="3" name="内容占位符 2"/>
          <p:cNvSpPr>
            <a:spLocks noGrp="1"/>
          </p:cNvSpPr>
          <p:nvPr>
            <p:ph idx="1"/>
          </p:nvPr>
        </p:nvSpPr>
        <p:spPr/>
        <p:txBody>
          <a:bodyPr>
            <a:normAutofit/>
          </a:bodyPr>
          <a:lstStyle/>
          <a:p>
            <a:r>
              <a:rPr lang="zh-CN" altLang="en-US" dirty="0"/>
              <a:t>为了支持更大的文件，更大的磁盘</a:t>
            </a:r>
            <a:endParaRPr lang="en-US" altLang="zh-CN" dirty="0"/>
          </a:p>
          <a:p>
            <a:r>
              <a:rPr lang="en-US" altLang="zh-CN" dirty="0"/>
              <a:t>FAT</a:t>
            </a:r>
            <a:r>
              <a:rPr lang="zh-CN" altLang="en-US" dirty="0"/>
              <a:t>表项宽度增加</a:t>
            </a:r>
            <a:endParaRPr lang="en-US" altLang="zh-CN" dirty="0"/>
          </a:p>
          <a:p>
            <a:r>
              <a:rPr lang="zh-CN" altLang="en-US" dirty="0"/>
              <a:t>计算：</a:t>
            </a:r>
            <a:endParaRPr lang="en-US" altLang="zh-CN" dirty="0"/>
          </a:p>
          <a:p>
            <a:pPr lvl="1"/>
            <a:r>
              <a:rPr lang="en-US" altLang="zh-CN" dirty="0"/>
              <a:t>FAT16</a:t>
            </a:r>
            <a:r>
              <a:rPr lang="zh-CN" altLang="en-US" dirty="0"/>
              <a:t>如果要支持</a:t>
            </a:r>
            <a:r>
              <a:rPr lang="en-US" altLang="zh-CN" dirty="0"/>
              <a:t>8GB</a:t>
            </a:r>
            <a:r>
              <a:rPr lang="zh-CN" altLang="en-US" dirty="0"/>
              <a:t>的分区，每个簇包含几个扇区？</a:t>
            </a:r>
            <a:endParaRPr lang="en-US" altLang="zh-CN" dirty="0"/>
          </a:p>
          <a:p>
            <a:pPr lvl="2"/>
            <a:r>
              <a:rPr lang="en-US" altLang="zh-CN" dirty="0"/>
              <a:t>8GB/2</a:t>
            </a:r>
            <a:r>
              <a:rPr lang="en-US" altLang="zh-CN" baseline="30000" dirty="0"/>
              <a:t>16</a:t>
            </a:r>
            <a:r>
              <a:rPr lang="en-US" altLang="zh-CN" dirty="0"/>
              <a:t>/512B=256</a:t>
            </a:r>
            <a:r>
              <a:rPr lang="zh-CN" altLang="en-US" dirty="0"/>
              <a:t>个</a:t>
            </a:r>
            <a:r>
              <a:rPr lang="en-US" altLang="zh-CN" dirty="0">
                <a:sym typeface="Wingdings" pitchFamily="2" charset="2"/>
              </a:rPr>
              <a:t>128KB</a:t>
            </a:r>
          </a:p>
          <a:p>
            <a:r>
              <a:rPr lang="en-US" altLang="zh-CN" dirty="0"/>
              <a:t>FAT32</a:t>
            </a:r>
          </a:p>
          <a:p>
            <a:pPr lvl="2"/>
            <a:endParaRPr lang="zh-CN" altLang="en-US" dirty="0"/>
          </a:p>
        </p:txBody>
      </p:sp>
      <p:sp>
        <p:nvSpPr>
          <p:cNvPr id="4" name="日期占位符 3"/>
          <p:cNvSpPr>
            <a:spLocks noGrp="1"/>
          </p:cNvSpPr>
          <p:nvPr>
            <p:ph type="dt" sz="half" idx="10"/>
          </p:nvPr>
        </p:nvSpPr>
        <p:spPr/>
        <p:txBody>
          <a:bodyPr/>
          <a:lstStyle/>
          <a:p>
            <a:fld id="{3A5C6FE7-8F8D-4E4F-B9EA-B5B912043088}"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2662659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NTFS</a:t>
            </a:r>
            <a:endParaRPr lang="zh-CN" altLang="en-US" dirty="0"/>
          </a:p>
        </p:txBody>
      </p:sp>
      <p:sp>
        <p:nvSpPr>
          <p:cNvPr id="3" name="内容占位符 2"/>
          <p:cNvSpPr>
            <a:spLocks noGrp="1"/>
          </p:cNvSpPr>
          <p:nvPr>
            <p:ph idx="1"/>
          </p:nvPr>
        </p:nvSpPr>
        <p:spPr/>
        <p:txBody>
          <a:bodyPr/>
          <a:lstStyle/>
          <a:p>
            <a:r>
              <a:rPr lang="en-US" altLang="zh-CN" dirty="0"/>
              <a:t>New Technology File System</a:t>
            </a:r>
          </a:p>
          <a:p>
            <a:r>
              <a:rPr lang="en-US" altLang="zh-CN" dirty="0"/>
              <a:t>Windows NT/2000/XP…</a:t>
            </a:r>
          </a:p>
          <a:p>
            <a:r>
              <a:rPr lang="en-US" altLang="zh-CN" dirty="0"/>
              <a:t>64bit</a:t>
            </a:r>
            <a:r>
              <a:rPr lang="zh-CN" altLang="en-US" dirty="0"/>
              <a:t>地址</a:t>
            </a:r>
          </a:p>
        </p:txBody>
      </p:sp>
      <p:sp>
        <p:nvSpPr>
          <p:cNvPr id="4" name="日期占位符 3"/>
          <p:cNvSpPr>
            <a:spLocks noGrp="1"/>
          </p:cNvSpPr>
          <p:nvPr>
            <p:ph type="dt" sz="half" idx="10"/>
          </p:nvPr>
        </p:nvSpPr>
        <p:spPr/>
        <p:txBody>
          <a:bodyPr/>
          <a:lstStyle/>
          <a:p>
            <a:fld id="{C5D38A40-08F4-5D4A-B85B-6E158E4D9E87}"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47</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826908877"/>
              </p:ext>
            </p:extLst>
          </p:nvPr>
        </p:nvGraphicFramePr>
        <p:xfrm>
          <a:off x="457200" y="2135900"/>
          <a:ext cx="8229600" cy="4297680"/>
        </p:xfrm>
        <a:graphic>
          <a:graphicData uri="http://schemas.openxmlformats.org/drawingml/2006/table">
            <a:tbl>
              <a:tblPr firstRow="1">
                <a:tableStyleId>{21E4AEA4-8DFA-4A89-87EB-49C32662AFE0}</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r>
                        <a:rPr lang="zh-CN" altLang="en-US" dirty="0"/>
                        <a:t>驱动器大小</a:t>
                      </a:r>
                    </a:p>
                  </a:txBody>
                  <a:tcPr anchor="ctr"/>
                </a:tc>
                <a:tc>
                  <a:txBody>
                    <a:bodyPr/>
                    <a:lstStyle/>
                    <a:p>
                      <a:r>
                        <a:rPr lang="en-US"/>
                        <a:t>FAT32</a:t>
                      </a:r>
                      <a:r>
                        <a:rPr lang="zh-CN" altLang="en-US"/>
                        <a:t>默认簇大小</a:t>
                      </a:r>
                    </a:p>
                  </a:txBody>
                  <a:tcPr anchor="ctr"/>
                </a:tc>
                <a:tc>
                  <a:txBody>
                    <a:bodyPr/>
                    <a:lstStyle/>
                    <a:p>
                      <a:r>
                        <a:rPr lang="en-US" dirty="0"/>
                        <a:t>NTFS</a:t>
                      </a:r>
                      <a:r>
                        <a:rPr lang="zh-CN" altLang="en-US" dirty="0"/>
                        <a:t>默认簇大小</a:t>
                      </a:r>
                    </a:p>
                  </a:txBody>
                  <a:tcPr anchor="ctr"/>
                </a:tc>
                <a:extLst>
                  <a:ext uri="{0D108BD9-81ED-4DB2-BD59-A6C34878D82A}">
                    <a16:rowId xmlns:a16="http://schemas.microsoft.com/office/drawing/2014/main" val="10000"/>
                  </a:ext>
                </a:extLst>
              </a:tr>
              <a:tr h="0">
                <a:tc>
                  <a:txBody>
                    <a:bodyPr/>
                    <a:lstStyle/>
                    <a:p>
                      <a:r>
                        <a:rPr lang="en-US"/>
                        <a:t> ...*-256MB</a:t>
                      </a:r>
                    </a:p>
                  </a:txBody>
                  <a:tcPr anchor="ctr"/>
                </a:tc>
                <a:tc>
                  <a:txBody>
                    <a:bodyPr/>
                    <a:lstStyle/>
                    <a:p>
                      <a:r>
                        <a:rPr lang="zh-CN" altLang="en-US"/>
                        <a:t> *多档位（</a:t>
                      </a:r>
                      <a:r>
                        <a:rPr lang="en-US" altLang="zh-CN"/>
                        <a:t>512</a:t>
                      </a:r>
                      <a:r>
                        <a:rPr lang="en-US"/>
                        <a:t>B、1KB、2KB）</a:t>
                      </a:r>
                    </a:p>
                  </a:txBody>
                  <a:tcPr anchor="ctr"/>
                </a:tc>
                <a:tc>
                  <a:txBody>
                    <a:bodyPr/>
                    <a:lstStyle/>
                    <a:p>
                      <a:r>
                        <a:rPr lang="en-US"/>
                        <a:t>512B</a:t>
                      </a:r>
                    </a:p>
                  </a:txBody>
                  <a:tcPr anchor="ctr"/>
                </a:tc>
                <a:extLst>
                  <a:ext uri="{0D108BD9-81ED-4DB2-BD59-A6C34878D82A}">
                    <a16:rowId xmlns:a16="http://schemas.microsoft.com/office/drawing/2014/main" val="10001"/>
                  </a:ext>
                </a:extLst>
              </a:tr>
              <a:tr h="0">
                <a:tc>
                  <a:txBody>
                    <a:bodyPr/>
                    <a:lstStyle/>
                    <a:p>
                      <a:r>
                        <a:rPr lang="en-US"/>
                        <a:t>257MB–512MB</a:t>
                      </a:r>
                    </a:p>
                  </a:txBody>
                  <a:tcPr anchor="ctr"/>
                </a:tc>
                <a:tc>
                  <a:txBody>
                    <a:bodyPr/>
                    <a:lstStyle/>
                    <a:p>
                      <a:r>
                        <a:rPr lang="en-US"/>
                        <a:t> 4 KB</a:t>
                      </a:r>
                    </a:p>
                  </a:txBody>
                  <a:tcPr anchor="ctr"/>
                </a:tc>
                <a:tc>
                  <a:txBody>
                    <a:bodyPr/>
                    <a:lstStyle/>
                    <a:p>
                      <a:r>
                        <a:rPr lang="en-US"/>
                        <a:t>512B</a:t>
                      </a:r>
                    </a:p>
                  </a:txBody>
                  <a:tcPr anchor="ctr"/>
                </a:tc>
                <a:extLst>
                  <a:ext uri="{0D108BD9-81ED-4DB2-BD59-A6C34878D82A}">
                    <a16:rowId xmlns:a16="http://schemas.microsoft.com/office/drawing/2014/main" val="10002"/>
                  </a:ext>
                </a:extLst>
              </a:tr>
              <a:tr h="0">
                <a:tc>
                  <a:txBody>
                    <a:bodyPr/>
                    <a:lstStyle/>
                    <a:p>
                      <a:r>
                        <a:rPr lang="en-US"/>
                        <a:t>513MB–1024MB</a:t>
                      </a:r>
                    </a:p>
                  </a:txBody>
                  <a:tcPr anchor="ctr"/>
                </a:tc>
                <a:tc>
                  <a:txBody>
                    <a:bodyPr/>
                    <a:lstStyle/>
                    <a:p>
                      <a:r>
                        <a:rPr lang="en-US" dirty="0"/>
                        <a:t> 4 KB</a:t>
                      </a:r>
                    </a:p>
                  </a:txBody>
                  <a:tcPr anchor="ctr"/>
                </a:tc>
                <a:tc>
                  <a:txBody>
                    <a:bodyPr/>
                    <a:lstStyle/>
                    <a:p>
                      <a:r>
                        <a:rPr lang="en-US"/>
                        <a:t>1KB</a:t>
                      </a:r>
                    </a:p>
                  </a:txBody>
                  <a:tcPr anchor="ctr"/>
                </a:tc>
                <a:extLst>
                  <a:ext uri="{0D108BD9-81ED-4DB2-BD59-A6C34878D82A}">
                    <a16:rowId xmlns:a16="http://schemas.microsoft.com/office/drawing/2014/main" val="10003"/>
                  </a:ext>
                </a:extLst>
              </a:tr>
              <a:tr h="0">
                <a:tc>
                  <a:txBody>
                    <a:bodyPr/>
                    <a:lstStyle/>
                    <a:p>
                      <a:r>
                        <a:rPr lang="en-US"/>
                        <a:t>1025 MB–2GB</a:t>
                      </a:r>
                    </a:p>
                  </a:txBody>
                  <a:tcPr anchor="ctr"/>
                </a:tc>
                <a:tc>
                  <a:txBody>
                    <a:bodyPr/>
                    <a:lstStyle/>
                    <a:p>
                      <a:r>
                        <a:rPr lang="en-US"/>
                        <a:t> 4 KB</a:t>
                      </a:r>
                    </a:p>
                  </a:txBody>
                  <a:tcPr anchor="ctr"/>
                </a:tc>
                <a:tc>
                  <a:txBody>
                    <a:bodyPr/>
                    <a:lstStyle/>
                    <a:p>
                      <a:r>
                        <a:rPr lang="en-US"/>
                        <a:t>2KB</a:t>
                      </a:r>
                    </a:p>
                  </a:txBody>
                  <a:tcPr anchor="ctr"/>
                </a:tc>
                <a:extLst>
                  <a:ext uri="{0D108BD9-81ED-4DB2-BD59-A6C34878D82A}">
                    <a16:rowId xmlns:a16="http://schemas.microsoft.com/office/drawing/2014/main" val="10004"/>
                  </a:ext>
                </a:extLst>
              </a:tr>
              <a:tr h="0">
                <a:tc>
                  <a:txBody>
                    <a:bodyPr/>
                    <a:lstStyle/>
                    <a:p>
                      <a:r>
                        <a:rPr lang="en-US"/>
                        <a:t>2GB–4GB</a:t>
                      </a:r>
                    </a:p>
                  </a:txBody>
                  <a:tcPr anchor="ctr"/>
                </a:tc>
                <a:tc>
                  <a:txBody>
                    <a:bodyPr/>
                    <a:lstStyle/>
                    <a:p>
                      <a:r>
                        <a:rPr lang="en-US"/>
                        <a:t> 4 KB</a:t>
                      </a:r>
                    </a:p>
                  </a:txBody>
                  <a:tcPr anchor="ctr"/>
                </a:tc>
                <a:tc>
                  <a:txBody>
                    <a:bodyPr/>
                    <a:lstStyle/>
                    <a:p>
                      <a:r>
                        <a:rPr lang="en-US"/>
                        <a:t>4KB</a:t>
                      </a:r>
                    </a:p>
                  </a:txBody>
                  <a:tcPr anchor="ctr"/>
                </a:tc>
                <a:extLst>
                  <a:ext uri="{0D108BD9-81ED-4DB2-BD59-A6C34878D82A}">
                    <a16:rowId xmlns:a16="http://schemas.microsoft.com/office/drawing/2014/main" val="10005"/>
                  </a:ext>
                </a:extLst>
              </a:tr>
              <a:tr h="0">
                <a:tc>
                  <a:txBody>
                    <a:bodyPr/>
                    <a:lstStyle/>
                    <a:p>
                      <a:r>
                        <a:rPr lang="en-US"/>
                        <a:t>4GB–8GB</a:t>
                      </a:r>
                    </a:p>
                  </a:txBody>
                  <a:tcPr anchor="ctr"/>
                </a:tc>
                <a:tc>
                  <a:txBody>
                    <a:bodyPr/>
                    <a:lstStyle/>
                    <a:p>
                      <a:r>
                        <a:rPr lang="en-US"/>
                        <a:t> 4 KB</a:t>
                      </a:r>
                    </a:p>
                  </a:txBody>
                  <a:tcPr anchor="ctr"/>
                </a:tc>
                <a:tc>
                  <a:txBody>
                    <a:bodyPr/>
                    <a:lstStyle/>
                    <a:p>
                      <a:r>
                        <a:rPr lang="en-US"/>
                        <a:t>4KB</a:t>
                      </a:r>
                    </a:p>
                  </a:txBody>
                  <a:tcPr anchor="ctr"/>
                </a:tc>
                <a:extLst>
                  <a:ext uri="{0D108BD9-81ED-4DB2-BD59-A6C34878D82A}">
                    <a16:rowId xmlns:a16="http://schemas.microsoft.com/office/drawing/2014/main" val="10006"/>
                  </a:ext>
                </a:extLst>
              </a:tr>
              <a:tr h="0">
                <a:tc>
                  <a:txBody>
                    <a:bodyPr/>
                    <a:lstStyle/>
                    <a:p>
                      <a:r>
                        <a:rPr lang="en-US"/>
                        <a:t>8GB–16GB</a:t>
                      </a:r>
                    </a:p>
                  </a:txBody>
                  <a:tcPr anchor="ctr"/>
                </a:tc>
                <a:tc>
                  <a:txBody>
                    <a:bodyPr/>
                    <a:lstStyle/>
                    <a:p>
                      <a:r>
                        <a:rPr lang="en-US"/>
                        <a:t> 8 KB</a:t>
                      </a:r>
                    </a:p>
                  </a:txBody>
                  <a:tcPr anchor="ctr"/>
                </a:tc>
                <a:tc>
                  <a:txBody>
                    <a:bodyPr/>
                    <a:lstStyle/>
                    <a:p>
                      <a:r>
                        <a:rPr lang="en-US"/>
                        <a:t>4KB</a:t>
                      </a:r>
                    </a:p>
                  </a:txBody>
                  <a:tcPr anchor="ctr"/>
                </a:tc>
                <a:extLst>
                  <a:ext uri="{0D108BD9-81ED-4DB2-BD59-A6C34878D82A}">
                    <a16:rowId xmlns:a16="http://schemas.microsoft.com/office/drawing/2014/main" val="10007"/>
                  </a:ext>
                </a:extLst>
              </a:tr>
              <a:tr h="0">
                <a:tc>
                  <a:txBody>
                    <a:bodyPr/>
                    <a:lstStyle/>
                    <a:p>
                      <a:r>
                        <a:rPr lang="en-US"/>
                        <a:t>16GB–32GB</a:t>
                      </a:r>
                    </a:p>
                  </a:txBody>
                  <a:tcPr anchor="ctr"/>
                </a:tc>
                <a:tc>
                  <a:txBody>
                    <a:bodyPr/>
                    <a:lstStyle/>
                    <a:p>
                      <a:r>
                        <a:rPr lang="en-US"/>
                        <a:t>16KB</a:t>
                      </a:r>
                    </a:p>
                  </a:txBody>
                  <a:tcPr anchor="ctr"/>
                </a:tc>
                <a:tc>
                  <a:txBody>
                    <a:bodyPr/>
                    <a:lstStyle/>
                    <a:p>
                      <a:r>
                        <a:rPr lang="en-US"/>
                        <a:t>4KB</a:t>
                      </a:r>
                    </a:p>
                  </a:txBody>
                  <a:tcPr anchor="ctr"/>
                </a:tc>
                <a:extLst>
                  <a:ext uri="{0D108BD9-81ED-4DB2-BD59-A6C34878D82A}">
                    <a16:rowId xmlns:a16="http://schemas.microsoft.com/office/drawing/2014/main" val="10008"/>
                  </a:ext>
                </a:extLst>
              </a:tr>
              <a:tr h="0">
                <a:tc>
                  <a:txBody>
                    <a:bodyPr/>
                    <a:lstStyle/>
                    <a:p>
                      <a:r>
                        <a:rPr lang="en-US"/>
                        <a:t>32 GB–2 TB</a:t>
                      </a:r>
                    </a:p>
                  </a:txBody>
                  <a:tcPr anchor="ctr"/>
                </a:tc>
                <a:tc>
                  <a:txBody>
                    <a:bodyPr/>
                    <a:lstStyle/>
                    <a:p>
                      <a:r>
                        <a:rPr lang="en-US"/>
                        <a:t>32KB</a:t>
                      </a:r>
                    </a:p>
                  </a:txBody>
                  <a:tcPr anchor="ctr"/>
                </a:tc>
                <a:tc>
                  <a:txBody>
                    <a:bodyPr/>
                    <a:lstStyle/>
                    <a:p>
                      <a:r>
                        <a:rPr lang="en-US"/>
                        <a:t>4KB</a:t>
                      </a:r>
                    </a:p>
                  </a:txBody>
                  <a:tcPr anchor="ctr"/>
                </a:tc>
                <a:extLst>
                  <a:ext uri="{0D108BD9-81ED-4DB2-BD59-A6C34878D82A}">
                    <a16:rowId xmlns:a16="http://schemas.microsoft.com/office/drawing/2014/main" val="10009"/>
                  </a:ext>
                </a:extLst>
              </a:tr>
              <a:tr h="0">
                <a:tc>
                  <a:txBody>
                    <a:bodyPr/>
                    <a:lstStyle/>
                    <a:p>
                      <a:r>
                        <a:rPr lang="en-US"/>
                        <a:t>2TB-...</a:t>
                      </a:r>
                    </a:p>
                  </a:txBody>
                  <a:tcPr anchor="ctr"/>
                </a:tc>
                <a:tc>
                  <a:txBody>
                    <a:bodyPr/>
                    <a:lstStyle/>
                    <a:p>
                      <a:r>
                        <a:rPr lang="en-US" altLang="zh-CN"/>
                        <a:t>-</a:t>
                      </a:r>
                    </a:p>
                  </a:txBody>
                  <a:tcPr anchor="ctr"/>
                </a:tc>
                <a:tc>
                  <a:txBody>
                    <a:bodyPr/>
                    <a:lstStyle/>
                    <a:p>
                      <a:r>
                        <a:rPr lang="en-US" dirty="0"/>
                        <a:t>4KB</a:t>
                      </a: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4528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a:t>
            </a:r>
            <a:r>
              <a:rPr lang="zh-CN" altLang="en-US" dirty="0"/>
              <a:t>的问题</a:t>
            </a:r>
          </a:p>
        </p:txBody>
      </p:sp>
      <p:sp>
        <p:nvSpPr>
          <p:cNvPr id="4" name="日期占位符 3"/>
          <p:cNvSpPr>
            <a:spLocks noGrp="1"/>
          </p:cNvSpPr>
          <p:nvPr>
            <p:ph type="dt" sz="half" idx="10"/>
          </p:nvPr>
        </p:nvSpPr>
        <p:spPr/>
        <p:txBody>
          <a:bodyPr/>
          <a:lstStyle/>
          <a:p>
            <a:fld id="{E8097B99-DC24-6442-8E3D-773740D01BF2}"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48</a:t>
            </a:fld>
            <a:endParaRPr lang="zh-CN" altLang="en-US"/>
          </a:p>
        </p:txBody>
      </p:sp>
      <p:graphicFrame>
        <p:nvGraphicFramePr>
          <p:cNvPr id="7" name="图示 6"/>
          <p:cNvGraphicFramePr/>
          <p:nvPr>
            <p:extLst>
              <p:ext uri="{D42A27DB-BD31-4B8C-83A1-F6EECF244321}">
                <p14:modId xmlns:p14="http://schemas.microsoft.com/office/powerpoint/2010/main" val="23195520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153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索引结构</a:t>
            </a:r>
            <a:endParaRPr lang="zh-CN" altLang="en-US" dirty="0"/>
          </a:p>
        </p:txBody>
      </p:sp>
      <p:sp>
        <p:nvSpPr>
          <p:cNvPr id="139266" name="Rectangle 2"/>
          <p:cNvSpPr>
            <a:spLocks noGrp="1" noChangeArrowheads="1"/>
          </p:cNvSpPr>
          <p:nvPr>
            <p:ph idx="1"/>
          </p:nvPr>
        </p:nvSpPr>
        <p:spPr/>
        <p:txBody>
          <a:bodyPr>
            <a:normAutofit/>
          </a:bodyPr>
          <a:lstStyle/>
          <a:p>
            <a:r>
              <a:rPr lang="zh-CN" altLang="en-US" dirty="0"/>
              <a:t>文件信息存放在若干不连续物理块中，每个文件关联一个索引表，记录块号</a:t>
            </a:r>
          </a:p>
          <a:p>
            <a:r>
              <a:rPr lang="zh-CN" altLang="en-US" dirty="0"/>
              <a:t>索引表就是磁盘块地址数组，第</a:t>
            </a:r>
            <a:r>
              <a:rPr lang="en-US" altLang="zh-CN" dirty="0" err="1"/>
              <a:t>i</a:t>
            </a:r>
            <a:r>
              <a:rPr lang="zh-CN" altLang="en-US" dirty="0"/>
              <a:t>个条目指向文件的第</a:t>
            </a:r>
            <a:r>
              <a:rPr lang="en-US" altLang="zh-CN" dirty="0" err="1"/>
              <a:t>i</a:t>
            </a:r>
            <a:r>
              <a:rPr lang="zh-CN" altLang="en-US" dirty="0"/>
              <a:t>块</a:t>
            </a:r>
            <a:endParaRPr lang="en-US" altLang="zh-CN" dirty="0"/>
          </a:p>
        </p:txBody>
      </p:sp>
      <p:sp>
        <p:nvSpPr>
          <p:cNvPr id="2" name="日期占位符 1"/>
          <p:cNvSpPr>
            <a:spLocks noGrp="1"/>
          </p:cNvSpPr>
          <p:nvPr>
            <p:ph type="dt" sz="half" idx="10"/>
          </p:nvPr>
        </p:nvSpPr>
        <p:spPr/>
        <p:txBody>
          <a:bodyPr/>
          <a:lstStyle/>
          <a:p>
            <a:fld id="{3981C105-B29F-954A-BC11-3777C7022D66}"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49</a:t>
            </a:fld>
            <a:endParaRPr lang="zh-CN" altLang="en-US"/>
          </a:p>
        </p:txBody>
      </p:sp>
    </p:spTree>
    <p:extLst>
      <p:ext uri="{BB962C8B-B14F-4D97-AF65-F5344CB8AC3E}">
        <p14:creationId xmlns:p14="http://schemas.microsoft.com/office/powerpoint/2010/main" val="104863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数据存储</a:t>
            </a:r>
          </a:p>
        </p:txBody>
      </p:sp>
      <p:sp>
        <p:nvSpPr>
          <p:cNvPr id="3" name="内容占位符 2"/>
          <p:cNvSpPr>
            <a:spLocks noGrp="1"/>
          </p:cNvSpPr>
          <p:nvPr>
            <p:ph idx="1"/>
          </p:nvPr>
        </p:nvSpPr>
        <p:spPr/>
        <p:txBody>
          <a:bodyPr/>
          <a:lstStyle/>
          <a:p>
            <a:r>
              <a:rPr lang="zh-CN" altLang="en-US" dirty="0"/>
              <a:t>计算机：存储信息和检索信息</a:t>
            </a:r>
            <a:endParaRPr lang="en-US" altLang="zh-CN" dirty="0"/>
          </a:p>
          <a:p>
            <a:r>
              <a:rPr lang="en-US" altLang="zh-CN" dirty="0"/>
              <a:t>Volatile Storage</a:t>
            </a:r>
          </a:p>
          <a:p>
            <a:pPr lvl="1"/>
            <a:r>
              <a:rPr lang="zh-CN" altLang="en-US" dirty="0"/>
              <a:t>内存</a:t>
            </a:r>
          </a:p>
          <a:p>
            <a:r>
              <a:rPr lang="en-US" altLang="zh-CN" dirty="0"/>
              <a:t>Non-Volatile/Persistent Storage</a:t>
            </a:r>
          </a:p>
          <a:p>
            <a:pPr lvl="1"/>
            <a:r>
              <a:rPr lang="zh-CN" altLang="en-US" dirty="0"/>
              <a:t>能够存储大量的信息</a:t>
            </a:r>
          </a:p>
          <a:p>
            <a:pPr lvl="1"/>
            <a:r>
              <a:rPr lang="zh-CN" altLang="en-US" dirty="0"/>
              <a:t>长期保存信息</a:t>
            </a:r>
          </a:p>
          <a:p>
            <a:pPr lvl="1"/>
            <a:r>
              <a:rPr lang="zh-CN" altLang="en-US" dirty="0"/>
              <a:t>磁盘、</a:t>
            </a:r>
            <a:r>
              <a:rPr lang="en-US" altLang="zh-CN" dirty="0"/>
              <a:t>CDROM……</a:t>
            </a:r>
            <a:endParaRPr lang="zh-CN" altLang="en-US" dirty="0"/>
          </a:p>
          <a:p>
            <a:endParaRPr lang="zh-CN" altLang="en-US" dirty="0"/>
          </a:p>
        </p:txBody>
      </p:sp>
      <p:sp>
        <p:nvSpPr>
          <p:cNvPr id="4" name="日期占位符 3"/>
          <p:cNvSpPr>
            <a:spLocks noGrp="1"/>
          </p:cNvSpPr>
          <p:nvPr>
            <p:ph type="dt" sz="half" idx="10"/>
          </p:nvPr>
        </p:nvSpPr>
        <p:spPr/>
        <p:txBody>
          <a:bodyPr/>
          <a:lstStyle/>
          <a:p>
            <a:fld id="{69D18693-11B4-2349-91E7-DCBAAD29402F}"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418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索引文件</a:t>
            </a:r>
          </a:p>
        </p:txBody>
      </p:sp>
      <p:sp>
        <p:nvSpPr>
          <p:cNvPr id="3" name="日期占位符 2"/>
          <p:cNvSpPr>
            <a:spLocks noGrp="1"/>
          </p:cNvSpPr>
          <p:nvPr>
            <p:ph type="dt" sz="half" idx="10"/>
          </p:nvPr>
        </p:nvSpPr>
        <p:spPr/>
        <p:txBody>
          <a:bodyPr/>
          <a:lstStyle/>
          <a:p>
            <a:fld id="{E5484888-CCE4-D54B-BA79-8A4E4B0C51D6}"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50</a:t>
            </a:fld>
            <a:endParaRPr lang="zh-CN" altLang="en-US"/>
          </a:p>
        </p:txBody>
      </p:sp>
      <p:grpSp>
        <p:nvGrpSpPr>
          <p:cNvPr id="7" name="Group 5"/>
          <p:cNvGrpSpPr>
            <a:grpSpLocks noChangeAspect="1"/>
          </p:cNvGrpSpPr>
          <p:nvPr/>
        </p:nvGrpSpPr>
        <p:grpSpPr bwMode="auto">
          <a:xfrm>
            <a:off x="3356746" y="3071023"/>
            <a:ext cx="979041" cy="172956"/>
            <a:chOff x="4860" y="6468"/>
            <a:chExt cx="900" cy="159"/>
          </a:xfrm>
        </p:grpSpPr>
        <p:sp>
          <p:nvSpPr>
            <p:cNvPr id="120" name="Text Box 6"/>
            <p:cNvSpPr txBox="1">
              <a:spLocks noChangeAspect="1" noChangeArrowheads="1"/>
            </p:cNvSpPr>
            <p:nvPr/>
          </p:nvSpPr>
          <p:spPr bwMode="auto">
            <a:xfrm>
              <a:off x="4860" y="647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21" name="Text Box 7"/>
            <p:cNvSpPr txBox="1">
              <a:spLocks noChangeAspect="1" noChangeArrowheads="1"/>
            </p:cNvSpPr>
            <p:nvPr/>
          </p:nvSpPr>
          <p:spPr bwMode="auto">
            <a:xfrm>
              <a:off x="5400" y="64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grpSp>
        <p:nvGrpSpPr>
          <p:cNvPr id="9" name="Group 9"/>
          <p:cNvGrpSpPr>
            <a:grpSpLocks noChangeAspect="1"/>
          </p:cNvGrpSpPr>
          <p:nvPr/>
        </p:nvGrpSpPr>
        <p:grpSpPr bwMode="auto">
          <a:xfrm>
            <a:off x="4988481" y="1543791"/>
            <a:ext cx="3363950" cy="1905776"/>
            <a:chOff x="7080" y="1596"/>
            <a:chExt cx="1740" cy="1752"/>
          </a:xfrm>
        </p:grpSpPr>
        <p:sp>
          <p:nvSpPr>
            <p:cNvPr id="113" name="Text Box 10"/>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000"/>
                <a:t>文件名</a:t>
              </a:r>
            </a:p>
          </p:txBody>
        </p:sp>
        <p:sp>
          <p:nvSpPr>
            <p:cNvPr id="114" name="Text Box 11"/>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000"/>
                <a:t>索引块号</a:t>
              </a:r>
            </a:p>
          </p:txBody>
        </p:sp>
        <p:sp>
          <p:nvSpPr>
            <p:cNvPr id="115" name="Text Box 12"/>
            <p:cNvSpPr txBox="1">
              <a:spLocks noChangeAspect="1" noChangeArrowheads="1"/>
            </p:cNvSpPr>
            <p:nvPr/>
          </p:nvSpPr>
          <p:spPr bwMode="auto">
            <a:xfrm>
              <a:off x="7080" y="1596"/>
              <a:ext cx="174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a:t>文件分配表</a:t>
              </a:r>
            </a:p>
          </p:txBody>
        </p:sp>
        <p:sp>
          <p:nvSpPr>
            <p:cNvPr id="116" name="Text Box 13"/>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FILE1</a:t>
              </a:r>
            </a:p>
          </p:txBody>
        </p:sp>
        <p:sp>
          <p:nvSpPr>
            <p:cNvPr id="117" name="Text Box 14"/>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400"/>
                <a:t>23</a:t>
              </a:r>
            </a:p>
          </p:txBody>
        </p:sp>
        <p:sp>
          <p:nvSpPr>
            <p:cNvPr id="118" name="Text Box 15"/>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endParaRPr kumimoji="0" lang="en-US" altLang="zh-CN" sz="2400"/>
            </a:p>
            <a:p>
              <a:pPr algn="ctr" eaLnBrk="0" hangingPunct="0"/>
              <a:r>
                <a:rPr kumimoji="0" lang="en-US" altLang="zh-CN" sz="2400"/>
                <a:t>…</a:t>
              </a:r>
            </a:p>
          </p:txBody>
        </p:sp>
        <p:sp>
          <p:nvSpPr>
            <p:cNvPr id="119" name="Text Box 16"/>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endParaRPr kumimoji="0" lang="en-US" altLang="zh-CN" sz="2400"/>
            </a:p>
            <a:p>
              <a:pPr algn="ctr" eaLnBrk="0" hangingPunct="0"/>
              <a:r>
                <a:rPr kumimoji="0" lang="en-US" altLang="zh-CN" sz="2400"/>
                <a:t>…</a:t>
              </a:r>
            </a:p>
          </p:txBody>
        </p:sp>
      </p:grpSp>
      <p:grpSp>
        <p:nvGrpSpPr>
          <p:cNvPr id="12" name="Group 19"/>
          <p:cNvGrpSpPr>
            <a:grpSpLocks noChangeAspect="1"/>
          </p:cNvGrpSpPr>
          <p:nvPr/>
        </p:nvGrpSpPr>
        <p:grpSpPr bwMode="auto">
          <a:xfrm>
            <a:off x="1594472" y="3071023"/>
            <a:ext cx="979041" cy="169692"/>
            <a:chOff x="3240" y="7212"/>
            <a:chExt cx="900" cy="156"/>
          </a:xfrm>
        </p:grpSpPr>
        <p:sp>
          <p:nvSpPr>
            <p:cNvPr id="111" name="Text Box 20"/>
            <p:cNvSpPr txBox="1">
              <a:spLocks noChangeAspect="1" noChangeArrowheads="1"/>
            </p:cNvSpPr>
            <p:nvPr/>
          </p:nvSpPr>
          <p:spPr bwMode="auto">
            <a:xfrm>
              <a:off x="3240" y="721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12" name="Text Box 21"/>
            <p:cNvSpPr txBox="1">
              <a:spLocks noChangeAspect="1" noChangeArrowheads="1"/>
            </p:cNvSpPr>
            <p:nvPr/>
          </p:nvSpPr>
          <p:spPr bwMode="auto">
            <a:xfrm>
              <a:off x="3780" y="721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sp>
        <p:nvSpPr>
          <p:cNvPr id="14" name="Freeform 23"/>
          <p:cNvSpPr>
            <a:spLocks noChangeAspect="1"/>
          </p:cNvSpPr>
          <p:nvPr/>
        </p:nvSpPr>
        <p:spPr bwMode="auto">
          <a:xfrm>
            <a:off x="615431" y="5277024"/>
            <a:ext cx="3916165" cy="339385"/>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nvGrpSpPr>
          <p:cNvPr id="16" name="Group 25"/>
          <p:cNvGrpSpPr>
            <a:grpSpLocks noChangeAspect="1"/>
          </p:cNvGrpSpPr>
          <p:nvPr/>
        </p:nvGrpSpPr>
        <p:grpSpPr bwMode="auto">
          <a:xfrm>
            <a:off x="1007047" y="5068172"/>
            <a:ext cx="3328740" cy="169692"/>
            <a:chOff x="3240" y="9240"/>
            <a:chExt cx="3060" cy="156"/>
          </a:xfrm>
        </p:grpSpPr>
        <p:sp>
          <p:nvSpPr>
            <p:cNvPr id="105" name="Text Box 2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6" name="Text Box 2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7" name="Text Box 2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 name="Text Box 2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9" name="Text Box 3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10" name="Text Box 3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sp>
        <p:nvSpPr>
          <p:cNvPr id="17" name="Oval 32"/>
          <p:cNvSpPr>
            <a:spLocks noChangeAspect="1" noChangeArrowheads="1"/>
          </p:cNvSpPr>
          <p:nvPr/>
        </p:nvSpPr>
        <p:spPr bwMode="auto">
          <a:xfrm>
            <a:off x="615431" y="1543791"/>
            <a:ext cx="3916165" cy="678770"/>
          </a:xfrm>
          <a:prstGeom prst="ellipse">
            <a:avLst/>
          </a:prstGeom>
          <a:solidFill>
            <a:srgbClr val="C0C0C0">
              <a:alpha val="50000"/>
            </a:srgbClr>
          </a:solidFill>
          <a:ln w="9525">
            <a:solidFill>
              <a:srgbClr val="000000"/>
            </a:solidFill>
            <a:round/>
            <a:headEnd/>
            <a:tailEnd/>
          </a:ln>
        </p:spPr>
        <p:txBody>
          <a:bodyPr/>
          <a:lstStyle/>
          <a:p>
            <a:endParaRPr lang="zh-CN" altLang="en-US"/>
          </a:p>
        </p:txBody>
      </p:sp>
      <p:sp>
        <p:nvSpPr>
          <p:cNvPr id="18" name="Line 33"/>
          <p:cNvSpPr>
            <a:spLocks noChangeAspect="1" noChangeShapeType="1"/>
          </p:cNvSpPr>
          <p:nvPr/>
        </p:nvSpPr>
        <p:spPr bwMode="auto">
          <a:xfrm>
            <a:off x="615431" y="1883176"/>
            <a:ext cx="0" cy="33938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 name="Line 34"/>
          <p:cNvSpPr>
            <a:spLocks noChangeAspect="1" noChangeShapeType="1"/>
          </p:cNvSpPr>
          <p:nvPr/>
        </p:nvSpPr>
        <p:spPr bwMode="auto">
          <a:xfrm>
            <a:off x="4531596" y="1883176"/>
            <a:ext cx="0" cy="339384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20" name="Group 35"/>
          <p:cNvGrpSpPr>
            <a:grpSpLocks noChangeAspect="1"/>
          </p:cNvGrpSpPr>
          <p:nvPr/>
        </p:nvGrpSpPr>
        <p:grpSpPr bwMode="auto">
          <a:xfrm>
            <a:off x="807976" y="3410408"/>
            <a:ext cx="3524548" cy="342648"/>
            <a:chOff x="2937" y="3312"/>
            <a:chExt cx="3240" cy="315"/>
          </a:xfrm>
        </p:grpSpPr>
        <p:sp>
          <p:nvSpPr>
            <p:cNvPr id="93" name="Text Box 36"/>
            <p:cNvSpPr txBox="1">
              <a:spLocks noChangeAspect="1" noChangeArrowheads="1"/>
            </p:cNvSpPr>
            <p:nvPr/>
          </p:nvSpPr>
          <p:spPr bwMode="auto">
            <a:xfrm>
              <a:off x="2937" y="33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94" name="Text Box 37"/>
            <p:cNvSpPr txBox="1">
              <a:spLocks noChangeAspect="1" noChangeArrowheads="1"/>
            </p:cNvSpPr>
            <p:nvPr/>
          </p:nvSpPr>
          <p:spPr bwMode="auto">
            <a:xfrm>
              <a:off x="3477" y="33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95" name="Text Box 38"/>
            <p:cNvSpPr txBox="1">
              <a:spLocks noChangeAspect="1" noChangeArrowheads="1"/>
            </p:cNvSpPr>
            <p:nvPr/>
          </p:nvSpPr>
          <p:spPr bwMode="auto">
            <a:xfrm>
              <a:off x="4017" y="33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96" name="Text Box 39"/>
            <p:cNvSpPr txBox="1">
              <a:spLocks noChangeAspect="1" noChangeArrowheads="1"/>
            </p:cNvSpPr>
            <p:nvPr/>
          </p:nvSpPr>
          <p:spPr bwMode="auto">
            <a:xfrm>
              <a:off x="4557" y="33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97" name="Text Box 40"/>
            <p:cNvSpPr txBox="1">
              <a:spLocks noChangeAspect="1" noChangeArrowheads="1"/>
            </p:cNvSpPr>
            <p:nvPr/>
          </p:nvSpPr>
          <p:spPr bwMode="auto">
            <a:xfrm>
              <a:off x="5097" y="33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98" name="Text Box 41"/>
            <p:cNvSpPr txBox="1">
              <a:spLocks noChangeAspect="1" noChangeArrowheads="1"/>
            </p:cNvSpPr>
            <p:nvPr/>
          </p:nvSpPr>
          <p:spPr bwMode="auto">
            <a:xfrm>
              <a:off x="5637" y="33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17</a:t>
              </a:r>
            </a:p>
          </p:txBody>
        </p:sp>
        <p:sp>
          <p:nvSpPr>
            <p:cNvPr id="99" name="Text Box 42"/>
            <p:cNvSpPr txBox="1">
              <a:spLocks noChangeAspect="1" noChangeArrowheads="1"/>
            </p:cNvSpPr>
            <p:nvPr/>
          </p:nvSpPr>
          <p:spPr bwMode="auto">
            <a:xfrm>
              <a:off x="3117" y="34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0" name="Text Box 43"/>
            <p:cNvSpPr txBox="1">
              <a:spLocks noChangeAspect="1" noChangeArrowheads="1"/>
            </p:cNvSpPr>
            <p:nvPr/>
          </p:nvSpPr>
          <p:spPr bwMode="auto">
            <a:xfrm>
              <a:off x="3657" y="34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1" name="Text Box 44"/>
            <p:cNvSpPr txBox="1">
              <a:spLocks noChangeAspect="1" noChangeArrowheads="1"/>
            </p:cNvSpPr>
            <p:nvPr/>
          </p:nvSpPr>
          <p:spPr bwMode="auto">
            <a:xfrm>
              <a:off x="4197" y="34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2" name="Text Box 45"/>
            <p:cNvSpPr txBox="1">
              <a:spLocks noChangeAspect="1" noChangeArrowheads="1"/>
            </p:cNvSpPr>
            <p:nvPr/>
          </p:nvSpPr>
          <p:spPr bwMode="auto">
            <a:xfrm>
              <a:off x="4737" y="3471"/>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3" name="Text Box 46"/>
            <p:cNvSpPr txBox="1">
              <a:spLocks noChangeAspect="1" noChangeArrowheads="1"/>
            </p:cNvSpPr>
            <p:nvPr/>
          </p:nvSpPr>
          <p:spPr bwMode="auto">
            <a:xfrm>
              <a:off x="5277" y="34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4" name="Text Box 47"/>
            <p:cNvSpPr txBox="1">
              <a:spLocks noChangeAspect="1" noChangeArrowheads="1"/>
            </p:cNvSpPr>
            <p:nvPr/>
          </p:nvSpPr>
          <p:spPr bwMode="auto">
            <a:xfrm>
              <a:off x="5817" y="34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grpSp>
        <p:nvGrpSpPr>
          <p:cNvPr id="21" name="Group 48"/>
          <p:cNvGrpSpPr>
            <a:grpSpLocks noChangeAspect="1"/>
          </p:cNvGrpSpPr>
          <p:nvPr/>
        </p:nvGrpSpPr>
        <p:grpSpPr bwMode="auto">
          <a:xfrm>
            <a:off x="811239" y="4428562"/>
            <a:ext cx="3459279" cy="342648"/>
            <a:chOff x="2940" y="4248"/>
            <a:chExt cx="3180" cy="315"/>
          </a:xfrm>
        </p:grpSpPr>
        <p:sp>
          <p:nvSpPr>
            <p:cNvPr id="80" name="Text Box 49"/>
            <p:cNvSpPr txBox="1">
              <a:spLocks noChangeAspect="1" noChangeArrowheads="1"/>
            </p:cNvSpPr>
            <p:nvPr/>
          </p:nvSpPr>
          <p:spPr bwMode="auto">
            <a:xfrm>
              <a:off x="3060" y="44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1" name="Text Box 50"/>
            <p:cNvSpPr txBox="1">
              <a:spLocks noChangeAspect="1" noChangeArrowheads="1"/>
            </p:cNvSpPr>
            <p:nvPr/>
          </p:nvSpPr>
          <p:spPr bwMode="auto">
            <a:xfrm>
              <a:off x="3600" y="44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2" name="Text Box 51"/>
            <p:cNvSpPr txBox="1">
              <a:spLocks noChangeAspect="1" noChangeArrowheads="1"/>
            </p:cNvSpPr>
            <p:nvPr/>
          </p:nvSpPr>
          <p:spPr bwMode="auto">
            <a:xfrm>
              <a:off x="4140" y="44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3" name="Text Box 52"/>
            <p:cNvSpPr txBox="1">
              <a:spLocks noChangeAspect="1" noChangeArrowheads="1"/>
            </p:cNvSpPr>
            <p:nvPr/>
          </p:nvSpPr>
          <p:spPr bwMode="auto">
            <a:xfrm>
              <a:off x="4680" y="44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84" name="Text Box 53"/>
            <p:cNvSpPr txBox="1">
              <a:spLocks noChangeAspect="1" noChangeArrowheads="1"/>
            </p:cNvSpPr>
            <p:nvPr/>
          </p:nvSpPr>
          <p:spPr bwMode="auto">
            <a:xfrm>
              <a:off x="5220" y="44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85" name="Text Box 54"/>
            <p:cNvSpPr txBox="1">
              <a:spLocks noChangeAspect="1" noChangeArrowheads="1"/>
            </p:cNvSpPr>
            <p:nvPr/>
          </p:nvSpPr>
          <p:spPr bwMode="auto">
            <a:xfrm>
              <a:off x="5760" y="44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nvGrpSpPr>
            <p:cNvPr id="86" name="Group 55"/>
            <p:cNvGrpSpPr>
              <a:grpSpLocks noChangeAspect="1"/>
            </p:cNvGrpSpPr>
            <p:nvPr/>
          </p:nvGrpSpPr>
          <p:grpSpPr bwMode="auto">
            <a:xfrm>
              <a:off x="2940" y="4248"/>
              <a:ext cx="3060" cy="309"/>
              <a:chOff x="3060" y="8148"/>
              <a:chExt cx="3060" cy="309"/>
            </a:xfrm>
          </p:grpSpPr>
          <p:sp>
            <p:nvSpPr>
              <p:cNvPr id="87" name="Text Box 56"/>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88" name="Text Box 57"/>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89" name="Text Box 58"/>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90" name="Text Box 59"/>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91" name="Text Box 60"/>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92" name="Text Box 61"/>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29</a:t>
                </a:r>
              </a:p>
            </p:txBody>
          </p:sp>
        </p:grpSp>
      </p:grpSp>
      <p:grpSp>
        <p:nvGrpSpPr>
          <p:cNvPr id="22" name="Group 62"/>
          <p:cNvGrpSpPr>
            <a:grpSpLocks noChangeAspect="1"/>
          </p:cNvGrpSpPr>
          <p:nvPr/>
        </p:nvGrpSpPr>
        <p:grpSpPr bwMode="auto">
          <a:xfrm>
            <a:off x="811239" y="4937640"/>
            <a:ext cx="3328740" cy="336122"/>
            <a:chOff x="3060" y="8148"/>
            <a:chExt cx="3060" cy="309"/>
          </a:xfrm>
        </p:grpSpPr>
        <p:sp>
          <p:nvSpPr>
            <p:cNvPr id="74" name="Text Box 63"/>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30</a:t>
              </a:r>
            </a:p>
          </p:txBody>
        </p:sp>
        <p:sp>
          <p:nvSpPr>
            <p:cNvPr id="75" name="Text Box 64"/>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31</a:t>
              </a:r>
            </a:p>
          </p:txBody>
        </p:sp>
        <p:sp>
          <p:nvSpPr>
            <p:cNvPr id="76" name="Text Box 65"/>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32</a:t>
              </a:r>
            </a:p>
          </p:txBody>
        </p:sp>
        <p:sp>
          <p:nvSpPr>
            <p:cNvPr id="77" name="Text Box 66"/>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33</a:t>
              </a:r>
            </a:p>
          </p:txBody>
        </p:sp>
        <p:sp>
          <p:nvSpPr>
            <p:cNvPr id="78" name="Text Box 67"/>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34</a:t>
              </a:r>
            </a:p>
          </p:txBody>
        </p:sp>
        <p:sp>
          <p:nvSpPr>
            <p:cNvPr id="79" name="Text Box 68"/>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35</a:t>
              </a:r>
            </a:p>
          </p:txBody>
        </p:sp>
      </p:grpSp>
      <p:sp>
        <p:nvSpPr>
          <p:cNvPr id="23" name="Line 69"/>
          <p:cNvSpPr>
            <a:spLocks noChangeAspect="1" noChangeShapeType="1"/>
          </p:cNvSpPr>
          <p:nvPr/>
        </p:nvSpPr>
        <p:spPr bwMode="auto">
          <a:xfrm>
            <a:off x="2181897" y="5446717"/>
            <a:ext cx="391616" cy="0"/>
          </a:xfrm>
          <a:prstGeom prst="line">
            <a:avLst/>
          </a:prstGeom>
          <a:noFill/>
          <a:ln w="38100"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24" name="Group 70"/>
          <p:cNvGrpSpPr>
            <a:grpSpLocks noChangeAspect="1"/>
          </p:cNvGrpSpPr>
          <p:nvPr/>
        </p:nvGrpSpPr>
        <p:grpSpPr bwMode="auto">
          <a:xfrm>
            <a:off x="811239" y="2222561"/>
            <a:ext cx="3524548" cy="1057314"/>
            <a:chOff x="2940" y="2220"/>
            <a:chExt cx="3240" cy="972"/>
          </a:xfrm>
        </p:grpSpPr>
        <p:grpSp>
          <p:nvGrpSpPr>
            <p:cNvPr id="48" name="Group 71"/>
            <p:cNvGrpSpPr>
              <a:grpSpLocks noChangeAspect="1"/>
            </p:cNvGrpSpPr>
            <p:nvPr/>
          </p:nvGrpSpPr>
          <p:grpSpPr bwMode="auto">
            <a:xfrm>
              <a:off x="3120" y="3000"/>
              <a:ext cx="1980" cy="156"/>
              <a:chOff x="2700" y="7212"/>
              <a:chExt cx="1980" cy="156"/>
            </a:xfrm>
          </p:grpSpPr>
          <p:sp>
            <p:nvSpPr>
              <p:cNvPr id="72" name="Text Box 72"/>
              <p:cNvSpPr txBox="1">
                <a:spLocks noChangeAspect="1" noChangeArrowheads="1"/>
              </p:cNvSpPr>
              <p:nvPr/>
            </p:nvSpPr>
            <p:spPr bwMode="auto">
              <a:xfrm>
                <a:off x="2700" y="721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73" name="Text Box 73"/>
              <p:cNvSpPr txBox="1">
                <a:spLocks noChangeAspect="1" noChangeArrowheads="1"/>
              </p:cNvSpPr>
              <p:nvPr/>
            </p:nvSpPr>
            <p:spPr bwMode="auto">
              <a:xfrm>
                <a:off x="4320" y="721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grpSp>
          <p:nvGrpSpPr>
            <p:cNvPr id="49" name="Group 74"/>
            <p:cNvGrpSpPr>
              <a:grpSpLocks noChangeAspect="1"/>
            </p:cNvGrpSpPr>
            <p:nvPr/>
          </p:nvGrpSpPr>
          <p:grpSpPr bwMode="auto">
            <a:xfrm>
              <a:off x="2940" y="2568"/>
              <a:ext cx="3240" cy="624"/>
              <a:chOff x="2520" y="6744"/>
              <a:chExt cx="3240" cy="624"/>
            </a:xfrm>
          </p:grpSpPr>
          <p:sp>
            <p:nvSpPr>
              <p:cNvPr id="65" name="Text Box 75"/>
              <p:cNvSpPr txBox="1">
                <a:spLocks noChangeAspect="1" noChangeArrowheads="1"/>
              </p:cNvSpPr>
              <p:nvPr/>
            </p:nvSpPr>
            <p:spPr bwMode="auto">
              <a:xfrm>
                <a:off x="3063" y="7059"/>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66" name="Text Box 76"/>
              <p:cNvSpPr txBox="1">
                <a:spLocks noChangeAspect="1" noChangeArrowheads="1"/>
              </p:cNvSpPr>
              <p:nvPr/>
            </p:nvSpPr>
            <p:spPr bwMode="auto">
              <a:xfrm>
                <a:off x="3603" y="7059"/>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67" name="Text Box 77"/>
              <p:cNvSpPr txBox="1">
                <a:spLocks noChangeAspect="1" noChangeArrowheads="1"/>
              </p:cNvSpPr>
              <p:nvPr/>
            </p:nvSpPr>
            <p:spPr bwMode="auto">
              <a:xfrm>
                <a:off x="4143" y="7059"/>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9</a:t>
                </a:r>
              </a:p>
            </p:txBody>
          </p:sp>
          <p:sp>
            <p:nvSpPr>
              <p:cNvPr id="68" name="Text Box 78"/>
              <p:cNvSpPr txBox="1">
                <a:spLocks noChangeAspect="1" noChangeArrowheads="1"/>
              </p:cNvSpPr>
              <p:nvPr/>
            </p:nvSpPr>
            <p:spPr bwMode="auto">
              <a:xfrm>
                <a:off x="4683" y="705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69" name="Text Box 79"/>
              <p:cNvSpPr txBox="1">
                <a:spLocks noChangeAspect="1" noChangeArrowheads="1"/>
              </p:cNvSpPr>
              <p:nvPr/>
            </p:nvSpPr>
            <p:spPr bwMode="auto">
              <a:xfrm>
                <a:off x="5223" y="705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70" name="Text Box 80"/>
              <p:cNvSpPr txBox="1">
                <a:spLocks noChangeAspect="1" noChangeArrowheads="1"/>
              </p:cNvSpPr>
              <p:nvPr/>
            </p:nvSpPr>
            <p:spPr bwMode="auto">
              <a:xfrm>
                <a:off x="2520" y="7059"/>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71" name="Text Box 81"/>
              <p:cNvSpPr txBox="1">
                <a:spLocks noChangeAspect="1" noChangeArrowheads="1"/>
              </p:cNvSpPr>
              <p:nvPr/>
            </p:nvSpPr>
            <p:spPr bwMode="auto">
              <a:xfrm>
                <a:off x="5400" y="674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grpSp>
          <p:nvGrpSpPr>
            <p:cNvPr id="50" name="Group 82"/>
            <p:cNvGrpSpPr>
              <a:grpSpLocks noChangeAspect="1"/>
            </p:cNvGrpSpPr>
            <p:nvPr/>
          </p:nvGrpSpPr>
          <p:grpSpPr bwMode="auto">
            <a:xfrm>
              <a:off x="2940" y="2220"/>
              <a:ext cx="2880" cy="504"/>
              <a:chOff x="2940" y="2220"/>
              <a:chExt cx="2880" cy="504"/>
            </a:xfrm>
          </p:grpSpPr>
          <p:grpSp>
            <p:nvGrpSpPr>
              <p:cNvPr id="51" name="Group 83"/>
              <p:cNvGrpSpPr>
                <a:grpSpLocks noChangeAspect="1"/>
              </p:cNvGrpSpPr>
              <p:nvPr/>
            </p:nvGrpSpPr>
            <p:grpSpPr bwMode="auto">
              <a:xfrm>
                <a:off x="2940" y="2376"/>
                <a:ext cx="2880" cy="309"/>
                <a:chOff x="2880" y="7212"/>
                <a:chExt cx="2880" cy="309"/>
              </a:xfrm>
            </p:grpSpPr>
            <p:sp>
              <p:nvSpPr>
                <p:cNvPr id="59" name="Text Box 84"/>
                <p:cNvSpPr txBox="1">
                  <a:spLocks noChangeAspect="1" noChangeArrowheads="1"/>
                </p:cNvSpPr>
                <p:nvPr/>
              </p:nvSpPr>
              <p:spPr bwMode="auto">
                <a:xfrm>
                  <a:off x="28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60" name="Text Box 85"/>
                <p:cNvSpPr txBox="1">
                  <a:spLocks noChangeAspect="1" noChangeArrowheads="1"/>
                </p:cNvSpPr>
                <p:nvPr/>
              </p:nvSpPr>
              <p:spPr bwMode="auto">
                <a:xfrm>
                  <a:off x="342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61" name="Text Box 86"/>
                <p:cNvSpPr txBox="1">
                  <a:spLocks noChangeAspect="1" noChangeArrowheads="1"/>
                </p:cNvSpPr>
                <p:nvPr/>
              </p:nvSpPr>
              <p:spPr bwMode="auto">
                <a:xfrm>
                  <a:off x="396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a:t>
                  </a:r>
                </a:p>
              </p:txBody>
            </p:sp>
            <p:sp>
              <p:nvSpPr>
                <p:cNvPr id="62" name="Text Box 87"/>
                <p:cNvSpPr txBox="1">
                  <a:spLocks noChangeAspect="1" noChangeArrowheads="1"/>
                </p:cNvSpPr>
                <p:nvPr/>
              </p:nvSpPr>
              <p:spPr bwMode="auto">
                <a:xfrm>
                  <a:off x="450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63" name="Text Box 88"/>
                <p:cNvSpPr txBox="1">
                  <a:spLocks noChangeAspect="1" noChangeArrowheads="1"/>
                </p:cNvSpPr>
                <p:nvPr/>
              </p:nvSpPr>
              <p:spPr bwMode="auto">
                <a:xfrm>
                  <a:off x="504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64" name="Text Box 89"/>
                <p:cNvSpPr txBox="1">
                  <a:spLocks noChangeAspect="1" noChangeArrowheads="1"/>
                </p:cNvSpPr>
                <p:nvPr/>
              </p:nvSpPr>
              <p:spPr bwMode="auto">
                <a:xfrm>
                  <a:off x="55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5</a:t>
                  </a:r>
                </a:p>
              </p:txBody>
            </p:sp>
          </p:grpSp>
          <p:grpSp>
            <p:nvGrpSpPr>
              <p:cNvPr id="52" name="Group 90"/>
              <p:cNvGrpSpPr>
                <a:grpSpLocks noChangeAspect="1"/>
              </p:cNvGrpSpPr>
              <p:nvPr/>
            </p:nvGrpSpPr>
            <p:grpSpPr bwMode="auto">
              <a:xfrm>
                <a:off x="3120" y="2532"/>
                <a:ext cx="2460" cy="192"/>
                <a:chOff x="3120" y="2532"/>
                <a:chExt cx="2460" cy="192"/>
              </a:xfrm>
            </p:grpSpPr>
            <p:sp>
              <p:nvSpPr>
                <p:cNvPr id="54" name="Text Box 91"/>
                <p:cNvSpPr txBox="1">
                  <a:spLocks noChangeAspect="1" noChangeArrowheads="1"/>
                </p:cNvSpPr>
                <p:nvPr/>
              </p:nvSpPr>
              <p:spPr bwMode="auto">
                <a:xfrm>
                  <a:off x="4203" y="25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55" name="Text Box 92"/>
                <p:cNvSpPr txBox="1">
                  <a:spLocks noChangeAspect="1" noChangeArrowheads="1"/>
                </p:cNvSpPr>
                <p:nvPr/>
              </p:nvSpPr>
              <p:spPr bwMode="auto">
                <a:xfrm>
                  <a:off x="4740" y="256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56" name="Text Box 93"/>
                <p:cNvSpPr txBox="1">
                  <a:spLocks noChangeAspect="1" noChangeArrowheads="1"/>
                </p:cNvSpPr>
                <p:nvPr/>
              </p:nvSpPr>
              <p:spPr bwMode="auto">
                <a:xfrm>
                  <a:off x="3657" y="25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57" name="Text Box 94"/>
                <p:cNvSpPr txBox="1">
                  <a:spLocks noChangeAspect="1" noChangeArrowheads="1"/>
                </p:cNvSpPr>
                <p:nvPr/>
              </p:nvSpPr>
              <p:spPr bwMode="auto">
                <a:xfrm>
                  <a:off x="5220" y="2532"/>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58" name="Text Box 95"/>
                <p:cNvSpPr txBox="1">
                  <a:spLocks noChangeAspect="1" noChangeArrowheads="1"/>
                </p:cNvSpPr>
                <p:nvPr/>
              </p:nvSpPr>
              <p:spPr bwMode="auto">
                <a:xfrm>
                  <a:off x="3120" y="25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sp>
            <p:nvSpPr>
              <p:cNvPr id="53" name="Text Box 96"/>
              <p:cNvSpPr txBox="1">
                <a:spLocks noChangeAspect="1" noChangeArrowheads="1"/>
              </p:cNvSpPr>
              <p:nvPr/>
            </p:nvSpPr>
            <p:spPr bwMode="auto">
              <a:xfrm>
                <a:off x="4500" y="2220"/>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900"/>
                  <a:t>FILE1</a:t>
                </a:r>
              </a:p>
            </p:txBody>
          </p:sp>
        </p:grpSp>
      </p:grpSp>
      <p:sp>
        <p:nvSpPr>
          <p:cNvPr id="26" name="Text Box 98"/>
          <p:cNvSpPr txBox="1">
            <a:spLocks noChangeAspect="1" noChangeArrowheads="1"/>
          </p:cNvSpPr>
          <p:nvPr/>
        </p:nvSpPr>
        <p:spPr bwMode="auto">
          <a:xfrm>
            <a:off x="1007047" y="4050018"/>
            <a:ext cx="391616" cy="1696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27" name="Text Box 99"/>
          <p:cNvSpPr txBox="1">
            <a:spLocks noChangeAspect="1" noChangeArrowheads="1"/>
          </p:cNvSpPr>
          <p:nvPr/>
        </p:nvSpPr>
        <p:spPr bwMode="auto">
          <a:xfrm>
            <a:off x="1594472" y="4050018"/>
            <a:ext cx="391616" cy="1696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28" name="Text Box 100"/>
          <p:cNvSpPr txBox="1">
            <a:spLocks noChangeAspect="1" noChangeArrowheads="1"/>
          </p:cNvSpPr>
          <p:nvPr/>
        </p:nvSpPr>
        <p:spPr bwMode="auto">
          <a:xfrm>
            <a:off x="2181897" y="4050018"/>
            <a:ext cx="391616" cy="1696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29" name="Text Box 101"/>
          <p:cNvSpPr txBox="1">
            <a:spLocks noChangeAspect="1" noChangeArrowheads="1"/>
          </p:cNvSpPr>
          <p:nvPr/>
        </p:nvSpPr>
        <p:spPr bwMode="auto">
          <a:xfrm>
            <a:off x="2769321" y="4050018"/>
            <a:ext cx="391616" cy="1696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30" name="Text Box 102"/>
          <p:cNvSpPr txBox="1">
            <a:spLocks noChangeAspect="1" noChangeArrowheads="1"/>
          </p:cNvSpPr>
          <p:nvPr/>
        </p:nvSpPr>
        <p:spPr bwMode="auto">
          <a:xfrm>
            <a:off x="3356746" y="4050018"/>
            <a:ext cx="391616" cy="1696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nvGrpSpPr>
          <p:cNvPr id="31" name="Group 103"/>
          <p:cNvGrpSpPr>
            <a:grpSpLocks noChangeAspect="1"/>
          </p:cNvGrpSpPr>
          <p:nvPr/>
        </p:nvGrpSpPr>
        <p:grpSpPr bwMode="auto">
          <a:xfrm>
            <a:off x="811239" y="3919485"/>
            <a:ext cx="3328740" cy="336122"/>
            <a:chOff x="3060" y="8148"/>
            <a:chExt cx="3060" cy="309"/>
          </a:xfrm>
        </p:grpSpPr>
        <p:sp>
          <p:nvSpPr>
            <p:cNvPr id="42" name="Text Box 104"/>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43" name="Text Box 105"/>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44" name="Text Box 106"/>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45" name="Text Box 107"/>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46" name="Text Box 108"/>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47" name="Text Box 109"/>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23</a:t>
              </a:r>
            </a:p>
          </p:txBody>
        </p:sp>
      </p:grpSp>
      <p:sp>
        <p:nvSpPr>
          <p:cNvPr id="33" name="Text Box 111"/>
          <p:cNvSpPr txBox="1">
            <a:spLocks noChangeAspect="1" noChangeArrowheads="1"/>
          </p:cNvSpPr>
          <p:nvPr/>
        </p:nvSpPr>
        <p:spPr bwMode="auto">
          <a:xfrm>
            <a:off x="3944171" y="4050018"/>
            <a:ext cx="391617" cy="169692"/>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34" name="Line 112"/>
          <p:cNvSpPr>
            <a:spLocks noChangeAspect="1" noChangeShapeType="1"/>
          </p:cNvSpPr>
          <p:nvPr/>
        </p:nvSpPr>
        <p:spPr bwMode="auto">
          <a:xfrm flipH="1">
            <a:off x="2899860" y="4258870"/>
            <a:ext cx="979041" cy="3393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5" name="Line 113"/>
          <p:cNvSpPr>
            <a:spLocks noChangeAspect="1" noChangeShapeType="1"/>
          </p:cNvSpPr>
          <p:nvPr/>
        </p:nvSpPr>
        <p:spPr bwMode="auto">
          <a:xfrm flipH="1" flipV="1">
            <a:off x="3095668" y="3749793"/>
            <a:ext cx="979041" cy="3393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6" name="Line 114"/>
          <p:cNvSpPr>
            <a:spLocks noChangeAspect="1" noChangeShapeType="1"/>
          </p:cNvSpPr>
          <p:nvPr/>
        </p:nvSpPr>
        <p:spPr bwMode="auto">
          <a:xfrm flipH="1" flipV="1">
            <a:off x="3683093" y="3240715"/>
            <a:ext cx="391617" cy="84846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7" name="Freeform 115"/>
          <p:cNvSpPr>
            <a:spLocks noChangeAspect="1"/>
          </p:cNvSpPr>
          <p:nvPr/>
        </p:nvSpPr>
        <p:spPr bwMode="auto">
          <a:xfrm>
            <a:off x="3095668" y="2731638"/>
            <a:ext cx="1403292" cy="1357540"/>
          </a:xfrm>
          <a:custGeom>
            <a:avLst/>
            <a:gdLst>
              <a:gd name="T0" fmla="*/ 1080 w 1290"/>
              <a:gd name="T1" fmla="*/ 1248 h 1248"/>
              <a:gd name="T2" fmla="*/ 1260 w 1290"/>
              <a:gd name="T3" fmla="*/ 936 h 1248"/>
              <a:gd name="T4" fmla="*/ 1080 w 1290"/>
              <a:gd name="T5" fmla="*/ 312 h 1248"/>
              <a:gd name="T6" fmla="*/ 0 w 1290"/>
              <a:gd name="T7" fmla="*/ 0 h 1248"/>
            </a:gdLst>
            <a:ahLst/>
            <a:cxnLst>
              <a:cxn ang="0">
                <a:pos x="T0" y="T1"/>
              </a:cxn>
              <a:cxn ang="0">
                <a:pos x="T2" y="T3"/>
              </a:cxn>
              <a:cxn ang="0">
                <a:pos x="T4" y="T5"/>
              </a:cxn>
              <a:cxn ang="0">
                <a:pos x="T6" y="T7"/>
              </a:cxn>
            </a:cxnLst>
            <a:rect l="0" t="0" r="r" b="b"/>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38" name="Line 116"/>
          <p:cNvSpPr>
            <a:spLocks noChangeAspect="1" noChangeShapeType="1"/>
          </p:cNvSpPr>
          <p:nvPr/>
        </p:nvSpPr>
        <p:spPr bwMode="auto">
          <a:xfrm>
            <a:off x="4074710" y="4258870"/>
            <a:ext cx="0" cy="3393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 name="Text Box 117"/>
          <p:cNvSpPr txBox="1">
            <a:spLocks noChangeAspect="1" noChangeArrowheads="1"/>
          </p:cNvSpPr>
          <p:nvPr/>
        </p:nvSpPr>
        <p:spPr bwMode="auto">
          <a:xfrm>
            <a:off x="5445367" y="3749793"/>
            <a:ext cx="587425" cy="169692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dirty="0"/>
              <a:t>3</a:t>
            </a:r>
          </a:p>
          <a:p>
            <a:pPr algn="ctr" eaLnBrk="0" hangingPunct="0"/>
            <a:r>
              <a:rPr kumimoji="0" lang="en-US" altLang="zh-CN" sz="2000" dirty="0"/>
              <a:t>10</a:t>
            </a:r>
          </a:p>
          <a:p>
            <a:pPr algn="ctr" eaLnBrk="0" hangingPunct="0"/>
            <a:r>
              <a:rPr kumimoji="0" lang="en-US" altLang="zh-CN" sz="2000" dirty="0"/>
              <a:t>27</a:t>
            </a:r>
          </a:p>
          <a:p>
            <a:pPr algn="ctr" eaLnBrk="0" hangingPunct="0"/>
            <a:r>
              <a:rPr kumimoji="0" lang="en-US" altLang="zh-CN" sz="2000" dirty="0"/>
              <a:t>29</a:t>
            </a:r>
          </a:p>
          <a:p>
            <a:pPr algn="ctr" eaLnBrk="0" hangingPunct="0"/>
            <a:r>
              <a:rPr kumimoji="0" lang="en-US" altLang="zh-CN" sz="2000" dirty="0"/>
              <a:t>15</a:t>
            </a:r>
          </a:p>
        </p:txBody>
      </p:sp>
      <p:sp>
        <p:nvSpPr>
          <p:cNvPr id="40" name="Line 118"/>
          <p:cNvSpPr>
            <a:spLocks noChangeAspect="1" noChangeShapeType="1"/>
          </p:cNvSpPr>
          <p:nvPr/>
        </p:nvSpPr>
        <p:spPr bwMode="auto">
          <a:xfrm flipV="1">
            <a:off x="4270518" y="3749793"/>
            <a:ext cx="1174850" cy="339385"/>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 name="Line 119"/>
          <p:cNvSpPr>
            <a:spLocks noChangeAspect="1" noChangeShapeType="1"/>
          </p:cNvSpPr>
          <p:nvPr/>
        </p:nvSpPr>
        <p:spPr bwMode="auto">
          <a:xfrm>
            <a:off x="4270518" y="4258870"/>
            <a:ext cx="1174850" cy="1187847"/>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79961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评价</a:t>
            </a:r>
          </a:p>
        </p:txBody>
      </p:sp>
      <p:sp>
        <p:nvSpPr>
          <p:cNvPr id="141314" name="Rectangle 2"/>
          <p:cNvSpPr>
            <a:spLocks noGrp="1" noChangeArrowheads="1"/>
          </p:cNvSpPr>
          <p:nvPr>
            <p:ph idx="1"/>
          </p:nvPr>
        </p:nvSpPr>
        <p:spPr/>
        <p:txBody>
          <a:bodyPr>
            <a:normAutofit/>
          </a:bodyPr>
          <a:lstStyle/>
          <a:p>
            <a:r>
              <a:rPr lang="zh-CN" altLang="en-US" dirty="0"/>
              <a:t>优点</a:t>
            </a:r>
          </a:p>
          <a:p>
            <a:pPr lvl="1"/>
            <a:r>
              <a:rPr lang="zh-CN" altLang="en-US" dirty="0"/>
              <a:t>支持随机存取（优于链接结构，找第</a:t>
            </a:r>
            <a:r>
              <a:rPr lang="en-US" altLang="zh-CN" dirty="0"/>
              <a:t>i</a:t>
            </a:r>
            <a:r>
              <a:rPr lang="zh-CN" altLang="en-US" dirty="0"/>
              <a:t>块更快）</a:t>
            </a:r>
          </a:p>
          <a:p>
            <a:pPr lvl="1"/>
            <a:r>
              <a:rPr lang="zh-CN" altLang="en-US" dirty="0"/>
              <a:t>满足了文件动态增长、插入删除要求</a:t>
            </a:r>
          </a:p>
          <a:p>
            <a:pPr lvl="1"/>
            <a:r>
              <a:rPr lang="zh-CN" altLang="en-US" dirty="0"/>
              <a:t>利用多级索引，可以支持大型文件的存取</a:t>
            </a:r>
            <a:endParaRPr lang="en-US" altLang="zh-CN" dirty="0"/>
          </a:p>
          <a:p>
            <a:r>
              <a:rPr lang="zh-CN" altLang="en-US" dirty="0"/>
              <a:t>缺点</a:t>
            </a:r>
          </a:p>
          <a:p>
            <a:pPr lvl="1"/>
            <a:r>
              <a:rPr lang="zh-CN" altLang="en-US" dirty="0"/>
              <a:t>较多的寻道次数和寻道时间（对比页表）</a:t>
            </a:r>
          </a:p>
        </p:txBody>
      </p:sp>
      <p:sp>
        <p:nvSpPr>
          <p:cNvPr id="2" name="日期占位符 1"/>
          <p:cNvSpPr>
            <a:spLocks noGrp="1"/>
          </p:cNvSpPr>
          <p:nvPr>
            <p:ph type="dt" sz="half" idx="10"/>
          </p:nvPr>
        </p:nvSpPr>
        <p:spPr/>
        <p:txBody>
          <a:bodyPr/>
          <a:lstStyle/>
          <a:p>
            <a:fld id="{C87318A6-468F-D545-B623-995048037F1E}"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2778303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宋体" charset="-122"/>
              </a:rPr>
              <a:t>基于可变分区的索引分配</a:t>
            </a:r>
            <a:r>
              <a:rPr lang="zh-CN" altLang="en-US" dirty="0"/>
              <a:t> </a:t>
            </a:r>
          </a:p>
        </p:txBody>
      </p:sp>
      <p:grpSp>
        <p:nvGrpSpPr>
          <p:cNvPr id="108549" name="Group 5"/>
          <p:cNvGrpSpPr>
            <a:grpSpLocks noChangeAspect="1"/>
          </p:cNvGrpSpPr>
          <p:nvPr/>
        </p:nvGrpSpPr>
        <p:grpSpPr bwMode="auto">
          <a:xfrm>
            <a:off x="5384575" y="1695806"/>
            <a:ext cx="2509225" cy="1732582"/>
            <a:chOff x="7080" y="1596"/>
            <a:chExt cx="1740" cy="1752"/>
          </a:xfrm>
        </p:grpSpPr>
        <p:sp>
          <p:nvSpPr>
            <p:cNvPr id="108550" name="Text Box 6"/>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a:t>文件名</a:t>
              </a:r>
            </a:p>
          </p:txBody>
        </p:sp>
        <p:sp>
          <p:nvSpPr>
            <p:cNvPr id="108551" name="Text Box 7"/>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a:t>索引块号</a:t>
              </a:r>
            </a:p>
          </p:txBody>
        </p:sp>
        <p:sp>
          <p:nvSpPr>
            <p:cNvPr id="108552" name="Text Box 8"/>
            <p:cNvSpPr txBox="1">
              <a:spLocks noChangeAspect="1" noChangeArrowheads="1"/>
            </p:cNvSpPr>
            <p:nvPr/>
          </p:nvSpPr>
          <p:spPr bwMode="auto">
            <a:xfrm>
              <a:off x="7080" y="1596"/>
              <a:ext cx="1740"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a:t>文件分配表</a:t>
              </a:r>
            </a:p>
          </p:txBody>
        </p:sp>
        <p:sp>
          <p:nvSpPr>
            <p:cNvPr id="108553" name="Text Box 9"/>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FILE1</a:t>
              </a:r>
            </a:p>
          </p:txBody>
        </p:sp>
        <p:sp>
          <p:nvSpPr>
            <p:cNvPr id="108554" name="Text Box 10"/>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23</a:t>
              </a:r>
            </a:p>
          </p:txBody>
        </p:sp>
        <p:sp>
          <p:nvSpPr>
            <p:cNvPr id="108555" name="Text Box 11"/>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endParaRPr kumimoji="0" lang="en-US" altLang="zh-CN" sz="2000"/>
            </a:p>
            <a:p>
              <a:pPr algn="ctr" eaLnBrk="0" hangingPunct="0"/>
              <a:r>
                <a:rPr kumimoji="0" lang="en-US" altLang="zh-CN" sz="2000"/>
                <a:t>…</a:t>
              </a:r>
            </a:p>
          </p:txBody>
        </p:sp>
        <p:sp>
          <p:nvSpPr>
            <p:cNvPr id="108556" name="Text Box 12"/>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endParaRPr kumimoji="0" lang="en-US" altLang="zh-CN" sz="2000"/>
            </a:p>
            <a:p>
              <a:pPr algn="ctr" eaLnBrk="0" hangingPunct="0"/>
              <a:r>
                <a:rPr kumimoji="0" lang="en-US" altLang="zh-CN" sz="2000"/>
                <a:t>…</a:t>
              </a:r>
            </a:p>
          </p:txBody>
        </p:sp>
      </p:grpSp>
      <p:grpSp>
        <p:nvGrpSpPr>
          <p:cNvPr id="108559" name="Group 15"/>
          <p:cNvGrpSpPr>
            <a:grpSpLocks noChangeAspect="1"/>
          </p:cNvGrpSpPr>
          <p:nvPr/>
        </p:nvGrpSpPr>
        <p:grpSpPr bwMode="auto">
          <a:xfrm>
            <a:off x="1409410" y="4318413"/>
            <a:ext cx="3144533" cy="311509"/>
            <a:chOff x="3240" y="12048"/>
            <a:chExt cx="3180" cy="315"/>
          </a:xfrm>
        </p:grpSpPr>
        <p:grpSp>
          <p:nvGrpSpPr>
            <p:cNvPr id="108560" name="Group 16"/>
            <p:cNvGrpSpPr>
              <a:grpSpLocks noChangeAspect="1"/>
            </p:cNvGrpSpPr>
            <p:nvPr/>
          </p:nvGrpSpPr>
          <p:grpSpPr bwMode="auto">
            <a:xfrm>
              <a:off x="3360" y="12204"/>
              <a:ext cx="3060" cy="159"/>
              <a:chOff x="3360" y="12204"/>
              <a:chExt cx="3060" cy="159"/>
            </a:xfrm>
          </p:grpSpPr>
          <p:sp>
            <p:nvSpPr>
              <p:cNvPr id="108561" name="Text Box 17"/>
              <p:cNvSpPr txBox="1">
                <a:spLocks noChangeAspect="1" noChangeArrowheads="1"/>
              </p:cNvSpPr>
              <p:nvPr/>
            </p:nvSpPr>
            <p:spPr bwMode="auto">
              <a:xfrm>
                <a:off x="3360" y="122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62" name="Text Box 18"/>
              <p:cNvSpPr txBox="1">
                <a:spLocks noChangeAspect="1" noChangeArrowheads="1"/>
              </p:cNvSpPr>
              <p:nvPr/>
            </p:nvSpPr>
            <p:spPr bwMode="auto">
              <a:xfrm>
                <a:off x="3900" y="122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63" name="Text Box 19"/>
              <p:cNvSpPr txBox="1">
                <a:spLocks noChangeAspect="1" noChangeArrowheads="1"/>
              </p:cNvSpPr>
              <p:nvPr/>
            </p:nvSpPr>
            <p:spPr bwMode="auto">
              <a:xfrm>
                <a:off x="4440" y="12204"/>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64" name="Text Box 20"/>
              <p:cNvSpPr txBox="1">
                <a:spLocks noChangeAspect="1" noChangeArrowheads="1"/>
              </p:cNvSpPr>
              <p:nvPr/>
            </p:nvSpPr>
            <p:spPr bwMode="auto">
              <a:xfrm>
                <a:off x="4980" y="122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565" name="Text Box 21"/>
              <p:cNvSpPr txBox="1">
                <a:spLocks noChangeAspect="1" noChangeArrowheads="1"/>
              </p:cNvSpPr>
              <p:nvPr/>
            </p:nvSpPr>
            <p:spPr bwMode="auto">
              <a:xfrm>
                <a:off x="5520" y="12204"/>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566" name="Text Box 22"/>
              <p:cNvSpPr txBox="1">
                <a:spLocks noChangeAspect="1" noChangeArrowheads="1"/>
              </p:cNvSpPr>
              <p:nvPr/>
            </p:nvSpPr>
            <p:spPr bwMode="auto">
              <a:xfrm>
                <a:off x="6060" y="12207"/>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nvGrpSpPr>
            <p:cNvPr id="108567" name="Group 23"/>
            <p:cNvGrpSpPr>
              <a:grpSpLocks noChangeAspect="1"/>
            </p:cNvGrpSpPr>
            <p:nvPr/>
          </p:nvGrpSpPr>
          <p:grpSpPr bwMode="auto">
            <a:xfrm>
              <a:off x="3240" y="12048"/>
              <a:ext cx="3060" cy="309"/>
              <a:chOff x="3060" y="8148"/>
              <a:chExt cx="3060" cy="309"/>
            </a:xfrm>
          </p:grpSpPr>
          <p:sp>
            <p:nvSpPr>
              <p:cNvPr id="108568"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24</a:t>
                </a:r>
              </a:p>
            </p:txBody>
          </p:sp>
          <p:sp>
            <p:nvSpPr>
              <p:cNvPr id="108569"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25</a:t>
                </a:r>
              </a:p>
            </p:txBody>
          </p:sp>
          <p:sp>
            <p:nvSpPr>
              <p:cNvPr id="108570"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26</a:t>
                </a:r>
              </a:p>
            </p:txBody>
          </p:sp>
          <p:sp>
            <p:nvSpPr>
              <p:cNvPr id="108571"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27</a:t>
                </a:r>
              </a:p>
            </p:txBody>
          </p:sp>
          <p:sp>
            <p:nvSpPr>
              <p:cNvPr id="108572"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28</a:t>
                </a:r>
              </a:p>
            </p:txBody>
          </p:sp>
          <p:sp>
            <p:nvSpPr>
              <p:cNvPr id="108573"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29</a:t>
                </a:r>
              </a:p>
            </p:txBody>
          </p:sp>
        </p:grpSp>
      </p:grpSp>
      <p:grpSp>
        <p:nvGrpSpPr>
          <p:cNvPr id="108574" name="Group 30"/>
          <p:cNvGrpSpPr>
            <a:grpSpLocks noChangeAspect="1"/>
          </p:cNvGrpSpPr>
          <p:nvPr/>
        </p:nvGrpSpPr>
        <p:grpSpPr bwMode="auto">
          <a:xfrm>
            <a:off x="1231418" y="1695806"/>
            <a:ext cx="3559848" cy="3702504"/>
            <a:chOff x="3060" y="9396"/>
            <a:chExt cx="3600" cy="3744"/>
          </a:xfrm>
        </p:grpSpPr>
        <p:sp>
          <p:nvSpPr>
            <p:cNvPr id="108575" name="Freeform 31"/>
            <p:cNvSpPr>
              <a:spLocks noChangeAspect="1"/>
            </p:cNvSpPr>
            <p:nvPr/>
          </p:nvSpPr>
          <p:spPr bwMode="auto">
            <a:xfrm>
              <a:off x="3060" y="12828"/>
              <a:ext cx="3600" cy="312"/>
            </a:xfrm>
            <a:custGeom>
              <a:avLst/>
              <a:gdLst>
                <a:gd name="T0" fmla="*/ 0 w 3420"/>
                <a:gd name="T1" fmla="*/ 0 h 156"/>
                <a:gd name="T2" fmla="*/ 1620 w 3420"/>
                <a:gd name="T3" fmla="*/ 156 h 156"/>
                <a:gd name="T4" fmla="*/ 3420 w 3420"/>
                <a:gd name="T5" fmla="*/ 0 h 156"/>
              </a:gdLst>
              <a:ahLst/>
              <a:cxnLst>
                <a:cxn ang="0">
                  <a:pos x="T0" y="T1"/>
                </a:cxn>
                <a:cxn ang="0">
                  <a:pos x="T2" y="T3"/>
                </a:cxn>
                <a:cxn ang="0">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2400"/>
            </a:p>
          </p:txBody>
        </p:sp>
        <p:grpSp>
          <p:nvGrpSpPr>
            <p:cNvPr id="108576" name="Group 32"/>
            <p:cNvGrpSpPr>
              <a:grpSpLocks noChangeAspect="1"/>
            </p:cNvGrpSpPr>
            <p:nvPr/>
          </p:nvGrpSpPr>
          <p:grpSpPr bwMode="auto">
            <a:xfrm>
              <a:off x="3420" y="12636"/>
              <a:ext cx="3060" cy="156"/>
              <a:chOff x="3420" y="12636"/>
              <a:chExt cx="3060" cy="156"/>
            </a:xfrm>
          </p:grpSpPr>
          <p:sp>
            <p:nvSpPr>
              <p:cNvPr id="108577" name="Text Box 33"/>
              <p:cNvSpPr txBox="1">
                <a:spLocks noChangeAspect="1" noChangeArrowheads="1"/>
              </p:cNvSpPr>
              <p:nvPr/>
            </p:nvSpPr>
            <p:spPr bwMode="auto">
              <a:xfrm>
                <a:off x="3420" y="126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100"/>
              </a:p>
            </p:txBody>
          </p:sp>
          <p:sp>
            <p:nvSpPr>
              <p:cNvPr id="108578" name="Text Box 34"/>
              <p:cNvSpPr txBox="1">
                <a:spLocks noChangeAspect="1" noChangeArrowheads="1"/>
              </p:cNvSpPr>
              <p:nvPr/>
            </p:nvSpPr>
            <p:spPr bwMode="auto">
              <a:xfrm>
                <a:off x="3960" y="126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100"/>
              </a:p>
            </p:txBody>
          </p:sp>
          <p:sp>
            <p:nvSpPr>
              <p:cNvPr id="108579" name="Text Box 35"/>
              <p:cNvSpPr txBox="1">
                <a:spLocks noChangeAspect="1" noChangeArrowheads="1"/>
              </p:cNvSpPr>
              <p:nvPr/>
            </p:nvSpPr>
            <p:spPr bwMode="auto">
              <a:xfrm>
                <a:off x="4500" y="126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100"/>
              </a:p>
            </p:txBody>
          </p:sp>
          <p:sp>
            <p:nvSpPr>
              <p:cNvPr id="108580" name="Text Box 36"/>
              <p:cNvSpPr txBox="1">
                <a:spLocks noChangeAspect="1" noChangeArrowheads="1"/>
              </p:cNvSpPr>
              <p:nvPr/>
            </p:nvSpPr>
            <p:spPr bwMode="auto">
              <a:xfrm>
                <a:off x="5040" y="126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100"/>
              </a:p>
            </p:txBody>
          </p:sp>
          <p:sp>
            <p:nvSpPr>
              <p:cNvPr id="108581" name="Text Box 37"/>
              <p:cNvSpPr txBox="1">
                <a:spLocks noChangeAspect="1" noChangeArrowheads="1"/>
              </p:cNvSpPr>
              <p:nvPr/>
            </p:nvSpPr>
            <p:spPr bwMode="auto">
              <a:xfrm>
                <a:off x="5580" y="126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100"/>
              </a:p>
            </p:txBody>
          </p:sp>
          <p:sp>
            <p:nvSpPr>
              <p:cNvPr id="108582" name="Text Box 38"/>
              <p:cNvSpPr txBox="1">
                <a:spLocks noChangeAspect="1" noChangeArrowheads="1"/>
              </p:cNvSpPr>
              <p:nvPr/>
            </p:nvSpPr>
            <p:spPr bwMode="auto">
              <a:xfrm>
                <a:off x="6120" y="12636"/>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100"/>
              </a:p>
            </p:txBody>
          </p:sp>
        </p:grpSp>
        <p:sp>
          <p:nvSpPr>
            <p:cNvPr id="108583" name="Oval 39"/>
            <p:cNvSpPr>
              <a:spLocks noChangeAspect="1" noChangeArrowheads="1"/>
            </p:cNvSpPr>
            <p:nvPr/>
          </p:nvSpPr>
          <p:spPr bwMode="auto">
            <a:xfrm>
              <a:off x="3060" y="9396"/>
              <a:ext cx="3600" cy="624"/>
            </a:xfrm>
            <a:prstGeom prst="ellipse">
              <a:avLst/>
            </a:prstGeom>
            <a:solidFill>
              <a:srgbClr val="C0C0C0">
                <a:alpha val="50000"/>
              </a:srgbClr>
            </a:solidFill>
            <a:ln w="9525">
              <a:solidFill>
                <a:srgbClr val="000000"/>
              </a:solidFill>
              <a:round/>
              <a:headEnd/>
              <a:tailEnd/>
            </a:ln>
          </p:spPr>
          <p:txBody>
            <a:bodyPr/>
            <a:lstStyle/>
            <a:p>
              <a:endParaRPr lang="zh-CN" altLang="en-US" sz="2400"/>
            </a:p>
          </p:txBody>
        </p:sp>
        <p:sp>
          <p:nvSpPr>
            <p:cNvPr id="108584" name="Line 40"/>
            <p:cNvSpPr>
              <a:spLocks noChangeAspect="1" noChangeShapeType="1"/>
            </p:cNvSpPr>
            <p:nvPr/>
          </p:nvSpPr>
          <p:spPr bwMode="auto">
            <a:xfrm>
              <a:off x="3060" y="9708"/>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a:p>
          </p:txBody>
        </p:sp>
        <p:sp>
          <p:nvSpPr>
            <p:cNvPr id="108585" name="Line 41"/>
            <p:cNvSpPr>
              <a:spLocks noChangeAspect="1" noChangeShapeType="1"/>
            </p:cNvSpPr>
            <p:nvPr/>
          </p:nvSpPr>
          <p:spPr bwMode="auto">
            <a:xfrm>
              <a:off x="6660" y="9708"/>
              <a:ext cx="0" cy="31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400"/>
            </a:p>
          </p:txBody>
        </p:sp>
        <p:grpSp>
          <p:nvGrpSpPr>
            <p:cNvPr id="108586" name="Group 42"/>
            <p:cNvGrpSpPr>
              <a:grpSpLocks noChangeAspect="1"/>
            </p:cNvGrpSpPr>
            <p:nvPr/>
          </p:nvGrpSpPr>
          <p:grpSpPr bwMode="auto">
            <a:xfrm>
              <a:off x="3240" y="12516"/>
              <a:ext cx="3060" cy="309"/>
              <a:chOff x="3240" y="12516"/>
              <a:chExt cx="3060" cy="309"/>
            </a:xfrm>
          </p:grpSpPr>
          <p:sp>
            <p:nvSpPr>
              <p:cNvPr id="108587" name="Text Box 43"/>
              <p:cNvSpPr txBox="1">
                <a:spLocks noChangeAspect="1" noChangeArrowheads="1"/>
              </p:cNvSpPr>
              <p:nvPr/>
            </p:nvSpPr>
            <p:spPr bwMode="auto">
              <a:xfrm>
                <a:off x="3240" y="1251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100"/>
                  <a:t>30</a:t>
                </a:r>
              </a:p>
            </p:txBody>
          </p:sp>
          <p:sp>
            <p:nvSpPr>
              <p:cNvPr id="108588" name="Text Box 44"/>
              <p:cNvSpPr txBox="1">
                <a:spLocks noChangeAspect="1" noChangeArrowheads="1"/>
              </p:cNvSpPr>
              <p:nvPr/>
            </p:nvSpPr>
            <p:spPr bwMode="auto">
              <a:xfrm>
                <a:off x="3780" y="1251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100"/>
                  <a:t>31</a:t>
                </a:r>
              </a:p>
            </p:txBody>
          </p:sp>
          <p:sp>
            <p:nvSpPr>
              <p:cNvPr id="108589" name="Text Box 45"/>
              <p:cNvSpPr txBox="1">
                <a:spLocks noChangeAspect="1" noChangeArrowheads="1"/>
              </p:cNvSpPr>
              <p:nvPr/>
            </p:nvSpPr>
            <p:spPr bwMode="auto">
              <a:xfrm>
                <a:off x="4320" y="1251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100"/>
                  <a:t>32</a:t>
                </a:r>
              </a:p>
            </p:txBody>
          </p:sp>
          <p:sp>
            <p:nvSpPr>
              <p:cNvPr id="108590" name="Text Box 46"/>
              <p:cNvSpPr txBox="1">
                <a:spLocks noChangeAspect="1" noChangeArrowheads="1"/>
              </p:cNvSpPr>
              <p:nvPr/>
            </p:nvSpPr>
            <p:spPr bwMode="auto">
              <a:xfrm>
                <a:off x="4860" y="1251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100"/>
                  <a:t>33</a:t>
                </a:r>
              </a:p>
            </p:txBody>
          </p:sp>
          <p:sp>
            <p:nvSpPr>
              <p:cNvPr id="108591" name="Text Box 47"/>
              <p:cNvSpPr txBox="1">
                <a:spLocks noChangeAspect="1" noChangeArrowheads="1"/>
              </p:cNvSpPr>
              <p:nvPr/>
            </p:nvSpPr>
            <p:spPr bwMode="auto">
              <a:xfrm>
                <a:off x="5400" y="1251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100"/>
                  <a:t>34</a:t>
                </a:r>
              </a:p>
            </p:txBody>
          </p:sp>
          <p:sp>
            <p:nvSpPr>
              <p:cNvPr id="108592" name="Text Box 48"/>
              <p:cNvSpPr txBox="1">
                <a:spLocks noChangeAspect="1" noChangeArrowheads="1"/>
              </p:cNvSpPr>
              <p:nvPr/>
            </p:nvSpPr>
            <p:spPr bwMode="auto">
              <a:xfrm>
                <a:off x="5940" y="12516"/>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100"/>
                  <a:t>35</a:t>
                </a:r>
              </a:p>
            </p:txBody>
          </p:sp>
        </p:grpSp>
        <p:sp>
          <p:nvSpPr>
            <p:cNvPr id="108593" name="Line 49"/>
            <p:cNvSpPr>
              <a:spLocks noChangeAspect="1" noChangeShapeType="1"/>
            </p:cNvSpPr>
            <p:nvPr/>
          </p:nvSpPr>
          <p:spPr bwMode="auto">
            <a:xfrm>
              <a:off x="4500" y="12984"/>
              <a:ext cx="360" cy="0"/>
            </a:xfrm>
            <a:prstGeom prst="line">
              <a:avLst/>
            </a:prstGeom>
            <a:noFill/>
            <a:ln w="38100" cap="rnd">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sz="2400"/>
            </a:p>
          </p:txBody>
        </p:sp>
      </p:grpSp>
      <p:grpSp>
        <p:nvGrpSpPr>
          <p:cNvPr id="108594" name="Group 50"/>
          <p:cNvGrpSpPr>
            <a:grpSpLocks noChangeAspect="1"/>
          </p:cNvGrpSpPr>
          <p:nvPr/>
        </p:nvGrpSpPr>
        <p:grpSpPr bwMode="auto">
          <a:xfrm>
            <a:off x="1409410" y="3855600"/>
            <a:ext cx="3203864" cy="305575"/>
            <a:chOff x="3240" y="11580"/>
            <a:chExt cx="3240" cy="309"/>
          </a:xfrm>
        </p:grpSpPr>
        <p:sp>
          <p:nvSpPr>
            <p:cNvPr id="108595" name="Text Box 51"/>
            <p:cNvSpPr txBox="1">
              <a:spLocks noChangeAspect="1" noChangeArrowheads="1"/>
            </p:cNvSpPr>
            <p:nvPr/>
          </p:nvSpPr>
          <p:spPr bwMode="auto">
            <a:xfrm>
              <a:off x="3420" y="117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96" name="Text Box 52"/>
            <p:cNvSpPr txBox="1">
              <a:spLocks noChangeAspect="1" noChangeArrowheads="1"/>
            </p:cNvSpPr>
            <p:nvPr/>
          </p:nvSpPr>
          <p:spPr bwMode="auto">
            <a:xfrm>
              <a:off x="3960" y="117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97" name="Text Box 53"/>
            <p:cNvSpPr txBox="1">
              <a:spLocks noChangeAspect="1" noChangeArrowheads="1"/>
            </p:cNvSpPr>
            <p:nvPr/>
          </p:nvSpPr>
          <p:spPr bwMode="auto">
            <a:xfrm>
              <a:off x="4500" y="117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98" name="Text Box 54"/>
            <p:cNvSpPr txBox="1">
              <a:spLocks noChangeAspect="1" noChangeArrowheads="1"/>
            </p:cNvSpPr>
            <p:nvPr/>
          </p:nvSpPr>
          <p:spPr bwMode="auto">
            <a:xfrm>
              <a:off x="5040" y="117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sp>
          <p:nvSpPr>
            <p:cNvPr id="108599" name="Text Box 55"/>
            <p:cNvSpPr txBox="1">
              <a:spLocks noChangeAspect="1" noChangeArrowheads="1"/>
            </p:cNvSpPr>
            <p:nvPr/>
          </p:nvSpPr>
          <p:spPr bwMode="auto">
            <a:xfrm>
              <a:off x="5580" y="117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gn="just" eaLnBrk="0" hangingPunct="0"/>
              <a:endParaRPr kumimoji="0" lang="zh-CN" altLang="zh-CN" sz="1000"/>
            </a:p>
          </p:txBody>
        </p:sp>
        <p:grpSp>
          <p:nvGrpSpPr>
            <p:cNvPr id="108600" name="Group 56"/>
            <p:cNvGrpSpPr>
              <a:grpSpLocks noChangeAspect="1"/>
            </p:cNvGrpSpPr>
            <p:nvPr/>
          </p:nvGrpSpPr>
          <p:grpSpPr bwMode="auto">
            <a:xfrm>
              <a:off x="3240" y="11580"/>
              <a:ext cx="3060" cy="309"/>
              <a:chOff x="3060" y="8148"/>
              <a:chExt cx="3060" cy="309"/>
            </a:xfrm>
          </p:grpSpPr>
          <p:sp>
            <p:nvSpPr>
              <p:cNvPr id="108601" name="Text Box 57"/>
              <p:cNvSpPr txBox="1">
                <a:spLocks noChangeAspect="1" noChangeArrowheads="1"/>
              </p:cNvSpPr>
              <p:nvPr/>
            </p:nvSpPr>
            <p:spPr bwMode="auto">
              <a:xfrm>
                <a:off x="30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18</a:t>
                </a:r>
              </a:p>
            </p:txBody>
          </p:sp>
          <p:sp>
            <p:nvSpPr>
              <p:cNvPr id="108602" name="Text Box 58"/>
              <p:cNvSpPr txBox="1">
                <a:spLocks noChangeAspect="1" noChangeArrowheads="1"/>
              </p:cNvSpPr>
              <p:nvPr/>
            </p:nvSpPr>
            <p:spPr bwMode="auto">
              <a:xfrm>
                <a:off x="360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19</a:t>
                </a:r>
              </a:p>
            </p:txBody>
          </p:sp>
          <p:sp>
            <p:nvSpPr>
              <p:cNvPr id="108603" name="Text Box 59"/>
              <p:cNvSpPr txBox="1">
                <a:spLocks noChangeAspect="1" noChangeArrowheads="1"/>
              </p:cNvSpPr>
              <p:nvPr/>
            </p:nvSpPr>
            <p:spPr bwMode="auto">
              <a:xfrm>
                <a:off x="414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20</a:t>
                </a:r>
              </a:p>
            </p:txBody>
          </p:sp>
          <p:sp>
            <p:nvSpPr>
              <p:cNvPr id="108604" name="Text Box 60"/>
              <p:cNvSpPr txBox="1">
                <a:spLocks noChangeAspect="1" noChangeArrowheads="1"/>
              </p:cNvSpPr>
              <p:nvPr/>
            </p:nvSpPr>
            <p:spPr bwMode="auto">
              <a:xfrm>
                <a:off x="468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21</a:t>
                </a:r>
              </a:p>
            </p:txBody>
          </p:sp>
          <p:sp>
            <p:nvSpPr>
              <p:cNvPr id="108605" name="Text Box 61"/>
              <p:cNvSpPr txBox="1">
                <a:spLocks noChangeAspect="1" noChangeArrowheads="1"/>
              </p:cNvSpPr>
              <p:nvPr/>
            </p:nvSpPr>
            <p:spPr bwMode="auto">
              <a:xfrm>
                <a:off x="522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22</a:t>
                </a:r>
              </a:p>
            </p:txBody>
          </p:sp>
          <p:sp>
            <p:nvSpPr>
              <p:cNvPr id="108606" name="Text Box 62"/>
              <p:cNvSpPr txBox="1">
                <a:spLocks noChangeAspect="1" noChangeArrowheads="1"/>
              </p:cNvSpPr>
              <p:nvPr/>
            </p:nvSpPr>
            <p:spPr bwMode="auto">
              <a:xfrm>
                <a:off x="5760" y="8148"/>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23</a:t>
                </a:r>
              </a:p>
            </p:txBody>
          </p:sp>
        </p:grpSp>
        <p:sp>
          <p:nvSpPr>
            <p:cNvPr id="108607" name="Text Box 63"/>
            <p:cNvSpPr txBox="1">
              <a:spLocks noChangeAspect="1" noChangeArrowheads="1"/>
            </p:cNvSpPr>
            <p:nvPr/>
          </p:nvSpPr>
          <p:spPr bwMode="auto">
            <a:xfrm>
              <a:off x="6120" y="1170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nvGrpSpPr>
          <p:cNvPr id="108608" name="Group 64"/>
          <p:cNvGrpSpPr>
            <a:grpSpLocks noChangeAspect="1"/>
          </p:cNvGrpSpPr>
          <p:nvPr/>
        </p:nvGrpSpPr>
        <p:grpSpPr bwMode="auto">
          <a:xfrm>
            <a:off x="1409410" y="2312890"/>
            <a:ext cx="3352191" cy="1696981"/>
            <a:chOff x="3240" y="10020"/>
            <a:chExt cx="3390" cy="1716"/>
          </a:xfrm>
        </p:grpSpPr>
        <p:grpSp>
          <p:nvGrpSpPr>
            <p:cNvPr id="108609" name="Group 65"/>
            <p:cNvGrpSpPr>
              <a:grpSpLocks noChangeAspect="1"/>
            </p:cNvGrpSpPr>
            <p:nvPr/>
          </p:nvGrpSpPr>
          <p:grpSpPr bwMode="auto">
            <a:xfrm>
              <a:off x="3240" y="10176"/>
              <a:ext cx="2880" cy="309"/>
              <a:chOff x="2880" y="7212"/>
              <a:chExt cx="2880" cy="309"/>
            </a:xfrm>
          </p:grpSpPr>
          <p:sp>
            <p:nvSpPr>
              <p:cNvPr id="108610" name="Text Box 66"/>
              <p:cNvSpPr txBox="1">
                <a:spLocks noChangeAspect="1" noChangeArrowheads="1"/>
              </p:cNvSpPr>
              <p:nvPr/>
            </p:nvSpPr>
            <p:spPr bwMode="auto">
              <a:xfrm>
                <a:off x="28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0</a:t>
                </a:r>
              </a:p>
            </p:txBody>
          </p:sp>
          <p:sp>
            <p:nvSpPr>
              <p:cNvPr id="108611" name="Text Box 67"/>
              <p:cNvSpPr txBox="1">
                <a:spLocks noChangeAspect="1" noChangeArrowheads="1"/>
              </p:cNvSpPr>
              <p:nvPr/>
            </p:nvSpPr>
            <p:spPr bwMode="auto">
              <a:xfrm>
                <a:off x="342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a:t>
                </a:r>
              </a:p>
            </p:txBody>
          </p:sp>
          <p:sp>
            <p:nvSpPr>
              <p:cNvPr id="108612" name="Text Box 68"/>
              <p:cNvSpPr txBox="1">
                <a:spLocks noChangeAspect="1" noChangeArrowheads="1"/>
              </p:cNvSpPr>
              <p:nvPr/>
            </p:nvSpPr>
            <p:spPr bwMode="auto">
              <a:xfrm>
                <a:off x="396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2</a:t>
                </a:r>
              </a:p>
            </p:txBody>
          </p:sp>
          <p:sp>
            <p:nvSpPr>
              <p:cNvPr id="108613" name="Text Box 69"/>
              <p:cNvSpPr txBox="1">
                <a:spLocks noChangeAspect="1" noChangeArrowheads="1"/>
              </p:cNvSpPr>
              <p:nvPr/>
            </p:nvSpPr>
            <p:spPr bwMode="auto">
              <a:xfrm>
                <a:off x="450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3</a:t>
                </a:r>
              </a:p>
            </p:txBody>
          </p:sp>
          <p:sp>
            <p:nvSpPr>
              <p:cNvPr id="108614" name="Text Box 70"/>
              <p:cNvSpPr txBox="1">
                <a:spLocks noChangeAspect="1" noChangeArrowheads="1"/>
              </p:cNvSpPr>
              <p:nvPr/>
            </p:nvSpPr>
            <p:spPr bwMode="auto">
              <a:xfrm>
                <a:off x="504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4</a:t>
                </a:r>
              </a:p>
            </p:txBody>
          </p:sp>
          <p:sp>
            <p:nvSpPr>
              <p:cNvPr id="108615" name="Text Box 71"/>
              <p:cNvSpPr txBox="1">
                <a:spLocks noChangeAspect="1" noChangeArrowheads="1"/>
              </p:cNvSpPr>
              <p:nvPr/>
            </p:nvSpPr>
            <p:spPr bwMode="auto">
              <a:xfrm>
                <a:off x="5580" y="7212"/>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5</a:t>
                </a:r>
              </a:p>
            </p:txBody>
          </p:sp>
        </p:grpSp>
        <p:sp>
          <p:nvSpPr>
            <p:cNvPr id="108616" name="Text Box 72"/>
            <p:cNvSpPr txBox="1">
              <a:spLocks noChangeAspect="1" noChangeArrowheads="1"/>
            </p:cNvSpPr>
            <p:nvPr/>
          </p:nvSpPr>
          <p:spPr bwMode="auto">
            <a:xfrm>
              <a:off x="4503" y="103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8617" name="Text Box 73"/>
            <p:cNvSpPr txBox="1">
              <a:spLocks noChangeAspect="1" noChangeArrowheads="1"/>
            </p:cNvSpPr>
            <p:nvPr/>
          </p:nvSpPr>
          <p:spPr bwMode="auto">
            <a:xfrm>
              <a:off x="3957" y="103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nvGrpSpPr>
            <p:cNvPr id="108618" name="Group 74"/>
            <p:cNvGrpSpPr>
              <a:grpSpLocks noChangeAspect="1"/>
            </p:cNvGrpSpPr>
            <p:nvPr/>
          </p:nvGrpSpPr>
          <p:grpSpPr bwMode="auto">
            <a:xfrm>
              <a:off x="5040" y="10351"/>
              <a:ext cx="1440" cy="185"/>
              <a:chOff x="5040" y="10342"/>
              <a:chExt cx="1440" cy="182"/>
            </a:xfrm>
          </p:grpSpPr>
          <p:sp>
            <p:nvSpPr>
              <p:cNvPr id="108619" name="Text Box 75"/>
              <p:cNvSpPr txBox="1">
                <a:spLocks noChangeAspect="1" noChangeArrowheads="1"/>
              </p:cNvSpPr>
              <p:nvPr/>
            </p:nvSpPr>
            <p:spPr bwMode="auto">
              <a:xfrm>
                <a:off x="6120" y="10342"/>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20" name="Text Box 76"/>
              <p:cNvSpPr txBox="1">
                <a:spLocks noChangeAspect="1" noChangeArrowheads="1"/>
              </p:cNvSpPr>
              <p:nvPr/>
            </p:nvSpPr>
            <p:spPr bwMode="auto">
              <a:xfrm>
                <a:off x="5040" y="1036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21" name="Text Box 77"/>
              <p:cNvSpPr txBox="1">
                <a:spLocks noChangeAspect="1" noChangeArrowheads="1"/>
              </p:cNvSpPr>
              <p:nvPr/>
            </p:nvSpPr>
            <p:spPr bwMode="auto">
              <a:xfrm>
                <a:off x="5562" y="1035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sp>
          <p:nvSpPr>
            <p:cNvPr id="108622" name="Text Box 78"/>
            <p:cNvSpPr txBox="1">
              <a:spLocks noChangeAspect="1" noChangeArrowheads="1"/>
            </p:cNvSpPr>
            <p:nvPr/>
          </p:nvSpPr>
          <p:spPr bwMode="auto">
            <a:xfrm>
              <a:off x="3420" y="103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8623" name="Text Box 79"/>
            <p:cNvSpPr txBox="1">
              <a:spLocks noChangeAspect="1" noChangeArrowheads="1"/>
            </p:cNvSpPr>
            <p:nvPr/>
          </p:nvSpPr>
          <p:spPr bwMode="auto">
            <a:xfrm>
              <a:off x="4800" y="10020"/>
              <a:ext cx="72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900"/>
                <a:t>FILE1</a:t>
              </a:r>
            </a:p>
          </p:txBody>
        </p:sp>
        <p:sp>
          <p:nvSpPr>
            <p:cNvPr id="108624" name="Freeform 80"/>
            <p:cNvSpPr>
              <a:spLocks noChangeAspect="1"/>
            </p:cNvSpPr>
            <p:nvPr/>
          </p:nvSpPr>
          <p:spPr bwMode="auto">
            <a:xfrm>
              <a:off x="5340" y="10488"/>
              <a:ext cx="1290" cy="1248"/>
            </a:xfrm>
            <a:custGeom>
              <a:avLst/>
              <a:gdLst>
                <a:gd name="T0" fmla="*/ 1080 w 1290"/>
                <a:gd name="T1" fmla="*/ 1248 h 1248"/>
                <a:gd name="T2" fmla="*/ 1260 w 1290"/>
                <a:gd name="T3" fmla="*/ 936 h 1248"/>
                <a:gd name="T4" fmla="*/ 1080 w 1290"/>
                <a:gd name="T5" fmla="*/ 312 h 1248"/>
                <a:gd name="T6" fmla="*/ 0 w 1290"/>
                <a:gd name="T7" fmla="*/ 0 h 1248"/>
              </a:gdLst>
              <a:ahLst/>
              <a:cxnLst>
                <a:cxn ang="0">
                  <a:pos x="T0" y="T1"/>
                </a:cxn>
                <a:cxn ang="0">
                  <a:pos x="T2" y="T3"/>
                </a:cxn>
                <a:cxn ang="0">
                  <a:pos x="T4" y="T5"/>
                </a:cxn>
                <a:cxn ang="0">
                  <a:pos x="T6" y="T7"/>
                </a:cxn>
              </a:cxnLst>
              <a:rect l="0" t="0" r="r" b="b"/>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grpSp>
      <p:grpSp>
        <p:nvGrpSpPr>
          <p:cNvPr id="108625" name="Group 81"/>
          <p:cNvGrpSpPr>
            <a:grpSpLocks noChangeAspect="1"/>
          </p:cNvGrpSpPr>
          <p:nvPr/>
        </p:nvGrpSpPr>
        <p:grpSpPr bwMode="auto">
          <a:xfrm>
            <a:off x="1406444" y="3392787"/>
            <a:ext cx="3206830" cy="308542"/>
            <a:chOff x="3237" y="11112"/>
            <a:chExt cx="3243" cy="312"/>
          </a:xfrm>
        </p:grpSpPr>
        <p:sp>
          <p:nvSpPr>
            <p:cNvPr id="108626" name="Text Box 82"/>
            <p:cNvSpPr txBox="1">
              <a:spLocks noChangeAspect="1" noChangeArrowheads="1"/>
            </p:cNvSpPr>
            <p:nvPr/>
          </p:nvSpPr>
          <p:spPr bwMode="auto">
            <a:xfrm>
              <a:off x="3237" y="111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12</a:t>
              </a:r>
            </a:p>
          </p:txBody>
        </p:sp>
        <p:sp>
          <p:nvSpPr>
            <p:cNvPr id="108627" name="Text Box 83"/>
            <p:cNvSpPr txBox="1">
              <a:spLocks noChangeAspect="1" noChangeArrowheads="1"/>
            </p:cNvSpPr>
            <p:nvPr/>
          </p:nvSpPr>
          <p:spPr bwMode="auto">
            <a:xfrm>
              <a:off x="3777" y="111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13</a:t>
              </a:r>
            </a:p>
          </p:txBody>
        </p:sp>
        <p:sp>
          <p:nvSpPr>
            <p:cNvPr id="108628" name="Text Box 84"/>
            <p:cNvSpPr txBox="1">
              <a:spLocks noChangeAspect="1" noChangeArrowheads="1"/>
            </p:cNvSpPr>
            <p:nvPr/>
          </p:nvSpPr>
          <p:spPr bwMode="auto">
            <a:xfrm>
              <a:off x="4317" y="111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14</a:t>
              </a:r>
            </a:p>
          </p:txBody>
        </p:sp>
        <p:sp>
          <p:nvSpPr>
            <p:cNvPr id="108629" name="Text Box 85"/>
            <p:cNvSpPr txBox="1">
              <a:spLocks noChangeAspect="1" noChangeArrowheads="1"/>
            </p:cNvSpPr>
            <p:nvPr/>
          </p:nvSpPr>
          <p:spPr bwMode="auto">
            <a:xfrm>
              <a:off x="4857" y="111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15</a:t>
              </a:r>
            </a:p>
          </p:txBody>
        </p:sp>
        <p:sp>
          <p:nvSpPr>
            <p:cNvPr id="108630" name="Text Box 86"/>
            <p:cNvSpPr txBox="1">
              <a:spLocks noChangeAspect="1" noChangeArrowheads="1"/>
            </p:cNvSpPr>
            <p:nvPr/>
          </p:nvSpPr>
          <p:spPr bwMode="auto">
            <a:xfrm>
              <a:off x="5397" y="111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16</a:t>
              </a:r>
            </a:p>
          </p:txBody>
        </p:sp>
        <p:sp>
          <p:nvSpPr>
            <p:cNvPr id="108631" name="Text Box 87"/>
            <p:cNvSpPr txBox="1">
              <a:spLocks noChangeAspect="1" noChangeArrowheads="1"/>
            </p:cNvSpPr>
            <p:nvPr/>
          </p:nvSpPr>
          <p:spPr bwMode="auto">
            <a:xfrm>
              <a:off x="5937" y="11112"/>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17</a:t>
              </a:r>
            </a:p>
          </p:txBody>
        </p:sp>
        <p:sp>
          <p:nvSpPr>
            <p:cNvPr id="108632" name="Text Box 88"/>
            <p:cNvSpPr txBox="1">
              <a:spLocks noChangeAspect="1" noChangeArrowheads="1"/>
            </p:cNvSpPr>
            <p:nvPr/>
          </p:nvSpPr>
          <p:spPr bwMode="auto">
            <a:xfrm>
              <a:off x="3417" y="112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8633" name="Text Box 89"/>
            <p:cNvSpPr txBox="1">
              <a:spLocks noChangeAspect="1" noChangeArrowheads="1"/>
            </p:cNvSpPr>
            <p:nvPr/>
          </p:nvSpPr>
          <p:spPr bwMode="auto">
            <a:xfrm>
              <a:off x="3957" y="112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8634" name="Text Box 90"/>
            <p:cNvSpPr txBox="1">
              <a:spLocks noChangeAspect="1" noChangeArrowheads="1"/>
            </p:cNvSpPr>
            <p:nvPr/>
          </p:nvSpPr>
          <p:spPr bwMode="auto">
            <a:xfrm>
              <a:off x="4497" y="112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8635" name="Text Box 91"/>
            <p:cNvSpPr txBox="1">
              <a:spLocks noChangeAspect="1" noChangeArrowheads="1"/>
            </p:cNvSpPr>
            <p:nvPr/>
          </p:nvSpPr>
          <p:spPr bwMode="auto">
            <a:xfrm>
              <a:off x="5037" y="11268"/>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36" name="Text Box 92"/>
            <p:cNvSpPr txBox="1">
              <a:spLocks noChangeAspect="1" noChangeArrowheads="1"/>
            </p:cNvSpPr>
            <p:nvPr/>
          </p:nvSpPr>
          <p:spPr bwMode="auto">
            <a:xfrm>
              <a:off x="5577" y="112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sp>
          <p:nvSpPr>
            <p:cNvPr id="108637" name="Text Box 93"/>
            <p:cNvSpPr txBox="1">
              <a:spLocks noChangeAspect="1" noChangeArrowheads="1"/>
            </p:cNvSpPr>
            <p:nvPr/>
          </p:nvSpPr>
          <p:spPr bwMode="auto">
            <a:xfrm>
              <a:off x="6120" y="11268"/>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grpSp>
        <p:nvGrpSpPr>
          <p:cNvPr id="108638" name="Group 94"/>
          <p:cNvGrpSpPr>
            <a:grpSpLocks noChangeAspect="1"/>
          </p:cNvGrpSpPr>
          <p:nvPr/>
        </p:nvGrpSpPr>
        <p:grpSpPr bwMode="auto">
          <a:xfrm>
            <a:off x="1409410" y="2965575"/>
            <a:ext cx="3200897" cy="308542"/>
            <a:chOff x="3240" y="10680"/>
            <a:chExt cx="3237" cy="312"/>
          </a:xfrm>
        </p:grpSpPr>
        <p:sp>
          <p:nvSpPr>
            <p:cNvPr id="108639" name="Text Box 95"/>
            <p:cNvSpPr txBox="1">
              <a:spLocks noChangeAspect="1" noChangeArrowheads="1"/>
            </p:cNvSpPr>
            <p:nvPr/>
          </p:nvSpPr>
          <p:spPr bwMode="auto">
            <a:xfrm>
              <a:off x="6117" y="108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nvGrpSpPr>
            <p:cNvPr id="108640" name="Group 96"/>
            <p:cNvGrpSpPr>
              <a:grpSpLocks noChangeAspect="1"/>
            </p:cNvGrpSpPr>
            <p:nvPr/>
          </p:nvGrpSpPr>
          <p:grpSpPr bwMode="auto">
            <a:xfrm>
              <a:off x="3420" y="10800"/>
              <a:ext cx="1980" cy="156"/>
              <a:chOff x="3420" y="10800"/>
              <a:chExt cx="1980" cy="156"/>
            </a:xfrm>
          </p:grpSpPr>
          <p:sp>
            <p:nvSpPr>
              <p:cNvPr id="108641" name="Text Box 97"/>
              <p:cNvSpPr txBox="1">
                <a:spLocks noChangeAspect="1" noChangeArrowheads="1"/>
              </p:cNvSpPr>
              <p:nvPr/>
            </p:nvSpPr>
            <p:spPr bwMode="auto">
              <a:xfrm>
                <a:off x="3960" y="1080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42" name="Text Box 98"/>
              <p:cNvSpPr txBox="1">
                <a:spLocks noChangeAspect="1" noChangeArrowheads="1"/>
              </p:cNvSpPr>
              <p:nvPr/>
            </p:nvSpPr>
            <p:spPr bwMode="auto">
              <a:xfrm>
                <a:off x="4500" y="10800"/>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nvGrpSpPr>
              <p:cNvPr id="108643" name="Group 99"/>
              <p:cNvGrpSpPr>
                <a:grpSpLocks noChangeAspect="1"/>
              </p:cNvGrpSpPr>
              <p:nvPr/>
            </p:nvGrpSpPr>
            <p:grpSpPr bwMode="auto">
              <a:xfrm>
                <a:off x="3420" y="10800"/>
                <a:ext cx="1980" cy="156"/>
                <a:chOff x="2700" y="7212"/>
                <a:chExt cx="1980" cy="156"/>
              </a:xfrm>
            </p:grpSpPr>
            <p:sp>
              <p:nvSpPr>
                <p:cNvPr id="108644" name="Text Box 100"/>
                <p:cNvSpPr txBox="1">
                  <a:spLocks noChangeAspect="1" noChangeArrowheads="1"/>
                </p:cNvSpPr>
                <p:nvPr/>
              </p:nvSpPr>
              <p:spPr bwMode="auto">
                <a:xfrm>
                  <a:off x="2700" y="7212"/>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sp>
              <p:nvSpPr>
                <p:cNvPr id="108645" name="Text Box 101"/>
                <p:cNvSpPr txBox="1">
                  <a:spLocks noChangeAspect="1" noChangeArrowheads="1"/>
                </p:cNvSpPr>
                <p:nvPr/>
              </p:nvSpPr>
              <p:spPr bwMode="auto">
                <a:xfrm>
                  <a:off x="4320" y="7212"/>
                  <a:ext cx="360" cy="156"/>
                </a:xfrm>
                <a:prstGeom prst="rect">
                  <a:avLst/>
                </a:prstGeom>
                <a:solidFill>
                  <a:srgbClr val="969696"/>
                </a:solidFill>
                <a:ln w="9525">
                  <a:solidFill>
                    <a:srgbClr val="000000"/>
                  </a:solidFill>
                  <a:miter lim="800000"/>
                  <a:headEnd/>
                  <a:tailEnd/>
                </a:ln>
              </p:spPr>
              <p:txBody>
                <a:bodyPr/>
                <a:lstStyle/>
                <a:p>
                  <a:pPr algn="just" eaLnBrk="0" hangingPunct="0"/>
                  <a:endParaRPr kumimoji="0" lang="zh-CN" altLang="zh-CN" sz="1000"/>
                </a:p>
              </p:txBody>
            </p:sp>
          </p:grpSp>
        </p:grpSp>
        <p:sp>
          <p:nvSpPr>
            <p:cNvPr id="108646" name="Text Box 102"/>
            <p:cNvSpPr txBox="1">
              <a:spLocks noChangeAspect="1" noChangeArrowheads="1"/>
            </p:cNvSpPr>
            <p:nvPr/>
          </p:nvSpPr>
          <p:spPr bwMode="auto">
            <a:xfrm>
              <a:off x="3783" y="10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7</a:t>
              </a:r>
            </a:p>
          </p:txBody>
        </p:sp>
        <p:sp>
          <p:nvSpPr>
            <p:cNvPr id="108647" name="Text Box 103"/>
            <p:cNvSpPr txBox="1">
              <a:spLocks noChangeAspect="1" noChangeArrowheads="1"/>
            </p:cNvSpPr>
            <p:nvPr/>
          </p:nvSpPr>
          <p:spPr bwMode="auto">
            <a:xfrm>
              <a:off x="4323" y="10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8</a:t>
              </a:r>
            </a:p>
          </p:txBody>
        </p:sp>
        <p:sp>
          <p:nvSpPr>
            <p:cNvPr id="108648" name="Text Box 104"/>
            <p:cNvSpPr txBox="1">
              <a:spLocks noChangeAspect="1" noChangeArrowheads="1"/>
            </p:cNvSpPr>
            <p:nvPr/>
          </p:nvSpPr>
          <p:spPr bwMode="auto">
            <a:xfrm>
              <a:off x="4863" y="10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9</a:t>
              </a:r>
            </a:p>
          </p:txBody>
        </p:sp>
        <p:sp>
          <p:nvSpPr>
            <p:cNvPr id="108649" name="Text Box 105"/>
            <p:cNvSpPr txBox="1">
              <a:spLocks noChangeAspect="1" noChangeArrowheads="1"/>
            </p:cNvSpPr>
            <p:nvPr/>
          </p:nvSpPr>
          <p:spPr bwMode="auto">
            <a:xfrm>
              <a:off x="5403" y="10680"/>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10</a:t>
              </a:r>
            </a:p>
          </p:txBody>
        </p:sp>
        <p:sp>
          <p:nvSpPr>
            <p:cNvPr id="108650" name="Text Box 106"/>
            <p:cNvSpPr txBox="1">
              <a:spLocks noChangeAspect="1" noChangeArrowheads="1"/>
            </p:cNvSpPr>
            <p:nvPr/>
          </p:nvSpPr>
          <p:spPr bwMode="auto">
            <a:xfrm>
              <a:off x="5943" y="10680"/>
              <a:ext cx="36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11</a:t>
              </a:r>
            </a:p>
          </p:txBody>
        </p:sp>
        <p:sp>
          <p:nvSpPr>
            <p:cNvPr id="108651" name="Text Box 107"/>
            <p:cNvSpPr txBox="1">
              <a:spLocks noChangeAspect="1" noChangeArrowheads="1"/>
            </p:cNvSpPr>
            <p:nvPr/>
          </p:nvSpPr>
          <p:spPr bwMode="auto">
            <a:xfrm>
              <a:off x="3240" y="10683"/>
              <a:ext cx="180" cy="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000"/>
                <a:t>6</a:t>
              </a:r>
            </a:p>
          </p:txBody>
        </p:sp>
        <p:sp>
          <p:nvSpPr>
            <p:cNvPr id="108652" name="Text Box 108"/>
            <p:cNvSpPr txBox="1">
              <a:spLocks noChangeAspect="1" noChangeArrowheads="1"/>
            </p:cNvSpPr>
            <p:nvPr/>
          </p:nvSpPr>
          <p:spPr bwMode="auto">
            <a:xfrm>
              <a:off x="5580" y="10800"/>
              <a:ext cx="360" cy="15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969696"/>
                  </a:solidFill>
                </a14:hiddenFill>
              </a:ext>
            </a:extLst>
          </p:spPr>
          <p:txBody>
            <a:bodyPr/>
            <a:lstStyle/>
            <a:p>
              <a:pPr algn="just" eaLnBrk="0" hangingPunct="0"/>
              <a:endParaRPr kumimoji="0" lang="zh-CN" altLang="zh-CN" sz="1000"/>
            </a:p>
          </p:txBody>
        </p:sp>
      </p:grpSp>
      <p:sp>
        <p:nvSpPr>
          <p:cNvPr id="108654" name="Line 110"/>
          <p:cNvSpPr>
            <a:spLocks noChangeAspect="1" noChangeShapeType="1"/>
          </p:cNvSpPr>
          <p:nvPr/>
        </p:nvSpPr>
        <p:spPr bwMode="auto">
          <a:xfrm flipH="1">
            <a:off x="3307996" y="4164142"/>
            <a:ext cx="889962" cy="30854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8655" name="Line 111"/>
          <p:cNvSpPr>
            <a:spLocks noChangeAspect="1" noChangeShapeType="1"/>
          </p:cNvSpPr>
          <p:nvPr/>
        </p:nvSpPr>
        <p:spPr bwMode="auto">
          <a:xfrm flipH="1" flipV="1">
            <a:off x="3485988" y="3701329"/>
            <a:ext cx="889962" cy="30854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8656" name="Line 112"/>
          <p:cNvSpPr>
            <a:spLocks noChangeAspect="1" noChangeShapeType="1"/>
          </p:cNvSpPr>
          <p:nvPr/>
        </p:nvSpPr>
        <p:spPr bwMode="auto">
          <a:xfrm flipV="1">
            <a:off x="4553943" y="3855600"/>
            <a:ext cx="771301" cy="154271"/>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657" name="Line 113"/>
          <p:cNvSpPr>
            <a:spLocks noChangeAspect="1" noChangeShapeType="1"/>
          </p:cNvSpPr>
          <p:nvPr/>
        </p:nvSpPr>
        <p:spPr bwMode="auto">
          <a:xfrm>
            <a:off x="4553943" y="4164142"/>
            <a:ext cx="771301" cy="925626"/>
          </a:xfrm>
          <a:prstGeom prst="line">
            <a:avLst/>
          </a:prstGeom>
          <a:noFill/>
          <a:ln w="9525">
            <a:solidFill>
              <a:srgbClr val="000000"/>
            </a:solidFill>
            <a:prstDash val="sysDot"/>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08658" name="Group 114"/>
          <p:cNvGrpSpPr>
            <a:grpSpLocks noChangeAspect="1"/>
          </p:cNvGrpSpPr>
          <p:nvPr/>
        </p:nvGrpSpPr>
        <p:grpSpPr bwMode="auto">
          <a:xfrm>
            <a:off x="5325244" y="3855600"/>
            <a:ext cx="2395506" cy="1234168"/>
            <a:chOff x="7740" y="12048"/>
            <a:chExt cx="1800" cy="1248"/>
          </a:xfrm>
        </p:grpSpPr>
        <p:sp>
          <p:nvSpPr>
            <p:cNvPr id="108659" name="Text Box 115"/>
            <p:cNvSpPr txBox="1">
              <a:spLocks noChangeAspect="1" noChangeArrowheads="1"/>
            </p:cNvSpPr>
            <p:nvPr/>
          </p:nvSpPr>
          <p:spPr bwMode="auto">
            <a:xfrm>
              <a:off x="7740" y="12048"/>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000"/>
                <a:t>起始块号</a:t>
              </a:r>
            </a:p>
          </p:txBody>
        </p:sp>
        <p:sp>
          <p:nvSpPr>
            <p:cNvPr id="108660" name="Text Box 116"/>
            <p:cNvSpPr txBox="1">
              <a:spLocks noChangeAspect="1" noChangeArrowheads="1"/>
            </p:cNvSpPr>
            <p:nvPr/>
          </p:nvSpPr>
          <p:spPr bwMode="auto">
            <a:xfrm>
              <a:off x="8640" y="12048"/>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zh-CN" altLang="en-US" sz="2000"/>
                <a:t>分区长度</a:t>
              </a:r>
            </a:p>
          </p:txBody>
        </p:sp>
        <p:sp>
          <p:nvSpPr>
            <p:cNvPr id="108661" name="Text Box 117"/>
            <p:cNvSpPr txBox="1">
              <a:spLocks noChangeAspect="1" noChangeArrowheads="1"/>
            </p:cNvSpPr>
            <p:nvPr/>
          </p:nvSpPr>
          <p:spPr bwMode="auto">
            <a:xfrm>
              <a:off x="7740" y="1236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3</a:t>
              </a:r>
            </a:p>
          </p:txBody>
        </p:sp>
        <p:sp>
          <p:nvSpPr>
            <p:cNvPr id="108662" name="Text Box 118"/>
            <p:cNvSpPr txBox="1">
              <a:spLocks noChangeAspect="1" noChangeArrowheads="1"/>
            </p:cNvSpPr>
            <p:nvPr/>
          </p:nvSpPr>
          <p:spPr bwMode="auto">
            <a:xfrm>
              <a:off x="8640" y="12360"/>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7</a:t>
              </a:r>
            </a:p>
          </p:txBody>
        </p:sp>
        <p:sp>
          <p:nvSpPr>
            <p:cNvPr id="108663" name="Text Box 119"/>
            <p:cNvSpPr txBox="1">
              <a:spLocks noChangeAspect="1" noChangeArrowheads="1"/>
            </p:cNvSpPr>
            <p:nvPr/>
          </p:nvSpPr>
          <p:spPr bwMode="auto">
            <a:xfrm>
              <a:off x="7740" y="12672"/>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15</a:t>
              </a:r>
            </a:p>
          </p:txBody>
        </p:sp>
        <p:sp>
          <p:nvSpPr>
            <p:cNvPr id="108664" name="Text Box 120"/>
            <p:cNvSpPr txBox="1">
              <a:spLocks noChangeAspect="1" noChangeArrowheads="1"/>
            </p:cNvSpPr>
            <p:nvPr/>
          </p:nvSpPr>
          <p:spPr bwMode="auto">
            <a:xfrm>
              <a:off x="8640" y="12672"/>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1</a:t>
              </a:r>
            </a:p>
          </p:txBody>
        </p:sp>
        <p:sp>
          <p:nvSpPr>
            <p:cNvPr id="108665" name="Text Box 121"/>
            <p:cNvSpPr txBox="1">
              <a:spLocks noChangeAspect="1" noChangeArrowheads="1"/>
            </p:cNvSpPr>
            <p:nvPr/>
          </p:nvSpPr>
          <p:spPr bwMode="auto">
            <a:xfrm>
              <a:off x="8640" y="12984"/>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3</a:t>
              </a:r>
            </a:p>
          </p:txBody>
        </p:sp>
        <p:sp>
          <p:nvSpPr>
            <p:cNvPr id="108666" name="Text Box 122"/>
            <p:cNvSpPr txBox="1">
              <a:spLocks noChangeAspect="1" noChangeArrowheads="1"/>
            </p:cNvSpPr>
            <p:nvPr/>
          </p:nvSpPr>
          <p:spPr bwMode="auto">
            <a:xfrm>
              <a:off x="7740" y="12984"/>
              <a:ext cx="900"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pPr algn="ctr" eaLnBrk="0" hangingPunct="0"/>
              <a:r>
                <a:rPr kumimoji="0" lang="en-US" altLang="zh-CN" sz="2000"/>
                <a:t>27</a:t>
              </a:r>
            </a:p>
          </p:txBody>
        </p:sp>
      </p:grpSp>
      <p:sp>
        <p:nvSpPr>
          <p:cNvPr id="2" name="日期占位符 1"/>
          <p:cNvSpPr>
            <a:spLocks noGrp="1"/>
          </p:cNvSpPr>
          <p:nvPr>
            <p:ph type="dt" sz="half" idx="10"/>
          </p:nvPr>
        </p:nvSpPr>
        <p:spPr/>
        <p:txBody>
          <a:bodyPr/>
          <a:lstStyle/>
          <a:p>
            <a:fld id="{7CF1CDBC-12A7-484E-BD80-5D8E8F709E2A}"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514031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索引表组织</a:t>
            </a:r>
          </a:p>
        </p:txBody>
      </p:sp>
      <p:sp>
        <p:nvSpPr>
          <p:cNvPr id="143362" name="Rectangle 2"/>
          <p:cNvSpPr>
            <a:spLocks noGrp="1" noChangeArrowheads="1"/>
          </p:cNvSpPr>
          <p:nvPr>
            <p:ph idx="1"/>
          </p:nvPr>
        </p:nvSpPr>
        <p:spPr/>
        <p:txBody>
          <a:bodyPr>
            <a:normAutofit/>
          </a:bodyPr>
          <a:lstStyle/>
          <a:p>
            <a:r>
              <a:rPr lang="zh-CN" altLang="en-US" dirty="0"/>
              <a:t>一个数据块容纳不了一个文件的所有分区时，需要若干个索引结点进行存储</a:t>
            </a:r>
            <a:endParaRPr lang="en-US" altLang="zh-CN" dirty="0"/>
          </a:p>
        </p:txBody>
      </p:sp>
      <p:sp>
        <p:nvSpPr>
          <p:cNvPr id="2" name="日期占位符 1"/>
          <p:cNvSpPr>
            <a:spLocks noGrp="1"/>
          </p:cNvSpPr>
          <p:nvPr>
            <p:ph type="dt" sz="half" idx="10"/>
          </p:nvPr>
        </p:nvSpPr>
        <p:spPr/>
        <p:txBody>
          <a:bodyPr/>
          <a:lstStyle/>
          <a:p>
            <a:fld id="{3A2F1C3E-FED0-5741-BD4F-584D487CBA78}"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53</a:t>
            </a:fld>
            <a:endParaRPr lang="zh-CN" altLang="en-US"/>
          </a:p>
        </p:txBody>
      </p:sp>
      <p:graphicFrame>
        <p:nvGraphicFramePr>
          <p:cNvPr id="6" name="图示 5"/>
          <p:cNvGraphicFramePr/>
          <p:nvPr>
            <p:extLst>
              <p:ext uri="{D42A27DB-BD31-4B8C-83A1-F6EECF244321}">
                <p14:modId xmlns:p14="http://schemas.microsoft.com/office/powerpoint/2010/main" val="2992946777"/>
              </p:ext>
            </p:extLst>
          </p:nvPr>
        </p:nvGraphicFramePr>
        <p:xfrm>
          <a:off x="1551296" y="2825086"/>
          <a:ext cx="6096000" cy="291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67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fade">
                                      <p:cBhvr>
                                        <p:cTn id="7" dur="500"/>
                                        <p:tgtEl>
                                          <p:spTgt spid="143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D0C5A27A-6942-4EFD-BFC1-DE44D24AE44C}"/>
                                            </p:graphicEl>
                                          </p:spTgt>
                                        </p:tgtEl>
                                        <p:attrNameLst>
                                          <p:attrName>style.visibility</p:attrName>
                                        </p:attrNameLst>
                                      </p:cBhvr>
                                      <p:to>
                                        <p:strVal val="visible"/>
                                      </p:to>
                                    </p:set>
                                    <p:animEffect transition="in" filter="fade">
                                      <p:cBhvr>
                                        <p:cTn id="12" dur="500"/>
                                        <p:tgtEl>
                                          <p:spTgt spid="6">
                                            <p:graphicEl>
                                              <a:dgm id="{D0C5A27A-6942-4EFD-BFC1-DE44D24AE44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CC5D3B4F-4F22-4CEA-B82A-ECEB4DE5D0AA}"/>
                                            </p:graphicEl>
                                          </p:spTgt>
                                        </p:tgtEl>
                                        <p:attrNameLst>
                                          <p:attrName>style.visibility</p:attrName>
                                        </p:attrNameLst>
                                      </p:cBhvr>
                                      <p:to>
                                        <p:strVal val="visible"/>
                                      </p:to>
                                    </p:set>
                                    <p:animEffect transition="in" filter="fade">
                                      <p:cBhvr>
                                        <p:cTn id="15" dur="500"/>
                                        <p:tgtEl>
                                          <p:spTgt spid="6">
                                            <p:graphicEl>
                                              <a:dgm id="{CC5D3B4F-4F22-4CEA-B82A-ECEB4DE5D0AA}"/>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F266638D-26D4-4BD5-B10C-BBDA358EA407}"/>
                                            </p:graphicEl>
                                          </p:spTgt>
                                        </p:tgtEl>
                                        <p:attrNameLst>
                                          <p:attrName>style.visibility</p:attrName>
                                        </p:attrNameLst>
                                      </p:cBhvr>
                                      <p:to>
                                        <p:strVal val="visible"/>
                                      </p:to>
                                    </p:set>
                                    <p:animEffect transition="in" filter="fade">
                                      <p:cBhvr>
                                        <p:cTn id="18" dur="500"/>
                                        <p:tgtEl>
                                          <p:spTgt spid="6">
                                            <p:graphicEl>
                                              <a:dgm id="{F266638D-26D4-4BD5-B10C-BBDA358EA40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6F60D5E8-FAD2-45C5-8DB8-7586CF5592C8}"/>
                                            </p:graphicEl>
                                          </p:spTgt>
                                        </p:tgtEl>
                                        <p:attrNameLst>
                                          <p:attrName>style.visibility</p:attrName>
                                        </p:attrNameLst>
                                      </p:cBhvr>
                                      <p:to>
                                        <p:strVal val="visible"/>
                                      </p:to>
                                    </p:set>
                                    <p:animEffect transition="in" filter="fade">
                                      <p:cBhvr>
                                        <p:cTn id="23" dur="500"/>
                                        <p:tgtEl>
                                          <p:spTgt spid="6">
                                            <p:graphicEl>
                                              <a:dgm id="{6F60D5E8-FAD2-45C5-8DB8-7586CF5592C8}"/>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E45A1E5C-694F-4960-BBD7-21E1C47A6DA5}"/>
                                            </p:graphicEl>
                                          </p:spTgt>
                                        </p:tgtEl>
                                        <p:attrNameLst>
                                          <p:attrName>style.visibility</p:attrName>
                                        </p:attrNameLst>
                                      </p:cBhvr>
                                      <p:to>
                                        <p:strVal val="visible"/>
                                      </p:to>
                                    </p:set>
                                    <p:animEffect transition="in" filter="fade">
                                      <p:cBhvr>
                                        <p:cTn id="26" dur="500"/>
                                        <p:tgtEl>
                                          <p:spTgt spid="6">
                                            <p:graphicEl>
                                              <a:dgm id="{E45A1E5C-694F-4960-BBD7-21E1C47A6DA5}"/>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BC51E303-A71D-4371-82C0-CB6F5B7701EF}"/>
                                            </p:graphicEl>
                                          </p:spTgt>
                                        </p:tgtEl>
                                        <p:attrNameLst>
                                          <p:attrName>style.visibility</p:attrName>
                                        </p:attrNameLst>
                                      </p:cBhvr>
                                      <p:to>
                                        <p:strVal val="visible"/>
                                      </p:to>
                                    </p:set>
                                    <p:animEffect transition="in" filter="fade">
                                      <p:cBhvr>
                                        <p:cTn id="29" dur="500"/>
                                        <p:tgtEl>
                                          <p:spTgt spid="6">
                                            <p:graphicEl>
                                              <a:dgm id="{BC51E303-A71D-4371-82C0-CB6F5B7701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Graphic spid="6" grpId="0">
        <p:bldSub>
          <a:bldDgm bld="lvlAtOnc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多级索引</a:t>
            </a:r>
          </a:p>
        </p:txBody>
      </p:sp>
      <p:sp>
        <p:nvSpPr>
          <p:cNvPr id="3" name="内容占位符 2"/>
          <p:cNvSpPr>
            <a:spLocks noGrp="1"/>
          </p:cNvSpPr>
          <p:nvPr>
            <p:ph sz="half" idx="1"/>
          </p:nvPr>
        </p:nvSpPr>
        <p:spPr/>
        <p:txBody>
          <a:bodyPr/>
          <a:lstStyle/>
          <a:p>
            <a:r>
              <a:rPr lang="zh-CN" altLang="en-US" dirty="0"/>
              <a:t>对索引块</a:t>
            </a:r>
            <a:br>
              <a:rPr lang="en-US" altLang="zh-CN" dirty="0"/>
            </a:br>
            <a:r>
              <a:rPr lang="zh-CN" altLang="en-US" dirty="0"/>
              <a:t>进行索引</a:t>
            </a:r>
          </a:p>
        </p:txBody>
      </p:sp>
      <p:sp>
        <p:nvSpPr>
          <p:cNvPr id="4" name="日期占位符 3"/>
          <p:cNvSpPr>
            <a:spLocks noGrp="1"/>
          </p:cNvSpPr>
          <p:nvPr>
            <p:ph type="dt" sz="half" idx="10"/>
          </p:nvPr>
        </p:nvSpPr>
        <p:spPr/>
        <p:txBody>
          <a:bodyPr/>
          <a:lstStyle/>
          <a:p>
            <a:fld id="{EF1237A6-B53E-1247-95D6-48C8CE80C994}"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54</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52281383"/>
              </p:ext>
            </p:extLst>
          </p:nvPr>
        </p:nvGraphicFramePr>
        <p:xfrm>
          <a:off x="2498086" y="1097557"/>
          <a:ext cx="6045200" cy="5773737"/>
        </p:xfrm>
        <a:graphic>
          <a:graphicData uri="http://schemas.openxmlformats.org/presentationml/2006/ole">
            <mc:AlternateContent xmlns:mc="http://schemas.openxmlformats.org/markup-compatibility/2006">
              <mc:Choice xmlns:v="urn:schemas-microsoft-com:vml" Requires="v">
                <p:oleObj spid="_x0000_s6508" name="Visio" r:id="rId3" imgW="3480840" imgH="3377242" progId="Visio.Drawing.11">
                  <p:embed/>
                </p:oleObj>
              </mc:Choice>
              <mc:Fallback>
                <p:oleObj name="Visio" r:id="rId3" imgW="3480840" imgH="3377242" progId="Visio.Drawing.11">
                  <p:embed/>
                  <p:pic>
                    <p:nvPicPr>
                      <p:cNvPr id="0" name="Object 5"/>
                      <p:cNvPicPr>
                        <a:picLocks noChangeAspect="1" noChangeArrowheads="1"/>
                      </p:cNvPicPr>
                      <p:nvPr/>
                    </p:nvPicPr>
                    <p:blipFill>
                      <a:blip r:embed="rId4"/>
                      <a:srcRect t="1407"/>
                      <a:stretch>
                        <a:fillRect/>
                      </a:stretch>
                    </p:blipFill>
                    <p:spPr bwMode="auto">
                      <a:xfrm>
                        <a:off x="2498086" y="1097557"/>
                        <a:ext cx="6045200" cy="5773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9712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多级索引</a:t>
            </a:r>
          </a:p>
        </p:txBody>
      </p:sp>
      <p:sp>
        <p:nvSpPr>
          <p:cNvPr id="3" name="内容占位符 2"/>
          <p:cNvSpPr>
            <a:spLocks noGrp="1"/>
          </p:cNvSpPr>
          <p:nvPr>
            <p:ph idx="1"/>
          </p:nvPr>
        </p:nvSpPr>
        <p:spPr/>
        <p:txBody>
          <a:bodyPr>
            <a:normAutofit lnSpcReduction="10000"/>
          </a:bodyPr>
          <a:lstStyle/>
          <a:p>
            <a:r>
              <a:rPr lang="zh-CN" altLang="en-US" dirty="0"/>
              <a:t>盘块大小：</a:t>
            </a:r>
            <a:r>
              <a:rPr lang="en-US" altLang="zh-CN" dirty="0"/>
              <a:t>1 KB</a:t>
            </a:r>
            <a:r>
              <a:rPr lang="zh-CN" altLang="en-US" dirty="0"/>
              <a:t>，每个盘块号：</a:t>
            </a:r>
            <a:r>
              <a:rPr lang="en-US" altLang="zh-CN" dirty="0"/>
              <a:t>4B</a:t>
            </a:r>
          </a:p>
          <a:p>
            <a:pPr lvl="1"/>
            <a:r>
              <a:rPr lang="zh-CN" altLang="en-US" dirty="0"/>
              <a:t>一个索引块中可存放</a:t>
            </a:r>
            <a:r>
              <a:rPr lang="en-US" altLang="zh-CN" dirty="0"/>
              <a:t>1K/4B=256</a:t>
            </a:r>
            <a:r>
              <a:rPr lang="zh-CN" altLang="en-US" dirty="0"/>
              <a:t>个盘块号</a:t>
            </a:r>
            <a:endParaRPr lang="en-US" altLang="zh-CN" dirty="0"/>
          </a:p>
          <a:p>
            <a:pPr lvl="1"/>
            <a:r>
              <a:rPr lang="zh-CN" altLang="en-US" dirty="0"/>
              <a:t>两级索引时， 最多可包含的存放文件的盘块总数</a:t>
            </a:r>
            <a:r>
              <a:rPr lang="en-US" altLang="zh-CN" dirty="0"/>
              <a:t>N = 256 × 256 = 64 K</a:t>
            </a:r>
            <a:r>
              <a:rPr lang="zh-CN" altLang="en-US" dirty="0"/>
              <a:t>个盘块号。</a:t>
            </a:r>
            <a:endParaRPr lang="en-US" altLang="zh-CN" dirty="0"/>
          </a:p>
          <a:p>
            <a:pPr lvl="1"/>
            <a:r>
              <a:rPr lang="zh-CN" altLang="en-US" dirty="0"/>
              <a:t>最大文件长度：</a:t>
            </a:r>
            <a:r>
              <a:rPr lang="en-US" altLang="zh-CN" dirty="0"/>
              <a:t>64MB</a:t>
            </a:r>
          </a:p>
          <a:p>
            <a:r>
              <a:rPr lang="zh-CN" altLang="en-US" dirty="0"/>
              <a:t>计算：盘块大小：</a:t>
            </a:r>
            <a:r>
              <a:rPr lang="en-US" altLang="zh-CN" dirty="0"/>
              <a:t>4KB</a:t>
            </a:r>
            <a:r>
              <a:rPr lang="zh-CN" altLang="en-US" dirty="0"/>
              <a:t>，盘块号：</a:t>
            </a:r>
            <a:r>
              <a:rPr lang="en-US" altLang="zh-CN" dirty="0"/>
              <a:t>4B</a:t>
            </a:r>
            <a:r>
              <a:rPr lang="zh-CN" altLang="en-US" dirty="0"/>
              <a:t>，一级、两级索引时最大文件分别为？</a:t>
            </a:r>
            <a:endParaRPr lang="en-US" altLang="zh-CN" dirty="0"/>
          </a:p>
          <a:p>
            <a:pPr lvl="1"/>
            <a:r>
              <a:rPr lang="en-US" altLang="zh-CN" dirty="0"/>
              <a:t>4MB</a:t>
            </a:r>
            <a:r>
              <a:rPr lang="zh-CN" altLang="en-US" dirty="0"/>
              <a:t>，</a:t>
            </a:r>
            <a:r>
              <a:rPr lang="en-US" altLang="zh-CN" dirty="0"/>
              <a:t>4GB</a:t>
            </a:r>
            <a:endParaRPr lang="zh-CN" altLang="en-US" dirty="0"/>
          </a:p>
        </p:txBody>
      </p:sp>
      <p:sp>
        <p:nvSpPr>
          <p:cNvPr id="4" name="日期占位符 3"/>
          <p:cNvSpPr>
            <a:spLocks noGrp="1"/>
          </p:cNvSpPr>
          <p:nvPr>
            <p:ph type="dt" sz="half" idx="10"/>
          </p:nvPr>
        </p:nvSpPr>
        <p:spPr/>
        <p:txBody>
          <a:bodyPr/>
          <a:lstStyle/>
          <a:p>
            <a:fld id="{794FF18C-FB89-7D40-BBE4-1740CD686FB6}"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97254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latin typeface="隶书" pitchFamily="49" charset="-122"/>
              </a:rPr>
              <a:t>综合</a:t>
            </a:r>
            <a:r>
              <a:rPr lang="en-US" altLang="zh-CN" dirty="0">
                <a:latin typeface="隶书" pitchFamily="49" charset="-122"/>
              </a:rPr>
              <a:t>/</a:t>
            </a:r>
            <a:r>
              <a:rPr lang="zh-CN" altLang="en-US" dirty="0">
                <a:latin typeface="隶书" pitchFamily="49" charset="-122"/>
              </a:rPr>
              <a:t>混合模式</a:t>
            </a:r>
            <a:endParaRPr lang="zh-CN" altLang="en-US" dirty="0"/>
          </a:p>
        </p:txBody>
      </p:sp>
      <p:sp>
        <p:nvSpPr>
          <p:cNvPr id="144386" name="Rectangle 2"/>
          <p:cNvSpPr>
            <a:spLocks noGrp="1" noChangeArrowheads="1"/>
          </p:cNvSpPr>
          <p:nvPr>
            <p:ph idx="1"/>
          </p:nvPr>
        </p:nvSpPr>
        <p:spPr/>
        <p:txBody>
          <a:bodyPr>
            <a:normAutofit/>
          </a:bodyPr>
          <a:lstStyle/>
          <a:p>
            <a:r>
              <a:rPr lang="zh-CN" altLang="en-US" dirty="0"/>
              <a:t>将多种索引分配方式相结合而形成的一种分配方式。</a:t>
            </a:r>
            <a:endParaRPr lang="en-US" altLang="zh-CN" dirty="0"/>
          </a:p>
          <a:p>
            <a:r>
              <a:rPr lang="zh-CN" altLang="en-US" dirty="0"/>
              <a:t>例如，系统既采用了直接地址，又采用了一级索引分配方式，或两级索引分配方式，甚至还采用了三级索引分配方式。</a:t>
            </a:r>
            <a:endParaRPr lang="en-US" altLang="zh-CN" dirty="0"/>
          </a:p>
        </p:txBody>
      </p:sp>
      <p:sp>
        <p:nvSpPr>
          <p:cNvPr id="2" name="日期占位符 1"/>
          <p:cNvSpPr>
            <a:spLocks noGrp="1"/>
          </p:cNvSpPr>
          <p:nvPr>
            <p:ph type="dt" sz="half" idx="10"/>
          </p:nvPr>
        </p:nvSpPr>
        <p:spPr/>
        <p:txBody>
          <a:bodyPr/>
          <a:lstStyle/>
          <a:p>
            <a:fld id="{11710E3D-BA27-0840-A59F-47134A06F6F1}"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261595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animEffect transition="in" filter="fade">
                                      <p:cBhvr>
                                        <p:cTn id="7" dur="500"/>
                                        <p:tgtEl>
                                          <p:spTgt spid="144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386">
                                            <p:txEl>
                                              <p:pRg st="1" end="1"/>
                                            </p:txEl>
                                          </p:spTgt>
                                        </p:tgtEl>
                                        <p:attrNameLst>
                                          <p:attrName>style.visibility</p:attrName>
                                        </p:attrNameLst>
                                      </p:cBhvr>
                                      <p:to>
                                        <p:strVal val="visible"/>
                                      </p:to>
                                    </p:set>
                                    <p:animEffect transition="in" filter="fade">
                                      <p:cBhvr>
                                        <p:cTn id="12" dur="500"/>
                                        <p:tgtEl>
                                          <p:spTgt spid="1443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a:t>
            </a:r>
            <a:r>
              <a:rPr lang="en-US" altLang="zh-CN" dirty="0" err="1"/>
              <a:t>inode</a:t>
            </a:r>
            <a:endParaRPr lang="zh-CN" altLang="en-US" dirty="0"/>
          </a:p>
        </p:txBody>
      </p:sp>
      <p:sp>
        <p:nvSpPr>
          <p:cNvPr id="3" name="内容占位符 2"/>
          <p:cNvSpPr>
            <a:spLocks noGrp="1"/>
          </p:cNvSpPr>
          <p:nvPr>
            <p:ph idx="1"/>
          </p:nvPr>
        </p:nvSpPr>
        <p:spPr/>
        <p:txBody>
          <a:bodyPr>
            <a:normAutofit/>
          </a:bodyPr>
          <a:lstStyle/>
          <a:p>
            <a:r>
              <a:rPr lang="zh-CN" altLang="en-US" dirty="0"/>
              <a:t>13个索引项，每项2个字节</a:t>
            </a:r>
            <a:endParaRPr lang="en-US" altLang="zh-CN" dirty="0"/>
          </a:p>
          <a:p>
            <a:r>
              <a:rPr lang="zh-CN" altLang="en-US" dirty="0"/>
              <a:t>前10项为直接块</a:t>
            </a:r>
          </a:p>
          <a:p>
            <a:r>
              <a:rPr lang="zh-CN" altLang="en-US" dirty="0"/>
              <a:t>第11项指向一个物理块，该块中最多可放256个文件物理块的块号（一次间接寻址）。</a:t>
            </a:r>
            <a:endParaRPr lang="en-US" altLang="zh-CN" dirty="0"/>
          </a:p>
          <a:p>
            <a:r>
              <a:rPr lang="zh-CN" altLang="en-US" dirty="0"/>
              <a:t>第12和第13项作为二次和三次间接寻址</a:t>
            </a:r>
          </a:p>
          <a:p>
            <a:r>
              <a:rPr lang="zh-CN" altLang="en-US" dirty="0"/>
              <a:t>计算：文件最大规模？</a:t>
            </a:r>
            <a:r>
              <a:rPr lang="en-US" altLang="zh-CN" dirty="0"/>
              <a:t>(512B/block)</a:t>
            </a:r>
            <a:endParaRPr lang="zh-CN" altLang="en-US" dirty="0"/>
          </a:p>
        </p:txBody>
      </p:sp>
      <p:sp>
        <p:nvSpPr>
          <p:cNvPr id="4" name="日期占位符 3"/>
          <p:cNvSpPr>
            <a:spLocks noGrp="1"/>
          </p:cNvSpPr>
          <p:nvPr>
            <p:ph type="dt" sz="half" idx="10"/>
          </p:nvPr>
        </p:nvSpPr>
        <p:spPr/>
        <p:txBody>
          <a:bodyPr/>
          <a:lstStyle/>
          <a:p>
            <a:fld id="{A22C27C5-F24C-F942-9D9F-2D769AD81AF8}"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27671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UNIX </a:t>
            </a:r>
            <a:r>
              <a:rPr lang="en-US" altLang="zh-CN" dirty="0" err="1"/>
              <a:t>inode</a:t>
            </a:r>
            <a:endParaRPr lang="zh-CN" altLang="en-US" dirty="0"/>
          </a:p>
        </p:txBody>
      </p:sp>
      <p:sp>
        <p:nvSpPr>
          <p:cNvPr id="3" name="日期占位符 2"/>
          <p:cNvSpPr>
            <a:spLocks noGrp="1"/>
          </p:cNvSpPr>
          <p:nvPr>
            <p:ph type="dt" sz="half" idx="10"/>
          </p:nvPr>
        </p:nvSpPr>
        <p:spPr/>
        <p:txBody>
          <a:bodyPr/>
          <a:lstStyle/>
          <a:p>
            <a:fld id="{18061F78-9E2E-2A4B-953B-8DA9A053E681}"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58</a:t>
            </a:fld>
            <a:endParaRPr lang="zh-CN" altLang="en-US"/>
          </a:p>
        </p:txBody>
      </p:sp>
      <p:pic>
        <p:nvPicPr>
          <p:cNvPr id="6"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4486" t="948" r="4706" b="948"/>
          <a:stretch>
            <a:fillRect/>
          </a:stretch>
        </p:blipFill>
        <p:spPr bwMode="auto">
          <a:xfrm>
            <a:off x="1432719" y="1268413"/>
            <a:ext cx="6278562" cy="5087937"/>
          </a:xfrm>
          <a:prstGeom prst="rect">
            <a:avLst/>
          </a:prstGeom>
          <a:noFill/>
          <a:ln w="38100" cmpd="dbl">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791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练习</a:t>
            </a:r>
            <a:endParaRPr lang="zh-CN" altLang="en-US" dirty="0"/>
          </a:p>
        </p:txBody>
      </p:sp>
      <p:sp>
        <p:nvSpPr>
          <p:cNvPr id="5" name="内容占位符 4"/>
          <p:cNvSpPr>
            <a:spLocks noGrp="1"/>
          </p:cNvSpPr>
          <p:nvPr>
            <p:ph idx="1"/>
          </p:nvPr>
        </p:nvSpPr>
        <p:spPr/>
        <p:txBody>
          <a:bodyPr/>
          <a:lstStyle/>
          <a:p>
            <a:r>
              <a:rPr lang="zh-CN" altLang="en-US" dirty="0"/>
              <a:t>设文件索引节点中有</a:t>
            </a:r>
            <a:r>
              <a:rPr lang="en-US" altLang="zh-CN" dirty="0"/>
              <a:t>7</a:t>
            </a:r>
            <a:r>
              <a:rPr lang="zh-CN" altLang="en-US" dirty="0"/>
              <a:t>个地址项</a:t>
            </a:r>
            <a:endParaRPr lang="en-US" altLang="zh-CN" dirty="0"/>
          </a:p>
          <a:p>
            <a:pPr lvl="1"/>
            <a:r>
              <a:rPr lang="en-US" altLang="zh-CN" dirty="0"/>
              <a:t>4</a:t>
            </a:r>
            <a:r>
              <a:rPr lang="zh-CN" altLang="en-US" dirty="0"/>
              <a:t>个直接地址索引</a:t>
            </a:r>
            <a:endParaRPr lang="en-US" altLang="zh-CN" dirty="0"/>
          </a:p>
          <a:p>
            <a:pPr lvl="1"/>
            <a:r>
              <a:rPr lang="en-US" altLang="zh-CN" dirty="0"/>
              <a:t>2</a:t>
            </a:r>
            <a:r>
              <a:rPr lang="zh-CN" altLang="en-US" dirty="0"/>
              <a:t>个一级间接地址索引</a:t>
            </a:r>
            <a:endParaRPr lang="en-US" altLang="zh-CN" dirty="0"/>
          </a:p>
          <a:p>
            <a:pPr lvl="1"/>
            <a:r>
              <a:rPr lang="en-US" altLang="zh-CN" dirty="0"/>
              <a:t>1</a:t>
            </a:r>
            <a:r>
              <a:rPr lang="zh-CN" altLang="en-US" dirty="0"/>
              <a:t>个二级间接地址索引</a:t>
            </a:r>
            <a:endParaRPr lang="en-US" altLang="zh-CN" dirty="0"/>
          </a:p>
          <a:p>
            <a:pPr lvl="1"/>
            <a:r>
              <a:rPr lang="zh-CN" altLang="en-US" dirty="0"/>
              <a:t>每个地址项大小为</a:t>
            </a:r>
            <a:r>
              <a:rPr lang="en-US" altLang="zh-CN" dirty="0"/>
              <a:t>4B</a:t>
            </a:r>
          </a:p>
          <a:p>
            <a:pPr lvl="1"/>
            <a:r>
              <a:rPr lang="zh-CN" altLang="en-US" dirty="0"/>
              <a:t>磁盘索引块和磁盘数据块均为</a:t>
            </a:r>
            <a:r>
              <a:rPr lang="en-US" altLang="zh-CN" dirty="0"/>
              <a:t>256B</a:t>
            </a:r>
          </a:p>
          <a:p>
            <a:r>
              <a:rPr lang="zh-CN" altLang="en-US" dirty="0"/>
              <a:t>问：单个文件的最大长度是多少？</a:t>
            </a:r>
          </a:p>
          <a:p>
            <a:endParaRPr lang="zh-CN" altLang="en-US" dirty="0"/>
          </a:p>
        </p:txBody>
      </p:sp>
      <p:sp>
        <p:nvSpPr>
          <p:cNvPr id="2" name="日期占位符 1"/>
          <p:cNvSpPr>
            <a:spLocks noGrp="1"/>
          </p:cNvSpPr>
          <p:nvPr>
            <p:ph type="dt" sz="half" idx="10"/>
          </p:nvPr>
        </p:nvSpPr>
        <p:spPr/>
        <p:txBody>
          <a:bodyPr/>
          <a:lstStyle/>
          <a:p>
            <a:fld id="{B81F6D8D-A410-F043-901A-AF9D8FA0358F}" type="datetime5">
              <a:t>2020/12/14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59</a:t>
            </a:fld>
            <a:endParaRPr lang="zh-CN" altLang="en-US"/>
          </a:p>
        </p:txBody>
      </p:sp>
    </p:spTree>
    <p:extLst>
      <p:ext uri="{BB962C8B-B14F-4D97-AF65-F5344CB8AC3E}">
        <p14:creationId xmlns:p14="http://schemas.microsoft.com/office/powerpoint/2010/main" val="8717632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数据访问方式</a:t>
            </a:r>
          </a:p>
        </p:txBody>
      </p:sp>
      <p:sp>
        <p:nvSpPr>
          <p:cNvPr id="3" name="内容占位符 2"/>
          <p:cNvSpPr>
            <a:spLocks noGrp="1"/>
          </p:cNvSpPr>
          <p:nvPr>
            <p:ph idx="1"/>
          </p:nvPr>
        </p:nvSpPr>
        <p:spPr/>
        <p:txBody>
          <a:bodyPr/>
          <a:lstStyle/>
          <a:p>
            <a:r>
              <a:rPr lang="zh-CN" altLang="en-US" dirty="0"/>
              <a:t>内存</a:t>
            </a:r>
            <a:endParaRPr lang="en-US" altLang="zh-CN" dirty="0"/>
          </a:p>
          <a:p>
            <a:pPr lvl="1"/>
            <a:r>
              <a:rPr lang="zh-CN" altLang="en-US" dirty="0"/>
              <a:t>虚拟地址、物理地址、线性结构：随机访问</a:t>
            </a:r>
            <a:endParaRPr lang="en-US" altLang="zh-CN" dirty="0"/>
          </a:p>
          <a:p>
            <a:pPr lvl="1"/>
            <a:r>
              <a:rPr lang="zh-CN" altLang="en-US" dirty="0"/>
              <a:t>程序了解数据的含义</a:t>
            </a:r>
            <a:endParaRPr lang="en-US" altLang="zh-CN" dirty="0"/>
          </a:p>
          <a:p>
            <a:r>
              <a:rPr lang="zh-CN" altLang="en-US" dirty="0"/>
              <a:t>磁盘</a:t>
            </a:r>
            <a:endParaRPr lang="en-US" altLang="zh-CN" dirty="0"/>
          </a:p>
          <a:p>
            <a:pPr lvl="1"/>
            <a:r>
              <a:rPr lang="zh-CN" altLang="en-US" dirty="0"/>
              <a:t>大容量的内存？</a:t>
            </a:r>
            <a:endParaRPr lang="en-US" altLang="zh-CN" dirty="0"/>
          </a:p>
          <a:p>
            <a:pPr lvl="1"/>
            <a:r>
              <a:rPr lang="zh-CN" altLang="en-US" dirty="0"/>
              <a:t>组织形式？</a:t>
            </a:r>
            <a:endParaRPr lang="en-US" altLang="zh-CN" dirty="0"/>
          </a:p>
          <a:p>
            <a:pPr lvl="1"/>
            <a:r>
              <a:rPr lang="zh-CN" altLang="en-US" dirty="0"/>
              <a:t>谁了解数据的含义？</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71E4511A-63B1-2048-9111-3852381BCD91}"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
        <p:nvSpPr>
          <p:cNvPr id="7" name="圆角矩形 6"/>
          <p:cNvSpPr/>
          <p:nvPr/>
        </p:nvSpPr>
        <p:spPr>
          <a:xfrm>
            <a:off x="4312692" y="4217158"/>
            <a:ext cx="1501253" cy="8325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数据</a:t>
            </a:r>
          </a:p>
        </p:txBody>
      </p:sp>
      <p:sp>
        <p:nvSpPr>
          <p:cNvPr id="8" name="圆角矩形 7"/>
          <p:cNvSpPr/>
          <p:nvPr/>
        </p:nvSpPr>
        <p:spPr>
          <a:xfrm>
            <a:off x="7126405" y="4217158"/>
            <a:ext cx="1501253" cy="83251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3200" dirty="0"/>
              <a:t>存储</a:t>
            </a:r>
          </a:p>
        </p:txBody>
      </p:sp>
      <p:cxnSp>
        <p:nvCxnSpPr>
          <p:cNvPr id="10" name="直接箭头连接符 9"/>
          <p:cNvCxnSpPr>
            <a:stCxn id="7" idx="3"/>
            <a:endCxn id="8" idx="1"/>
          </p:cNvCxnSpPr>
          <p:nvPr/>
        </p:nvCxnSpPr>
        <p:spPr>
          <a:xfrm>
            <a:off x="5813945" y="4633415"/>
            <a:ext cx="1312460" cy="0"/>
          </a:xfrm>
          <a:prstGeom prst="straightConnector1">
            <a:avLst/>
          </a:prstGeom>
          <a:ln w="57150">
            <a:solidFill>
              <a:schemeClr val="accent3">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166244" y="4171750"/>
            <a:ext cx="6078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594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答案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每个索引块中的项目数为：</a:t>
            </a:r>
            <a:r>
              <a:rPr lang="en-US" altLang="zh-CN" dirty="0"/>
              <a:t>256/4=64</a:t>
            </a:r>
            <a:r>
              <a:rPr lang="zh-CN" altLang="en-US" dirty="0"/>
              <a:t>个</a:t>
            </a:r>
          </a:p>
          <a:p>
            <a:r>
              <a:rPr lang="en-US" altLang="zh-CN" dirty="0"/>
              <a:t>4</a:t>
            </a:r>
            <a:r>
              <a:rPr lang="zh-CN" altLang="en-US" dirty="0"/>
              <a:t>个直接地址索引块，可索引块数：</a:t>
            </a:r>
            <a:r>
              <a:rPr lang="en-US" altLang="zh-CN" dirty="0"/>
              <a:t>4</a:t>
            </a:r>
          </a:p>
          <a:p>
            <a:r>
              <a:rPr lang="en-US" altLang="zh-CN" dirty="0"/>
              <a:t>2</a:t>
            </a:r>
            <a:r>
              <a:rPr lang="zh-CN" altLang="en-US" dirty="0"/>
              <a:t>个一级间接地址索引块，可索引块数：</a:t>
            </a:r>
            <a:r>
              <a:rPr lang="en-US" altLang="zh-CN" dirty="0"/>
              <a:t>2×64=128</a:t>
            </a:r>
          </a:p>
          <a:p>
            <a:r>
              <a:rPr lang="en-US" altLang="zh-CN" dirty="0"/>
              <a:t>1</a:t>
            </a:r>
            <a:r>
              <a:rPr lang="zh-CN" altLang="en-US" dirty="0"/>
              <a:t>个二级间接地址索引块，可索引块数：</a:t>
            </a:r>
            <a:r>
              <a:rPr lang="en-US" altLang="zh-CN" dirty="0"/>
              <a:t>1×64×64=4096</a:t>
            </a:r>
          </a:p>
          <a:p>
            <a:r>
              <a:rPr lang="zh-CN" altLang="en-US" dirty="0"/>
              <a:t>单个文件的最大长度为：（</a:t>
            </a:r>
            <a:r>
              <a:rPr lang="en-US" altLang="zh-CN" dirty="0"/>
              <a:t>4+128+4096)*256B=1057KB</a:t>
            </a:r>
          </a:p>
          <a:p>
            <a:endParaRPr lang="zh-CN" altLang="en-US" dirty="0"/>
          </a:p>
        </p:txBody>
      </p:sp>
      <p:sp>
        <p:nvSpPr>
          <p:cNvPr id="4" name="日期占位符 3"/>
          <p:cNvSpPr>
            <a:spLocks noGrp="1"/>
          </p:cNvSpPr>
          <p:nvPr>
            <p:ph type="dt" sz="half" idx="10"/>
          </p:nvPr>
        </p:nvSpPr>
        <p:spPr/>
        <p:txBody>
          <a:bodyPr/>
          <a:lstStyle/>
          <a:p>
            <a:fld id="{2FB8E7B3-124D-C041-9179-945C6D5036A6}"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pPr/>
              <a:t>60</a:t>
            </a:fld>
            <a:endParaRPr lang="zh-CN" altLang="en-US"/>
          </a:p>
        </p:txBody>
      </p:sp>
    </p:spTree>
    <p:extLst>
      <p:ext uri="{BB962C8B-B14F-4D97-AF65-F5344CB8AC3E}">
        <p14:creationId xmlns:p14="http://schemas.microsoft.com/office/powerpoint/2010/main" val="280373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逻辑块和物理块的映射顺序</a:t>
            </a:r>
          </a:p>
        </p:txBody>
      </p:sp>
      <p:sp>
        <p:nvSpPr>
          <p:cNvPr id="3" name="内容占位符 2"/>
          <p:cNvSpPr>
            <a:spLocks noGrp="1"/>
          </p:cNvSpPr>
          <p:nvPr>
            <p:ph idx="1"/>
          </p:nvPr>
        </p:nvSpPr>
        <p:spPr/>
        <p:txBody>
          <a:bodyPr/>
          <a:lstStyle/>
          <a:p>
            <a:r>
              <a:rPr kumimoji="1" lang="zh-CN" altLang="en-US" dirty="0"/>
              <a:t>逻辑块按照</a:t>
            </a:r>
            <a:r>
              <a:rPr kumimoji="1" lang="en-US" altLang="zh-CN" dirty="0" err="1"/>
              <a:t>inode</a:t>
            </a:r>
            <a:r>
              <a:rPr kumimoji="1" lang="zh-CN" altLang="en-US" dirty="0"/>
              <a:t>结构的顺序依次填充</a:t>
            </a:r>
          </a:p>
        </p:txBody>
      </p:sp>
      <p:sp>
        <p:nvSpPr>
          <p:cNvPr id="4" name="日期占位符 3"/>
          <p:cNvSpPr>
            <a:spLocks noGrp="1"/>
          </p:cNvSpPr>
          <p:nvPr>
            <p:ph type="dt" sz="half" idx="10"/>
          </p:nvPr>
        </p:nvSpPr>
        <p:spPr/>
        <p:txBody>
          <a:bodyPr/>
          <a:lstStyle/>
          <a:p>
            <a:fld id="{49EAFF48-B6D2-5B4F-B3BE-768CF6212342}"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61</a:t>
            </a:fld>
            <a:endParaRPr lang="zh-CN" altLang="en-US"/>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4486" t="948" r="4706" b="948"/>
          <a:stretch>
            <a:fillRect/>
          </a:stretch>
        </p:blipFill>
        <p:spPr bwMode="auto">
          <a:xfrm>
            <a:off x="2183873" y="2283859"/>
            <a:ext cx="4861404" cy="3939519"/>
          </a:xfrm>
          <a:prstGeom prst="rect">
            <a:avLst/>
          </a:prstGeom>
          <a:noFill/>
          <a:ln w="38100" cmpd="dbl">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956318" y="2989478"/>
            <a:ext cx="313044" cy="369332"/>
          </a:xfrm>
          <a:prstGeom prst="rect">
            <a:avLst/>
          </a:prstGeom>
          <a:noFill/>
        </p:spPr>
        <p:txBody>
          <a:bodyPr wrap="none" rtlCol="0">
            <a:spAutoFit/>
          </a:bodyPr>
          <a:lstStyle/>
          <a:p>
            <a:r>
              <a:rPr kumimoji="1" lang="en-US" altLang="zh-CN" dirty="0">
                <a:solidFill>
                  <a:srgbClr val="C00000"/>
                </a:solidFill>
              </a:rPr>
              <a:t>0</a:t>
            </a:r>
            <a:endParaRPr kumimoji="1" lang="zh-CN" altLang="en-US" dirty="0">
              <a:solidFill>
                <a:srgbClr val="C00000"/>
              </a:solidFill>
            </a:endParaRPr>
          </a:p>
        </p:txBody>
      </p:sp>
      <p:sp>
        <p:nvSpPr>
          <p:cNvPr id="9" name="文本框 8"/>
          <p:cNvSpPr txBox="1"/>
          <p:nvPr/>
        </p:nvSpPr>
        <p:spPr>
          <a:xfrm>
            <a:off x="4969326" y="3358738"/>
            <a:ext cx="313044" cy="369332"/>
          </a:xfrm>
          <a:prstGeom prst="rect">
            <a:avLst/>
          </a:prstGeom>
          <a:noFill/>
        </p:spPr>
        <p:txBody>
          <a:bodyPr wrap="none" rtlCol="0">
            <a:spAutoFit/>
          </a:bodyPr>
          <a:lstStyle/>
          <a:p>
            <a:r>
              <a:rPr kumimoji="1" lang="en-US" altLang="zh-CN" dirty="0">
                <a:solidFill>
                  <a:srgbClr val="C00000"/>
                </a:solidFill>
              </a:rPr>
              <a:t>1</a:t>
            </a:r>
            <a:endParaRPr kumimoji="1" lang="zh-CN" altLang="en-US" dirty="0">
              <a:solidFill>
                <a:srgbClr val="C00000"/>
              </a:solidFill>
            </a:endParaRPr>
          </a:p>
        </p:txBody>
      </p:sp>
      <p:sp>
        <p:nvSpPr>
          <p:cNvPr id="10" name="文本框 9"/>
          <p:cNvSpPr txBox="1"/>
          <p:nvPr/>
        </p:nvSpPr>
        <p:spPr>
          <a:xfrm>
            <a:off x="4982334" y="3712508"/>
            <a:ext cx="313044" cy="369332"/>
          </a:xfrm>
          <a:prstGeom prst="rect">
            <a:avLst/>
          </a:prstGeom>
          <a:noFill/>
        </p:spPr>
        <p:txBody>
          <a:bodyPr wrap="none" rtlCol="0">
            <a:spAutoFit/>
          </a:bodyPr>
          <a:lstStyle/>
          <a:p>
            <a:r>
              <a:rPr kumimoji="1" lang="en-US" altLang="zh-CN" dirty="0">
                <a:solidFill>
                  <a:srgbClr val="C00000"/>
                </a:solidFill>
              </a:rPr>
              <a:t>2</a:t>
            </a:r>
            <a:endParaRPr kumimoji="1" lang="zh-CN" altLang="en-US" dirty="0">
              <a:solidFill>
                <a:srgbClr val="C00000"/>
              </a:solidFill>
            </a:endParaRPr>
          </a:p>
        </p:txBody>
      </p:sp>
      <p:sp>
        <p:nvSpPr>
          <p:cNvPr id="11" name="文本框 10"/>
          <p:cNvSpPr txBox="1"/>
          <p:nvPr/>
        </p:nvSpPr>
        <p:spPr>
          <a:xfrm>
            <a:off x="4966846" y="4502498"/>
            <a:ext cx="313044" cy="369332"/>
          </a:xfrm>
          <a:prstGeom prst="rect">
            <a:avLst/>
          </a:prstGeom>
          <a:noFill/>
        </p:spPr>
        <p:txBody>
          <a:bodyPr wrap="none" rtlCol="0">
            <a:spAutoFit/>
          </a:bodyPr>
          <a:lstStyle/>
          <a:p>
            <a:r>
              <a:rPr kumimoji="1" lang="en-US" altLang="zh-CN" dirty="0">
                <a:solidFill>
                  <a:srgbClr val="C00000"/>
                </a:solidFill>
              </a:rPr>
              <a:t>9</a:t>
            </a:r>
            <a:endParaRPr kumimoji="1" lang="zh-CN" altLang="en-US" dirty="0">
              <a:solidFill>
                <a:srgbClr val="C00000"/>
              </a:solidFill>
            </a:endParaRPr>
          </a:p>
        </p:txBody>
      </p:sp>
      <p:sp>
        <p:nvSpPr>
          <p:cNvPr id="12" name="文本框 11"/>
          <p:cNvSpPr txBox="1"/>
          <p:nvPr/>
        </p:nvSpPr>
        <p:spPr>
          <a:xfrm>
            <a:off x="4966846" y="4827788"/>
            <a:ext cx="441422" cy="369332"/>
          </a:xfrm>
          <a:prstGeom prst="rect">
            <a:avLst/>
          </a:prstGeom>
          <a:noFill/>
        </p:spPr>
        <p:txBody>
          <a:bodyPr wrap="none" rtlCol="0">
            <a:spAutoFit/>
          </a:bodyPr>
          <a:lstStyle/>
          <a:p>
            <a:r>
              <a:rPr kumimoji="1" lang="en-US" altLang="zh-CN" dirty="0">
                <a:solidFill>
                  <a:srgbClr val="C00000"/>
                </a:solidFill>
              </a:rPr>
              <a:t>10</a:t>
            </a:r>
            <a:endParaRPr kumimoji="1" lang="zh-CN" altLang="en-US" dirty="0">
              <a:solidFill>
                <a:srgbClr val="C00000"/>
              </a:solidFill>
            </a:endParaRPr>
          </a:p>
        </p:txBody>
      </p:sp>
      <p:sp>
        <p:nvSpPr>
          <p:cNvPr id="13" name="文本框 12"/>
          <p:cNvSpPr txBox="1"/>
          <p:nvPr/>
        </p:nvSpPr>
        <p:spPr>
          <a:xfrm>
            <a:off x="4951358" y="5153078"/>
            <a:ext cx="569800" cy="369332"/>
          </a:xfrm>
          <a:prstGeom prst="rect">
            <a:avLst/>
          </a:prstGeom>
          <a:noFill/>
        </p:spPr>
        <p:txBody>
          <a:bodyPr wrap="none" rtlCol="0">
            <a:spAutoFit/>
          </a:bodyPr>
          <a:lstStyle/>
          <a:p>
            <a:r>
              <a:rPr kumimoji="1" lang="en-US" altLang="zh-CN" dirty="0">
                <a:solidFill>
                  <a:srgbClr val="C00000"/>
                </a:solidFill>
              </a:rPr>
              <a:t>265</a:t>
            </a:r>
            <a:endParaRPr kumimoji="1" lang="zh-CN" altLang="en-US" dirty="0">
              <a:solidFill>
                <a:srgbClr val="C00000"/>
              </a:solidFill>
            </a:endParaRPr>
          </a:p>
        </p:txBody>
      </p:sp>
      <p:sp>
        <p:nvSpPr>
          <p:cNvPr id="14" name="文本框 13"/>
          <p:cNvSpPr txBox="1"/>
          <p:nvPr/>
        </p:nvSpPr>
        <p:spPr>
          <a:xfrm>
            <a:off x="7026813" y="4890962"/>
            <a:ext cx="569800" cy="369332"/>
          </a:xfrm>
          <a:prstGeom prst="rect">
            <a:avLst/>
          </a:prstGeom>
          <a:noFill/>
        </p:spPr>
        <p:txBody>
          <a:bodyPr wrap="none" rtlCol="0">
            <a:spAutoFit/>
          </a:bodyPr>
          <a:lstStyle/>
          <a:p>
            <a:r>
              <a:rPr kumimoji="1" lang="en-US" altLang="zh-CN" dirty="0">
                <a:solidFill>
                  <a:srgbClr val="C00000"/>
                </a:solidFill>
              </a:rPr>
              <a:t>266</a:t>
            </a:r>
            <a:endParaRPr kumimoji="1" lang="zh-CN" altLang="en-US" dirty="0">
              <a:solidFill>
                <a:srgbClr val="C00000"/>
              </a:solidFill>
            </a:endParaRPr>
          </a:p>
        </p:txBody>
      </p:sp>
    </p:spTree>
    <p:extLst>
      <p:ext uri="{BB962C8B-B14F-4D97-AF65-F5344CB8AC3E}">
        <p14:creationId xmlns:p14="http://schemas.microsoft.com/office/powerpoint/2010/main" val="1513850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76200" y="141027"/>
            <a:ext cx="8610600" cy="160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spcBef>
                <a:spcPct val="20000"/>
              </a:spcBef>
            </a:pPr>
            <a:r>
              <a:rPr kumimoji="1" lang="zh-CN" altLang="en-US" sz="2400" dirty="0"/>
              <a:t>假定</a:t>
            </a:r>
            <a:r>
              <a:rPr kumimoji="1" lang="en-US" altLang="zh-CN" sz="2400" dirty="0"/>
              <a:t>UNIX</a:t>
            </a:r>
            <a:r>
              <a:rPr kumimoji="1" lang="zh-CN" altLang="en-US" sz="2400" dirty="0"/>
              <a:t>磁盘块的大小为1</a:t>
            </a:r>
            <a:r>
              <a:rPr kumimoji="1" lang="en-US" altLang="zh-CN" sz="2400" dirty="0"/>
              <a:t>KB，</a:t>
            </a:r>
            <a:r>
              <a:rPr kumimoji="1" lang="zh-CN" altLang="en-US" sz="2400" dirty="0"/>
              <a:t>每个盘块号占4个字节，文件索引节点中的磁盘地址明细表如图所示，请将下列文件的字节偏移量转换为物理地址？</a:t>
            </a:r>
          </a:p>
          <a:p>
            <a:pPr marL="342900" indent="-342900" algn="just" eaLnBrk="1" hangingPunct="1">
              <a:spcBef>
                <a:spcPct val="20000"/>
              </a:spcBef>
            </a:pPr>
            <a:r>
              <a:rPr kumimoji="1" lang="zh-CN" altLang="en-US" sz="2400" dirty="0"/>
              <a:t>1． 9000          2． 14000             3． 350000</a:t>
            </a:r>
          </a:p>
        </p:txBody>
      </p:sp>
      <p:graphicFrame>
        <p:nvGraphicFramePr>
          <p:cNvPr id="28" name="Group 3"/>
          <p:cNvGraphicFramePr>
            <a:graphicFrameLocks noGrp="1"/>
          </p:cNvGraphicFramePr>
          <p:nvPr>
            <p:extLst>
              <p:ext uri="{D42A27DB-BD31-4B8C-83A1-F6EECF244321}">
                <p14:modId xmlns:p14="http://schemas.microsoft.com/office/powerpoint/2010/main" val="2691547354"/>
              </p:ext>
            </p:extLst>
          </p:nvPr>
        </p:nvGraphicFramePr>
        <p:xfrm>
          <a:off x="1295400" y="2133600"/>
          <a:ext cx="1295400" cy="4724400"/>
        </p:xfrm>
        <a:graphic>
          <a:graphicData uri="http://schemas.openxmlformats.org/drawingml/2006/table">
            <a:tbl>
              <a:tblPr/>
              <a:tblGrid>
                <a:gridCol w="1295400">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dirty="0">
                          <a:ln>
                            <a:noFill/>
                          </a:ln>
                          <a:solidFill>
                            <a:schemeClr val="tx1"/>
                          </a:solidFill>
                          <a:effectLst/>
                          <a:latin typeface="Arial" charset="0"/>
                          <a:ea typeface="宋体" pitchFamily="2" charset="-122"/>
                        </a:rPr>
                        <a:t>4096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228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4542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367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428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9156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824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29" name="Group 38"/>
          <p:cNvGraphicFramePr>
            <a:graphicFrameLocks noGrp="1"/>
          </p:cNvGraphicFramePr>
          <p:nvPr>
            <p:extLst>
              <p:ext uri="{D42A27DB-BD31-4B8C-83A1-F6EECF244321}">
                <p14:modId xmlns:p14="http://schemas.microsoft.com/office/powerpoint/2010/main" val="2126438266"/>
              </p:ext>
            </p:extLst>
          </p:nvPr>
        </p:nvGraphicFramePr>
        <p:xfrm>
          <a:off x="3886200" y="1958975"/>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109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954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952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0" name="Group 52"/>
          <p:cNvGraphicFramePr>
            <a:graphicFrameLocks noGrp="1"/>
          </p:cNvGraphicFramePr>
          <p:nvPr>
            <p:extLst>
              <p:ext uri="{D42A27DB-BD31-4B8C-83A1-F6EECF244321}">
                <p14:modId xmlns:p14="http://schemas.microsoft.com/office/powerpoint/2010/main" val="1482045080"/>
              </p:ext>
            </p:extLst>
          </p:nvPr>
        </p:nvGraphicFramePr>
        <p:xfrm>
          <a:off x="3962400" y="4854575"/>
          <a:ext cx="762000" cy="1524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452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1" name="Group 62"/>
          <p:cNvGraphicFramePr>
            <a:graphicFrameLocks noGrp="1"/>
          </p:cNvGraphicFramePr>
          <p:nvPr>
            <p:extLst>
              <p:ext uri="{D42A27DB-BD31-4B8C-83A1-F6EECF244321}">
                <p14:modId xmlns:p14="http://schemas.microsoft.com/office/powerpoint/2010/main" val="1321411970"/>
              </p:ext>
            </p:extLst>
          </p:nvPr>
        </p:nvGraphicFramePr>
        <p:xfrm>
          <a:off x="7086600" y="3559175"/>
          <a:ext cx="762000" cy="2540000"/>
        </p:xfrm>
        <a:graphic>
          <a:graphicData uri="http://schemas.openxmlformats.org/drawingml/2006/table">
            <a:tbl>
              <a:tblPr/>
              <a:tblGrid>
                <a:gridCol w="762000">
                  <a:extLst>
                    <a:ext uri="{9D8B030D-6E8A-4147-A177-3AD203B41FA5}">
                      <a16:colId xmlns:a16="http://schemas.microsoft.com/office/drawing/2014/main" val="20000"/>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333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308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 name="Text Box 76"/>
          <p:cNvSpPr txBox="1">
            <a:spLocks noChangeArrowheads="1"/>
          </p:cNvSpPr>
          <p:nvPr/>
        </p:nvSpPr>
        <p:spPr bwMode="auto">
          <a:xfrm>
            <a:off x="3352800" y="34290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3</a:t>
            </a:r>
          </a:p>
        </p:txBody>
      </p:sp>
      <p:sp>
        <p:nvSpPr>
          <p:cNvPr id="33" name="Text Box 77"/>
          <p:cNvSpPr txBox="1">
            <a:spLocks noChangeArrowheads="1"/>
          </p:cNvSpPr>
          <p:nvPr/>
        </p:nvSpPr>
        <p:spPr bwMode="auto">
          <a:xfrm>
            <a:off x="3352800" y="29718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2</a:t>
            </a:r>
          </a:p>
        </p:txBody>
      </p:sp>
      <p:sp>
        <p:nvSpPr>
          <p:cNvPr id="34" name="Text Box 78"/>
          <p:cNvSpPr txBox="1">
            <a:spLocks noChangeArrowheads="1"/>
          </p:cNvSpPr>
          <p:nvPr/>
        </p:nvSpPr>
        <p:spPr bwMode="auto">
          <a:xfrm>
            <a:off x="6553200" y="4168775"/>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74</a:t>
            </a:r>
          </a:p>
        </p:txBody>
      </p:sp>
      <p:sp>
        <p:nvSpPr>
          <p:cNvPr id="35" name="Text Box 79"/>
          <p:cNvSpPr txBox="1">
            <a:spLocks noChangeArrowheads="1"/>
          </p:cNvSpPr>
          <p:nvPr/>
        </p:nvSpPr>
        <p:spPr bwMode="auto">
          <a:xfrm>
            <a:off x="3352800" y="25146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1</a:t>
            </a:r>
          </a:p>
        </p:txBody>
      </p:sp>
      <p:sp>
        <p:nvSpPr>
          <p:cNvPr id="36" name="Text Box 80"/>
          <p:cNvSpPr txBox="1">
            <a:spLocks noChangeArrowheads="1"/>
          </p:cNvSpPr>
          <p:nvPr/>
        </p:nvSpPr>
        <p:spPr bwMode="auto">
          <a:xfrm>
            <a:off x="3352800" y="1981200"/>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0</a:t>
            </a:r>
          </a:p>
        </p:txBody>
      </p:sp>
      <p:sp>
        <p:nvSpPr>
          <p:cNvPr id="37" name="Text Box 81"/>
          <p:cNvSpPr txBox="1">
            <a:spLocks noChangeArrowheads="1"/>
          </p:cNvSpPr>
          <p:nvPr/>
        </p:nvSpPr>
        <p:spPr bwMode="auto">
          <a:xfrm>
            <a:off x="3962400" y="4473575"/>
            <a:ext cx="76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428</a:t>
            </a:r>
          </a:p>
        </p:txBody>
      </p:sp>
      <p:sp>
        <p:nvSpPr>
          <p:cNvPr id="38" name="Text Box 82"/>
          <p:cNvSpPr txBox="1">
            <a:spLocks noChangeArrowheads="1"/>
          </p:cNvSpPr>
          <p:nvPr/>
        </p:nvSpPr>
        <p:spPr bwMode="auto">
          <a:xfrm>
            <a:off x="3962400" y="6302375"/>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9156</a:t>
            </a:r>
          </a:p>
        </p:txBody>
      </p:sp>
      <p:sp>
        <p:nvSpPr>
          <p:cNvPr id="39" name="Text Box 83"/>
          <p:cNvSpPr txBox="1">
            <a:spLocks noChangeArrowheads="1"/>
          </p:cNvSpPr>
          <p:nvPr/>
        </p:nvSpPr>
        <p:spPr bwMode="auto">
          <a:xfrm>
            <a:off x="6553200" y="4549775"/>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75</a:t>
            </a:r>
          </a:p>
        </p:txBody>
      </p:sp>
      <p:sp>
        <p:nvSpPr>
          <p:cNvPr id="40" name="Text Box 84"/>
          <p:cNvSpPr txBox="1">
            <a:spLocks noChangeArrowheads="1"/>
          </p:cNvSpPr>
          <p:nvPr/>
        </p:nvSpPr>
        <p:spPr bwMode="auto">
          <a:xfrm>
            <a:off x="6553200" y="5006975"/>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76</a:t>
            </a:r>
          </a:p>
        </p:txBody>
      </p:sp>
      <p:sp>
        <p:nvSpPr>
          <p:cNvPr id="41" name="Text Box 85"/>
          <p:cNvSpPr txBox="1">
            <a:spLocks noChangeArrowheads="1"/>
          </p:cNvSpPr>
          <p:nvPr/>
        </p:nvSpPr>
        <p:spPr bwMode="auto">
          <a:xfrm>
            <a:off x="3352800" y="4854575"/>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0</a:t>
            </a:r>
          </a:p>
        </p:txBody>
      </p:sp>
      <p:sp>
        <p:nvSpPr>
          <p:cNvPr id="42" name="Text Box 86"/>
          <p:cNvSpPr txBox="1">
            <a:spLocks noChangeArrowheads="1"/>
          </p:cNvSpPr>
          <p:nvPr/>
        </p:nvSpPr>
        <p:spPr bwMode="auto">
          <a:xfrm>
            <a:off x="3352800" y="5387975"/>
            <a:ext cx="533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1</a:t>
            </a:r>
          </a:p>
        </p:txBody>
      </p:sp>
      <p:sp>
        <p:nvSpPr>
          <p:cNvPr id="43" name="Text Box 87"/>
          <p:cNvSpPr txBox="1">
            <a:spLocks noChangeArrowheads="1"/>
          </p:cNvSpPr>
          <p:nvPr/>
        </p:nvSpPr>
        <p:spPr bwMode="auto">
          <a:xfrm>
            <a:off x="7162800" y="6149975"/>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331</a:t>
            </a:r>
          </a:p>
        </p:txBody>
      </p:sp>
      <p:sp>
        <p:nvSpPr>
          <p:cNvPr id="44" name="Line 88"/>
          <p:cNvSpPr>
            <a:spLocks noChangeShapeType="1"/>
          </p:cNvSpPr>
          <p:nvPr/>
        </p:nvSpPr>
        <p:spPr bwMode="auto">
          <a:xfrm flipV="1">
            <a:off x="2514600" y="2187575"/>
            <a:ext cx="1371600" cy="3733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89"/>
          <p:cNvSpPr>
            <a:spLocks noChangeShapeType="1"/>
          </p:cNvSpPr>
          <p:nvPr/>
        </p:nvSpPr>
        <p:spPr bwMode="auto">
          <a:xfrm flipV="1">
            <a:off x="2514600" y="5083175"/>
            <a:ext cx="1371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90"/>
          <p:cNvSpPr>
            <a:spLocks noChangeShapeType="1"/>
          </p:cNvSpPr>
          <p:nvPr/>
        </p:nvSpPr>
        <p:spPr bwMode="auto">
          <a:xfrm flipV="1">
            <a:off x="4648200" y="3711575"/>
            <a:ext cx="2362200" cy="1371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92"/>
          <p:cNvSpPr txBox="1">
            <a:spLocks noChangeArrowheads="1"/>
          </p:cNvSpPr>
          <p:nvPr/>
        </p:nvSpPr>
        <p:spPr bwMode="auto">
          <a:xfrm>
            <a:off x="762000" y="2057400"/>
            <a:ext cx="457200" cy="4737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1600" b="1">
                <a:ea typeface="宋体" pitchFamily="2" charset="-122"/>
              </a:rPr>
              <a:t>0</a:t>
            </a:r>
          </a:p>
          <a:p>
            <a:pPr>
              <a:spcBef>
                <a:spcPct val="50000"/>
              </a:spcBef>
            </a:pPr>
            <a:r>
              <a:rPr lang="zh-CN" altLang="en-US" sz="1600" b="1">
                <a:ea typeface="宋体" pitchFamily="2" charset="-122"/>
              </a:rPr>
              <a:t>1</a:t>
            </a:r>
          </a:p>
          <a:p>
            <a:pPr>
              <a:spcBef>
                <a:spcPct val="50000"/>
              </a:spcBef>
            </a:pPr>
            <a:r>
              <a:rPr lang="zh-CN" altLang="en-US" sz="1600" b="1">
                <a:ea typeface="宋体" pitchFamily="2" charset="-122"/>
              </a:rPr>
              <a:t>2</a:t>
            </a:r>
          </a:p>
          <a:p>
            <a:pPr>
              <a:spcBef>
                <a:spcPct val="50000"/>
              </a:spcBef>
            </a:pPr>
            <a:r>
              <a:rPr lang="zh-CN" altLang="en-US" sz="1600" b="1">
                <a:ea typeface="宋体" pitchFamily="2" charset="-122"/>
              </a:rPr>
              <a:t>3</a:t>
            </a:r>
          </a:p>
          <a:p>
            <a:pPr>
              <a:spcBef>
                <a:spcPct val="50000"/>
              </a:spcBef>
            </a:pPr>
            <a:r>
              <a:rPr lang="zh-CN" altLang="en-US" sz="1600" b="1">
                <a:ea typeface="宋体" pitchFamily="2" charset="-122"/>
              </a:rPr>
              <a:t>4</a:t>
            </a:r>
          </a:p>
          <a:p>
            <a:pPr>
              <a:spcBef>
                <a:spcPct val="50000"/>
              </a:spcBef>
            </a:pPr>
            <a:r>
              <a:rPr lang="zh-CN" altLang="en-US" sz="1600" b="1">
                <a:ea typeface="宋体" pitchFamily="2" charset="-122"/>
              </a:rPr>
              <a:t>5</a:t>
            </a:r>
          </a:p>
          <a:p>
            <a:pPr>
              <a:spcBef>
                <a:spcPct val="50000"/>
              </a:spcBef>
            </a:pPr>
            <a:r>
              <a:rPr lang="zh-CN" altLang="en-US" sz="1600" b="1">
                <a:ea typeface="宋体" pitchFamily="2" charset="-122"/>
              </a:rPr>
              <a:t>6</a:t>
            </a:r>
          </a:p>
          <a:p>
            <a:pPr>
              <a:spcBef>
                <a:spcPct val="50000"/>
              </a:spcBef>
            </a:pPr>
            <a:r>
              <a:rPr lang="zh-CN" altLang="en-US" sz="1600" b="1">
                <a:ea typeface="宋体" pitchFamily="2" charset="-122"/>
              </a:rPr>
              <a:t>7</a:t>
            </a:r>
          </a:p>
          <a:p>
            <a:pPr>
              <a:spcBef>
                <a:spcPct val="50000"/>
              </a:spcBef>
            </a:pPr>
            <a:r>
              <a:rPr lang="zh-CN" altLang="en-US" sz="1600" b="1">
                <a:ea typeface="宋体" pitchFamily="2" charset="-122"/>
              </a:rPr>
              <a:t>8</a:t>
            </a:r>
          </a:p>
          <a:p>
            <a:pPr>
              <a:spcBef>
                <a:spcPct val="50000"/>
              </a:spcBef>
            </a:pPr>
            <a:r>
              <a:rPr lang="zh-CN" altLang="en-US" sz="1600" b="1">
                <a:ea typeface="宋体" pitchFamily="2" charset="-122"/>
              </a:rPr>
              <a:t>9</a:t>
            </a:r>
          </a:p>
          <a:p>
            <a:pPr>
              <a:spcBef>
                <a:spcPct val="50000"/>
              </a:spcBef>
            </a:pPr>
            <a:r>
              <a:rPr lang="zh-CN" altLang="en-US" sz="1600" b="1">
                <a:ea typeface="宋体" pitchFamily="2" charset="-122"/>
              </a:rPr>
              <a:t>10</a:t>
            </a:r>
          </a:p>
          <a:p>
            <a:pPr>
              <a:spcBef>
                <a:spcPct val="50000"/>
              </a:spcBef>
            </a:pPr>
            <a:r>
              <a:rPr lang="zh-CN" altLang="en-US" sz="1600" b="1">
                <a:ea typeface="宋体" pitchFamily="2" charset="-122"/>
              </a:rPr>
              <a:t>11</a:t>
            </a:r>
          </a:p>
          <a:p>
            <a:pPr>
              <a:spcBef>
                <a:spcPct val="50000"/>
              </a:spcBef>
            </a:pPr>
            <a:r>
              <a:rPr lang="zh-CN" altLang="en-US" sz="1600" b="1">
                <a:ea typeface="宋体" pitchFamily="2" charset="-122"/>
              </a:rPr>
              <a:t>12</a:t>
            </a:r>
          </a:p>
        </p:txBody>
      </p:sp>
      <p:sp>
        <p:nvSpPr>
          <p:cNvPr id="2" name="日期占位符 1"/>
          <p:cNvSpPr>
            <a:spLocks noGrp="1"/>
          </p:cNvSpPr>
          <p:nvPr>
            <p:ph type="dt" sz="half" idx="10"/>
          </p:nvPr>
        </p:nvSpPr>
        <p:spPr/>
        <p:txBody>
          <a:bodyPr/>
          <a:lstStyle/>
          <a:p>
            <a:fld id="{2793D26C-A4BC-3C45-B53F-58E57B12B634}"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1525769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a:t>
            </a:r>
            <a:endParaRPr lang="zh-CN" altLang="en-US" dirty="0"/>
          </a:p>
        </p:txBody>
      </p:sp>
      <p:sp>
        <p:nvSpPr>
          <p:cNvPr id="3" name="内容占位符 2"/>
          <p:cNvSpPr>
            <a:spLocks noGrp="1"/>
          </p:cNvSpPr>
          <p:nvPr>
            <p:ph idx="1"/>
          </p:nvPr>
        </p:nvSpPr>
        <p:spPr/>
        <p:txBody>
          <a:bodyPr>
            <a:normAutofit/>
          </a:bodyPr>
          <a:lstStyle/>
          <a:p>
            <a:r>
              <a:rPr lang="zh-CN" altLang="en-US" dirty="0"/>
              <a:t>字节偏移量为9000时</a:t>
            </a:r>
          </a:p>
          <a:p>
            <a:pPr lvl="1"/>
            <a:r>
              <a:rPr lang="zh-CN" altLang="en-US" dirty="0"/>
              <a:t>逻辑块号为：9000/1024＝8</a:t>
            </a:r>
          </a:p>
          <a:p>
            <a:pPr lvl="1"/>
            <a:r>
              <a:rPr lang="zh-CN" altLang="en-US" dirty="0"/>
              <a:t>块内偏移量为：9000 </a:t>
            </a:r>
            <a:r>
              <a:rPr lang="en-US" altLang="zh-CN" dirty="0"/>
              <a:t>%</a:t>
            </a:r>
            <a:r>
              <a:rPr lang="zh-CN" altLang="en-US" dirty="0"/>
              <a:t> 1024＝808</a:t>
            </a:r>
          </a:p>
          <a:p>
            <a:pPr lvl="1"/>
            <a:r>
              <a:rPr lang="zh-CN" altLang="en-US" dirty="0"/>
              <a:t>逻辑块号小于10</a:t>
            </a:r>
            <a:r>
              <a:rPr lang="en-US" altLang="zh-CN" dirty="0">
                <a:sym typeface="Wingdings" pitchFamily="2" charset="2"/>
              </a:rPr>
              <a:t></a:t>
            </a:r>
            <a:r>
              <a:rPr lang="zh-CN" altLang="en-US" dirty="0"/>
              <a:t>该块为直接块。逻辑块号</a:t>
            </a:r>
            <a:r>
              <a:rPr lang="en-US" altLang="zh-CN" dirty="0"/>
              <a:t>8</a:t>
            </a:r>
            <a:r>
              <a:rPr lang="zh-CN" altLang="en-US" dirty="0"/>
              <a:t>对应的物理盘块号为367，该块中的第808字节即为文件的第9000字节。</a:t>
            </a:r>
          </a:p>
          <a:p>
            <a:endParaRPr lang="zh-CN" altLang="en-US" dirty="0"/>
          </a:p>
        </p:txBody>
      </p:sp>
      <p:sp>
        <p:nvSpPr>
          <p:cNvPr id="4" name="日期占位符 3"/>
          <p:cNvSpPr>
            <a:spLocks noGrp="1"/>
          </p:cNvSpPr>
          <p:nvPr>
            <p:ph type="dt" sz="half" idx="10"/>
          </p:nvPr>
        </p:nvSpPr>
        <p:spPr/>
        <p:txBody>
          <a:bodyPr/>
          <a:lstStyle/>
          <a:p>
            <a:fld id="{D4CA4011-0169-7445-BBCC-FAF2D3B09B67}"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63</a:t>
            </a:fld>
            <a:endParaRPr lang="zh-CN" altLang="en-US"/>
          </a:p>
        </p:txBody>
      </p:sp>
    </p:spTree>
    <p:extLst>
      <p:ext uri="{BB962C8B-B14F-4D97-AF65-F5344CB8AC3E}">
        <p14:creationId xmlns:p14="http://schemas.microsoft.com/office/powerpoint/2010/main" val="32692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字节偏移量为14000时</a:t>
            </a:r>
          </a:p>
          <a:p>
            <a:pPr lvl="1"/>
            <a:r>
              <a:rPr lang="zh-CN" altLang="en-US" dirty="0"/>
              <a:t>逻辑块号为：14000/1024＝13</a:t>
            </a:r>
          </a:p>
          <a:p>
            <a:pPr lvl="1"/>
            <a:r>
              <a:rPr lang="zh-CN" altLang="en-US" dirty="0"/>
              <a:t>块内偏移量为：14000 </a:t>
            </a:r>
            <a:r>
              <a:rPr lang="en-US" altLang="zh-CN" dirty="0"/>
              <a:t>%</a:t>
            </a:r>
            <a:r>
              <a:rPr lang="zh-CN" altLang="en-US" dirty="0"/>
              <a:t> 1024＝688</a:t>
            </a:r>
          </a:p>
          <a:p>
            <a:pPr lvl="1"/>
            <a:r>
              <a:rPr lang="zh-CN" altLang="en-US" dirty="0"/>
              <a:t>逻辑块号</a:t>
            </a:r>
            <a:r>
              <a:rPr lang="en-US" altLang="zh-CN" dirty="0"/>
              <a:t>9</a:t>
            </a:r>
            <a:r>
              <a:rPr lang="zh-CN" altLang="en-US" dirty="0"/>
              <a:t>&lt;13&lt;266</a:t>
            </a:r>
            <a:r>
              <a:rPr lang="en-US" altLang="zh-CN" dirty="0">
                <a:sym typeface="Wingdings" pitchFamily="2" charset="2"/>
              </a:rPr>
              <a:t></a:t>
            </a:r>
            <a:r>
              <a:rPr lang="zh-CN" altLang="en-US" dirty="0"/>
              <a:t>该块为一次间接块。</a:t>
            </a:r>
          </a:p>
          <a:p>
            <a:pPr lvl="1"/>
            <a:r>
              <a:rPr lang="zh-CN" altLang="en-US" dirty="0"/>
              <a:t>一次间接的盘块号为428，从一次间接块中读出盘块号表，查得逻辑块号</a:t>
            </a:r>
            <a:r>
              <a:rPr lang="en-US" altLang="zh-CN" dirty="0"/>
              <a:t>13</a:t>
            </a:r>
            <a:r>
              <a:rPr lang="zh-CN" altLang="en-US" dirty="0"/>
              <a:t>的物理块号为952，该块中的第688字节即为文件的第14000字节。</a:t>
            </a:r>
          </a:p>
          <a:p>
            <a:endParaRPr lang="zh-CN" altLang="en-US" dirty="0"/>
          </a:p>
        </p:txBody>
      </p:sp>
      <p:sp>
        <p:nvSpPr>
          <p:cNvPr id="4" name="日期占位符 3"/>
          <p:cNvSpPr>
            <a:spLocks noGrp="1"/>
          </p:cNvSpPr>
          <p:nvPr>
            <p:ph type="dt" sz="half" idx="10"/>
          </p:nvPr>
        </p:nvSpPr>
        <p:spPr/>
        <p:txBody>
          <a:bodyPr/>
          <a:lstStyle/>
          <a:p>
            <a:fld id="{9A496EED-EC7F-AC49-8DED-9BD91DA49719}"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64</a:t>
            </a:fld>
            <a:endParaRPr lang="zh-CN" altLang="en-US"/>
          </a:p>
        </p:txBody>
      </p:sp>
    </p:spTree>
    <p:extLst>
      <p:ext uri="{BB962C8B-B14F-4D97-AF65-F5344CB8AC3E}">
        <p14:creationId xmlns:p14="http://schemas.microsoft.com/office/powerpoint/2010/main" val="183351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normAutofit fontScale="85000" lnSpcReduction="10000"/>
          </a:bodyPr>
          <a:lstStyle/>
          <a:p>
            <a:r>
              <a:rPr lang="zh-CN" altLang="en-US" dirty="0"/>
              <a:t>字节偏移量为350000时</a:t>
            </a:r>
          </a:p>
          <a:p>
            <a:pPr lvl="1"/>
            <a:r>
              <a:rPr lang="zh-CN" altLang="en-US" dirty="0"/>
              <a:t>逻辑块号为：350000/1024＝341</a:t>
            </a:r>
          </a:p>
          <a:p>
            <a:pPr lvl="1"/>
            <a:r>
              <a:rPr lang="zh-CN" altLang="en-US" dirty="0"/>
              <a:t>块内偏移量为：350000 </a:t>
            </a:r>
            <a:r>
              <a:rPr lang="en-US" altLang="zh-CN" dirty="0"/>
              <a:t>%</a:t>
            </a:r>
            <a:r>
              <a:rPr lang="zh-CN" altLang="en-US" dirty="0"/>
              <a:t>1024＝816</a:t>
            </a:r>
          </a:p>
          <a:p>
            <a:pPr lvl="1"/>
            <a:r>
              <a:rPr lang="zh-CN" altLang="en-US" dirty="0"/>
              <a:t>因逻辑块号26</a:t>
            </a:r>
            <a:r>
              <a:rPr lang="en-US" altLang="zh-CN" dirty="0"/>
              <a:t>5</a:t>
            </a:r>
            <a:r>
              <a:rPr lang="zh-CN" altLang="en-US" dirty="0"/>
              <a:t>&lt;341&lt;65802</a:t>
            </a:r>
            <a:r>
              <a:rPr lang="en-US" altLang="zh-CN" dirty="0">
                <a:sym typeface="Wingdings" pitchFamily="2" charset="2"/>
              </a:rPr>
              <a:t></a:t>
            </a:r>
            <a:r>
              <a:rPr lang="zh-CN" altLang="en-US" dirty="0"/>
              <a:t>该块为二次间接块。</a:t>
            </a:r>
          </a:p>
          <a:p>
            <a:pPr lvl="1"/>
            <a:r>
              <a:rPr lang="zh-CN" altLang="en-US" dirty="0"/>
              <a:t>由图可知，二次间接块的盘块号为9156。一个一次间接块中可容纳256个块号，341-10-256＝75</a:t>
            </a:r>
          </a:p>
          <a:p>
            <a:pPr lvl="1"/>
            <a:r>
              <a:rPr lang="en-US" altLang="zh-CN" dirty="0"/>
              <a:t>75/256=0</a:t>
            </a:r>
            <a:r>
              <a:rPr lang="zh-CN" altLang="en-US" dirty="0"/>
              <a:t>，故字节偏移量350000在二次间接块的第0个一次间接块的第75个表项中，其盘块号为333，该块中的第816字节即为文件的第350000字节。</a:t>
            </a:r>
          </a:p>
          <a:p>
            <a:endParaRPr lang="zh-CN" altLang="en-US" dirty="0"/>
          </a:p>
        </p:txBody>
      </p:sp>
      <p:sp>
        <p:nvSpPr>
          <p:cNvPr id="2" name="日期占位符 1"/>
          <p:cNvSpPr>
            <a:spLocks noGrp="1"/>
          </p:cNvSpPr>
          <p:nvPr>
            <p:ph type="dt" sz="half" idx="10"/>
          </p:nvPr>
        </p:nvSpPr>
        <p:spPr/>
        <p:txBody>
          <a:bodyPr/>
          <a:lstStyle/>
          <a:p>
            <a:fld id="{138E5916-10E5-9241-8E0D-FD4C9FF2F01A}" type="datetime5">
              <a:t>2020/12/14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65</a:t>
            </a:fld>
            <a:endParaRPr lang="zh-CN" altLang="en-US"/>
          </a:p>
        </p:txBody>
      </p:sp>
    </p:spTree>
    <p:extLst>
      <p:ext uri="{BB962C8B-B14F-4D97-AF65-F5344CB8AC3E}">
        <p14:creationId xmlns:p14="http://schemas.microsoft.com/office/powerpoint/2010/main" val="33442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p:txBody>
          <a:bodyPr/>
          <a:lstStyle/>
          <a:p>
            <a:r>
              <a:rPr kumimoji="1" lang="zh-CN" altLang="en-US" dirty="0"/>
              <a:t>上述条件下，计算：</a:t>
            </a:r>
            <a:endParaRPr kumimoji="1" lang="en-US" altLang="zh-CN" dirty="0"/>
          </a:p>
          <a:p>
            <a:pPr lvl="1"/>
            <a:r>
              <a:rPr kumimoji="1" lang="zh-CN" altLang="en-US" dirty="0"/>
              <a:t>逻辑偏移</a:t>
            </a:r>
            <a:r>
              <a:rPr kumimoji="1" lang="en-US" altLang="zh-CN" dirty="0"/>
              <a:t>8000,</a:t>
            </a:r>
            <a:r>
              <a:rPr kumimoji="1" lang="zh-CN" altLang="en-US" dirty="0"/>
              <a:t> </a:t>
            </a:r>
            <a:r>
              <a:rPr kumimoji="1" lang="en-US" altLang="zh-CN" dirty="0"/>
              <a:t>13000,</a:t>
            </a:r>
            <a:r>
              <a:rPr kumimoji="1" lang="zh-CN" altLang="en-US" dirty="0"/>
              <a:t> </a:t>
            </a:r>
            <a:r>
              <a:rPr kumimoji="1" lang="en-US" altLang="zh-CN" dirty="0"/>
              <a:t>351000</a:t>
            </a:r>
            <a:r>
              <a:rPr kumimoji="1" lang="zh-CN" altLang="en-US"/>
              <a:t>对应的物理地址</a:t>
            </a:r>
            <a:endParaRPr kumimoji="1" lang="zh-CN" altLang="en-US" dirty="0"/>
          </a:p>
        </p:txBody>
      </p:sp>
      <p:sp>
        <p:nvSpPr>
          <p:cNvPr id="4" name="日期占位符 3"/>
          <p:cNvSpPr>
            <a:spLocks noGrp="1"/>
          </p:cNvSpPr>
          <p:nvPr>
            <p:ph type="dt" sz="half" idx="10"/>
          </p:nvPr>
        </p:nvSpPr>
        <p:spPr/>
        <p:txBody>
          <a:bodyPr/>
          <a:lstStyle/>
          <a:p>
            <a:fld id="{3D191E19-0AAB-5145-8A79-3FAE80701AB1}"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66</a:t>
            </a:fld>
            <a:endParaRPr lang="zh-CN" altLang="en-US"/>
          </a:p>
        </p:txBody>
      </p:sp>
    </p:spTree>
    <p:extLst>
      <p:ext uri="{BB962C8B-B14F-4D97-AF65-F5344CB8AC3E}">
        <p14:creationId xmlns:p14="http://schemas.microsoft.com/office/powerpoint/2010/main" val="3382827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9D926E1-7860-634A-B64C-B1EC3B7A7873}"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67</a:t>
            </a:fld>
            <a:endParaRPr lang="zh-CN" altLang="en-US"/>
          </a:p>
        </p:txBody>
      </p:sp>
    </p:spTree>
    <p:extLst>
      <p:ext uri="{BB962C8B-B14F-4D97-AF65-F5344CB8AC3E}">
        <p14:creationId xmlns:p14="http://schemas.microsoft.com/office/powerpoint/2010/main" val="407395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a:t>
            </a:r>
          </a:p>
        </p:txBody>
      </p:sp>
      <p:sp>
        <p:nvSpPr>
          <p:cNvPr id="3" name="内容占位符 2"/>
          <p:cNvSpPr>
            <a:spLocks noGrp="1"/>
          </p:cNvSpPr>
          <p:nvPr>
            <p:ph idx="1"/>
          </p:nvPr>
        </p:nvSpPr>
        <p:spPr/>
        <p:txBody>
          <a:bodyPr/>
          <a:lstStyle/>
          <a:p>
            <a:r>
              <a:rPr lang="zh-CN" altLang="en-US" dirty="0"/>
              <a:t>文件</a:t>
            </a:r>
            <a:endParaRPr lang="en-US" altLang="zh-CN" dirty="0"/>
          </a:p>
          <a:p>
            <a:pPr lvl="1"/>
            <a:r>
              <a:rPr lang="zh-CN" altLang="en-US" dirty="0"/>
              <a:t>一种具有符号名的、相关联元素的有序集合。 </a:t>
            </a:r>
          </a:p>
          <a:p>
            <a:pPr lvl="1"/>
            <a:r>
              <a:rPr lang="zh-CN" altLang="en-US" dirty="0"/>
              <a:t>用户按照信息的逻辑功能将关联存储单元组织成文件。</a:t>
            </a:r>
            <a:endParaRPr lang="en-US" altLang="zh-CN" dirty="0"/>
          </a:p>
          <a:p>
            <a:r>
              <a:rPr lang="zh-CN" altLang="en-US" dirty="0"/>
              <a:t>文件是信息在磁盘上存储的基本逻辑单位。</a:t>
            </a:r>
          </a:p>
          <a:p>
            <a:r>
              <a:rPr lang="zh-CN" altLang="en-US" dirty="0"/>
              <a:t>文件名：对相关联元素的</a:t>
            </a:r>
            <a:r>
              <a:rPr lang="en-US" altLang="zh-CN" dirty="0"/>
              <a:t>Naming</a:t>
            </a:r>
            <a:endParaRPr lang="zh-CN" altLang="en-US" dirty="0"/>
          </a:p>
        </p:txBody>
      </p:sp>
      <p:sp>
        <p:nvSpPr>
          <p:cNvPr id="4" name="日期占位符 3"/>
          <p:cNvSpPr>
            <a:spLocks noGrp="1"/>
          </p:cNvSpPr>
          <p:nvPr>
            <p:ph type="dt" sz="half" idx="10"/>
          </p:nvPr>
        </p:nvSpPr>
        <p:spPr/>
        <p:txBody>
          <a:bodyPr/>
          <a:lstStyle/>
          <a:p>
            <a:fld id="{3A8A8DAA-87E9-214C-BD89-A36703ADB5B4}"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102695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a:t>
            </a:r>
            <a:r>
              <a:rPr lang="en-US" altLang="zh-CN" dirty="0"/>
              <a:t>File System</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对文件实施管理、控制与操作的一组软件</a:t>
            </a:r>
            <a:endParaRPr lang="en-US" altLang="zh-CN" dirty="0"/>
          </a:p>
          <a:p>
            <a:pPr lvl="1"/>
            <a:r>
              <a:rPr lang="zh-CN" altLang="en-US" dirty="0"/>
              <a:t>用户或应用程序访问文件的唯一方式</a:t>
            </a:r>
            <a:endParaRPr lang="en-US" altLang="zh-CN" dirty="0"/>
          </a:p>
          <a:p>
            <a:r>
              <a:rPr lang="zh-CN" altLang="en-US" dirty="0"/>
              <a:t>目标与功能</a:t>
            </a:r>
            <a:endParaRPr lang="en-US" altLang="zh-CN" dirty="0"/>
          </a:p>
          <a:p>
            <a:pPr lvl="1"/>
            <a:r>
              <a:rPr lang="zh-CN" altLang="en-US" dirty="0"/>
              <a:t>保证文件中的数据有效</a:t>
            </a:r>
            <a:endParaRPr lang="en-US" altLang="zh-CN" dirty="0"/>
          </a:p>
          <a:p>
            <a:pPr lvl="1"/>
            <a:r>
              <a:rPr lang="zh-CN" altLang="en-US" dirty="0"/>
              <a:t>减少或消除丢失或破坏数据的可能性</a:t>
            </a:r>
          </a:p>
          <a:p>
            <a:pPr lvl="1"/>
            <a:r>
              <a:rPr lang="zh-CN" altLang="en-US" dirty="0"/>
              <a:t>从系统角度优化总吞吐量，从用户角度优化响应时间</a:t>
            </a:r>
          </a:p>
          <a:p>
            <a:pPr lvl="1"/>
            <a:r>
              <a:rPr lang="zh-CN" altLang="en-US" dirty="0"/>
              <a:t>为各种类型的存储设备提供</a:t>
            </a:r>
            <a:r>
              <a:rPr lang="en-US" altLang="zh-CN" dirty="0"/>
              <a:t>I/O</a:t>
            </a:r>
            <a:r>
              <a:rPr lang="zh-CN" altLang="en-US" dirty="0"/>
              <a:t>支持，并提供统一接口</a:t>
            </a:r>
          </a:p>
          <a:p>
            <a:pPr lvl="1"/>
            <a:r>
              <a:rPr lang="zh-CN" altLang="en-US" dirty="0"/>
              <a:t>统一管理文件的存储空间，实施存储空间的分配与回收</a:t>
            </a:r>
          </a:p>
          <a:p>
            <a:pPr lvl="1"/>
            <a:r>
              <a:rPr lang="zh-CN" altLang="en-US" dirty="0"/>
              <a:t>实现文件的按名存取：文件名字空间                    存储空间</a:t>
            </a:r>
          </a:p>
          <a:p>
            <a:pPr lvl="1"/>
            <a:r>
              <a:rPr lang="zh-CN" altLang="en-US" dirty="0"/>
              <a:t>实现文件信息共享，提供文件保护和保密措施</a:t>
            </a:r>
            <a:endParaRPr lang="en-US" altLang="zh-CN" dirty="0"/>
          </a:p>
          <a:p>
            <a:endParaRPr lang="en-US" altLang="zh-CN" dirty="0"/>
          </a:p>
        </p:txBody>
      </p:sp>
      <p:sp>
        <p:nvSpPr>
          <p:cNvPr id="4" name="日期占位符 3"/>
          <p:cNvSpPr>
            <a:spLocks noGrp="1"/>
          </p:cNvSpPr>
          <p:nvPr>
            <p:ph type="dt" sz="half" idx="10"/>
          </p:nvPr>
        </p:nvSpPr>
        <p:spPr/>
        <p:txBody>
          <a:bodyPr/>
          <a:lstStyle/>
          <a:p>
            <a:fld id="{FE6DA0A9-9955-7E4B-BACD-F900FB1824DC}"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cxnSp>
        <p:nvCxnSpPr>
          <p:cNvPr id="7" name="直接箭头连接符 7"/>
          <p:cNvCxnSpPr/>
          <p:nvPr/>
        </p:nvCxnSpPr>
        <p:spPr>
          <a:xfrm>
            <a:off x="6052382" y="5167811"/>
            <a:ext cx="1001635"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5259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a:t>
            </a:r>
            <a:r>
              <a:rPr lang="en-US" altLang="zh-CN" dirty="0"/>
              <a:t>File System</a:t>
            </a:r>
            <a:endParaRPr lang="zh-CN" altLang="en-US" dirty="0"/>
          </a:p>
        </p:txBody>
      </p:sp>
      <p:sp>
        <p:nvSpPr>
          <p:cNvPr id="3" name="内容占位符 2"/>
          <p:cNvSpPr>
            <a:spLocks noGrp="1"/>
          </p:cNvSpPr>
          <p:nvPr>
            <p:ph idx="1"/>
          </p:nvPr>
        </p:nvSpPr>
        <p:spPr/>
        <p:txBody>
          <a:bodyPr>
            <a:normAutofit/>
          </a:bodyPr>
          <a:lstStyle/>
          <a:p>
            <a:r>
              <a:rPr lang="zh-CN" altLang="en-US" dirty="0"/>
              <a:t>用户观点</a:t>
            </a:r>
          </a:p>
          <a:p>
            <a:pPr lvl="1"/>
            <a:r>
              <a:rPr lang="zh-CN" altLang="en-US" dirty="0"/>
              <a:t>实现“按名存取”功能</a:t>
            </a:r>
          </a:p>
          <a:p>
            <a:r>
              <a:rPr lang="zh-CN" altLang="en-US" dirty="0"/>
              <a:t>操作系统观点</a:t>
            </a:r>
          </a:p>
          <a:p>
            <a:pPr lvl="1"/>
            <a:r>
              <a:rPr lang="zh-CN" altLang="en-US" dirty="0"/>
              <a:t>文件目录怎样实现、管理存储空间、文件存储位置、磁盘实际运作方式</a:t>
            </a:r>
            <a:r>
              <a:rPr lang="en-US" altLang="zh-CN" dirty="0"/>
              <a:t>(</a:t>
            </a:r>
            <a:r>
              <a:rPr lang="zh-CN" altLang="en-US" dirty="0"/>
              <a:t>与设备管理的接口</a:t>
            </a:r>
            <a:r>
              <a:rPr lang="en-US" altLang="zh-CN"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FC859DF6-B423-1447-AED7-114B6B280C59}" type="datetime5">
              <a:t>2020/12/14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26264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10932</TotalTime>
  <Words>4603</Words>
  <Application>Microsoft Macintosh PowerPoint</Application>
  <PresentationFormat>全屏显示(4:3)</PresentationFormat>
  <Paragraphs>1020</Paragraphs>
  <Slides>67</Slides>
  <Notes>13</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7" baseType="lpstr">
      <vt:lpstr>楷体_GB2312</vt:lpstr>
      <vt:lpstr>隶书</vt:lpstr>
      <vt:lpstr>Arial Unicode MS</vt:lpstr>
      <vt:lpstr>宋体</vt:lpstr>
      <vt:lpstr>Arial</vt:lpstr>
      <vt:lpstr>Calibri</vt:lpstr>
      <vt:lpstr>Monotype Sorts</vt:lpstr>
      <vt:lpstr>Times New Roman</vt:lpstr>
      <vt:lpstr>自定义设计方案</vt:lpstr>
      <vt:lpstr>Visio</vt:lpstr>
      <vt:lpstr>9、文件管理： 文件及其结构</vt:lpstr>
      <vt:lpstr>Buzz words</vt:lpstr>
      <vt:lpstr>文件系统实例</vt:lpstr>
      <vt:lpstr>Stars</vt:lpstr>
      <vt:lpstr>数据存储</vt:lpstr>
      <vt:lpstr>数据访问方式</vt:lpstr>
      <vt:lpstr>抽象</vt:lpstr>
      <vt:lpstr>文件系统File System</vt:lpstr>
      <vt:lpstr>文件系统File System</vt:lpstr>
      <vt:lpstr>文件系统的实现模型</vt:lpstr>
      <vt:lpstr>思考</vt:lpstr>
      <vt:lpstr>文件的组成</vt:lpstr>
      <vt:lpstr>文件命名</vt:lpstr>
      <vt:lpstr>文件分类</vt:lpstr>
      <vt:lpstr>设备文件</vt:lpstr>
      <vt:lpstr>文件结构File Structure</vt:lpstr>
      <vt:lpstr>逻辑结构</vt:lpstr>
      <vt:lpstr>无结构文件</vt:lpstr>
      <vt:lpstr>有结构文件</vt:lpstr>
      <vt:lpstr>文件组织和访问</vt:lpstr>
      <vt:lpstr>堆文件 Pile File</vt:lpstr>
      <vt:lpstr>顺序文件Sequential File</vt:lpstr>
      <vt:lpstr>顺序文件评价</vt:lpstr>
      <vt:lpstr>索引顺序文件 Indexed-Sequential File</vt:lpstr>
      <vt:lpstr>实例</vt:lpstr>
      <vt:lpstr>插入记录</vt:lpstr>
      <vt:lpstr>索引文件(Indexed File)</vt:lpstr>
      <vt:lpstr>图例</vt:lpstr>
      <vt:lpstr>直接、散列/哈希文件</vt:lpstr>
      <vt:lpstr>结构化文件与流文件的联系 </vt:lpstr>
      <vt:lpstr>记录――块转换 </vt:lpstr>
      <vt:lpstr>物理结构</vt:lpstr>
      <vt:lpstr>文件访问方法（access）</vt:lpstr>
      <vt:lpstr>文件访问方法（access）</vt:lpstr>
      <vt:lpstr>文件分配表File Allocation Table</vt:lpstr>
      <vt:lpstr>分配方式</vt:lpstr>
      <vt:lpstr>连续结构（顺序）</vt:lpstr>
      <vt:lpstr>评价</vt:lpstr>
      <vt:lpstr>采用紧凑技术整理 </vt:lpstr>
      <vt:lpstr>Windows磁盘整理</vt:lpstr>
      <vt:lpstr>链接结构</vt:lpstr>
      <vt:lpstr>显式链接</vt:lpstr>
      <vt:lpstr>评价</vt:lpstr>
      <vt:lpstr>实例：FAT12, FAT16, FAT32</vt:lpstr>
      <vt:lpstr>簇Cluster</vt:lpstr>
      <vt:lpstr>FAT16, FAT32</vt:lpstr>
      <vt:lpstr>NTFS</vt:lpstr>
      <vt:lpstr>FAT的问题</vt:lpstr>
      <vt:lpstr>索引结构</vt:lpstr>
      <vt:lpstr>索引文件</vt:lpstr>
      <vt:lpstr>评价</vt:lpstr>
      <vt:lpstr>基于可变分区的索引分配 </vt:lpstr>
      <vt:lpstr>索引表组织</vt:lpstr>
      <vt:lpstr>多级索引</vt:lpstr>
      <vt:lpstr>多级索引</vt:lpstr>
      <vt:lpstr>综合/混合模式</vt:lpstr>
      <vt:lpstr>UNIX inode</vt:lpstr>
      <vt:lpstr>UNIX inode</vt:lpstr>
      <vt:lpstr>练习</vt:lpstr>
      <vt:lpstr>答案</vt:lpstr>
      <vt:lpstr>逻辑块和物理块的映射顺序</vt:lpstr>
      <vt:lpstr>PowerPoint 演示文稿</vt:lpstr>
      <vt:lpstr>解</vt:lpstr>
      <vt:lpstr>PowerPoint 演示文稿</vt:lpstr>
      <vt:lpstr>PowerPoint 演示文稿</vt:lpstr>
      <vt:lpstr>练习</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741</cp:revision>
  <dcterms:created xsi:type="dcterms:W3CDTF">2011-11-29T05:26:36Z</dcterms:created>
  <dcterms:modified xsi:type="dcterms:W3CDTF">2020-12-14T09:57:14Z</dcterms:modified>
</cp:coreProperties>
</file>