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86410" autoAdjust="0"/>
  </p:normalViewPr>
  <p:slideViewPr>
    <p:cSldViewPr snapToGrid="0" snapToObjects="1">
      <p:cViewPr>
        <p:scale>
          <a:sx n="68" d="100"/>
          <a:sy n="68" d="100"/>
        </p:scale>
        <p:origin x="72" y="-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88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38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10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esriVisual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esriVisual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11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9b1c62e-c2e0-434b-aee9-7513d9c63f0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9b1c62e-c2e0-434b-aee9-7513d9c63f0b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9b1c62e-c2e0-434b-aee9-7513d9c63f0b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actionButton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sriVisual ,esriVisual ,pie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86</Words>
  <Application>Microsoft Office PowerPoint</Application>
  <PresentationFormat>Widescreen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Flavio Ribeiro dos Santos</cp:lastModifiedBy>
  <cp:revision>5</cp:revision>
  <dcterms:created xsi:type="dcterms:W3CDTF">2016-09-04T11:54:55Z</dcterms:created>
  <dcterms:modified xsi:type="dcterms:W3CDTF">2024-02-24T16:13:58Z</dcterms:modified>
</cp:coreProperties>
</file>