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277" r:id="rId6"/>
    <p:sldId id="286" r:id="rId7"/>
    <p:sldId id="284" r:id="rId8"/>
  </p:sldIdLst>
  <p:sldSz cx="12195175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CD"/>
    <a:srgbClr val="DAE9EE"/>
    <a:srgbClr val="DB8100"/>
    <a:srgbClr val="666666"/>
    <a:srgbClr val="333333"/>
    <a:srgbClr val="F3F3F3"/>
    <a:srgbClr val="7FB433"/>
    <a:srgbClr val="1B3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6FDD0-1434-4695-8B4A-9BDD43F6B618}" v="9" dt="2024-06-13T14:58:58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0"/>
    <p:restoredTop sz="93466" autoAdjust="0"/>
  </p:normalViewPr>
  <p:slideViewPr>
    <p:cSldViewPr snapToObjects="1">
      <p:cViewPr varScale="1">
        <p:scale>
          <a:sx n="100" d="100"/>
          <a:sy n="100" d="100"/>
        </p:scale>
        <p:origin x="384" y="78"/>
      </p:cViewPr>
      <p:guideLst>
        <p:guide orient="horz" pos="3888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na Marcela Rodriguez" userId="3dd5e67c-5c08-47f1-bc94-198754af69a2" providerId="ADAL" clId="{FF691F6D-BEF3-4A23-BC4D-0FE2D46F5078}"/>
    <pc:docChg chg="undo custSel modSld">
      <pc:chgData name="Vanina Marcela Rodriguez" userId="3dd5e67c-5c08-47f1-bc94-198754af69a2" providerId="ADAL" clId="{FF691F6D-BEF3-4A23-BC4D-0FE2D46F5078}" dt="2024-02-07T19:13:09.751" v="50" actId="20577"/>
      <pc:docMkLst>
        <pc:docMk/>
      </pc:docMkLst>
      <pc:sldChg chg="modSp mod">
        <pc:chgData name="Vanina Marcela Rodriguez" userId="3dd5e67c-5c08-47f1-bc94-198754af69a2" providerId="ADAL" clId="{FF691F6D-BEF3-4A23-BC4D-0FE2D46F5078}" dt="2024-02-06T18:43:36.051" v="23" actId="11"/>
        <pc:sldMkLst>
          <pc:docMk/>
          <pc:sldMk cId="0" sldId="277"/>
        </pc:sldMkLst>
        <pc:spChg chg="mod">
          <ac:chgData name="Vanina Marcela Rodriguez" userId="3dd5e67c-5c08-47f1-bc94-198754af69a2" providerId="ADAL" clId="{FF691F6D-BEF3-4A23-BC4D-0FE2D46F5078}" dt="2024-02-06T18:39:52.764" v="6"/>
          <ac:spMkLst>
            <pc:docMk/>
            <pc:sldMk cId="0" sldId="277"/>
            <ac:spMk id="4099" creationId="{83708A27-A981-5886-426C-67C6CE2F683E}"/>
          </ac:spMkLst>
        </pc:spChg>
        <pc:spChg chg="mod">
          <ac:chgData name="Vanina Marcela Rodriguez" userId="3dd5e67c-5c08-47f1-bc94-198754af69a2" providerId="ADAL" clId="{FF691F6D-BEF3-4A23-BC4D-0FE2D46F5078}" dt="2024-02-06T18:39:39.383" v="3" actId="20578"/>
          <ac:spMkLst>
            <pc:docMk/>
            <pc:sldMk cId="0" sldId="277"/>
            <ac:spMk id="4100" creationId="{67284BE8-4D16-8FA2-7F7E-D2B1630F2D26}"/>
          </ac:spMkLst>
        </pc:spChg>
        <pc:spChg chg="mod">
          <ac:chgData name="Vanina Marcela Rodriguez" userId="3dd5e67c-5c08-47f1-bc94-198754af69a2" providerId="ADAL" clId="{FF691F6D-BEF3-4A23-BC4D-0FE2D46F5078}" dt="2024-02-06T18:43:36.051" v="23" actId="11"/>
          <ac:spMkLst>
            <pc:docMk/>
            <pc:sldMk cId="0" sldId="277"/>
            <ac:spMk id="5122" creationId="{905EB4C9-44A3-DC43-DEEB-CD967693E173}"/>
          </ac:spMkLst>
        </pc:spChg>
      </pc:sldChg>
      <pc:sldChg chg="addSp delSp modSp">
        <pc:chgData name="Vanina Marcela Rodriguez" userId="3dd5e67c-5c08-47f1-bc94-198754af69a2" providerId="ADAL" clId="{FF691F6D-BEF3-4A23-BC4D-0FE2D46F5078}" dt="2024-02-06T18:40:14.746" v="12"/>
        <pc:sldMkLst>
          <pc:docMk/>
          <pc:sldMk cId="0" sldId="284"/>
        </pc:sldMkLst>
        <pc:spChg chg="del">
          <ac:chgData name="Vanina Marcela Rodriguez" userId="3dd5e67c-5c08-47f1-bc94-198754af69a2" providerId="ADAL" clId="{FF691F6D-BEF3-4A23-BC4D-0FE2D46F5078}" dt="2024-02-06T18:40:14.501" v="11" actId="478"/>
          <ac:spMkLst>
            <pc:docMk/>
            <pc:sldMk cId="0" sldId="284"/>
            <ac:spMk id="2" creationId="{7A05DD4D-1594-5AFD-0101-E4F6AA986309}"/>
          </ac:spMkLst>
        </pc:spChg>
        <pc:spChg chg="del">
          <ac:chgData name="Vanina Marcela Rodriguez" userId="3dd5e67c-5c08-47f1-bc94-198754af69a2" providerId="ADAL" clId="{FF691F6D-BEF3-4A23-BC4D-0FE2D46F5078}" dt="2024-02-06T18:40:14.501" v="11" actId="478"/>
          <ac:spMkLst>
            <pc:docMk/>
            <pc:sldMk cId="0" sldId="284"/>
            <ac:spMk id="3" creationId="{B432E506-2759-C489-7637-8C167C4B4555}"/>
          </ac:spMkLst>
        </pc:spChg>
        <pc:spChg chg="add mod">
          <ac:chgData name="Vanina Marcela Rodriguez" userId="3dd5e67c-5c08-47f1-bc94-198754af69a2" providerId="ADAL" clId="{FF691F6D-BEF3-4A23-BC4D-0FE2D46F5078}" dt="2024-02-06T18:40:14.746" v="12"/>
          <ac:spMkLst>
            <pc:docMk/>
            <pc:sldMk cId="0" sldId="284"/>
            <ac:spMk id="4" creationId="{6505A53D-B22F-08B9-F6DB-4865CAD4D0C1}"/>
          </ac:spMkLst>
        </pc:spChg>
        <pc:spChg chg="add mod">
          <ac:chgData name="Vanina Marcela Rodriguez" userId="3dd5e67c-5c08-47f1-bc94-198754af69a2" providerId="ADAL" clId="{FF691F6D-BEF3-4A23-BC4D-0FE2D46F5078}" dt="2024-02-06T18:40:14.746" v="12"/>
          <ac:spMkLst>
            <pc:docMk/>
            <pc:sldMk cId="0" sldId="284"/>
            <ac:spMk id="5" creationId="{D56464CA-3F69-7299-B2D6-51BE4F4B8216}"/>
          </ac:spMkLst>
        </pc:spChg>
      </pc:sldChg>
      <pc:sldChg chg="addSp delSp modSp mod">
        <pc:chgData name="Vanina Marcela Rodriguez" userId="3dd5e67c-5c08-47f1-bc94-198754af69a2" providerId="ADAL" clId="{FF691F6D-BEF3-4A23-BC4D-0FE2D46F5078}" dt="2024-02-06T18:44:32.232" v="32" actId="11"/>
        <pc:sldMkLst>
          <pc:docMk/>
          <pc:sldMk cId="1554127316" sldId="285"/>
        </pc:sldMkLst>
        <pc:spChg chg="add mod">
          <ac:chgData name="Vanina Marcela Rodriguez" userId="3dd5e67c-5c08-47f1-bc94-198754af69a2" providerId="ADAL" clId="{FF691F6D-BEF3-4A23-BC4D-0FE2D46F5078}" dt="2024-02-06T18:40:06.412" v="8"/>
          <ac:spMkLst>
            <pc:docMk/>
            <pc:sldMk cId="1554127316" sldId="285"/>
            <ac:spMk id="2" creationId="{6DB6EEFA-C57A-C4F9-05DF-4362D1B09FF5}"/>
          </ac:spMkLst>
        </pc:spChg>
        <pc:spChg chg="add mod">
          <ac:chgData name="Vanina Marcela Rodriguez" userId="3dd5e67c-5c08-47f1-bc94-198754af69a2" providerId="ADAL" clId="{FF691F6D-BEF3-4A23-BC4D-0FE2D46F5078}" dt="2024-02-06T18:40:06.412" v="8"/>
          <ac:spMkLst>
            <pc:docMk/>
            <pc:sldMk cId="1554127316" sldId="285"/>
            <ac:spMk id="3" creationId="{AF9E89AE-C56D-E54C-8F99-82D0B11E83C4}"/>
          </ac:spMkLst>
        </pc:spChg>
        <pc:spChg chg="del">
          <ac:chgData name="Vanina Marcela Rodriguez" userId="3dd5e67c-5c08-47f1-bc94-198754af69a2" providerId="ADAL" clId="{FF691F6D-BEF3-4A23-BC4D-0FE2D46F5078}" dt="2024-02-06T18:40:06.056" v="7" actId="478"/>
          <ac:spMkLst>
            <pc:docMk/>
            <pc:sldMk cId="1554127316" sldId="285"/>
            <ac:spMk id="4099" creationId="{83708A27-A981-5886-426C-67C6CE2F683E}"/>
          </ac:spMkLst>
        </pc:spChg>
        <pc:spChg chg="del">
          <ac:chgData name="Vanina Marcela Rodriguez" userId="3dd5e67c-5c08-47f1-bc94-198754af69a2" providerId="ADAL" clId="{FF691F6D-BEF3-4A23-BC4D-0FE2D46F5078}" dt="2024-02-06T18:40:06.056" v="7" actId="478"/>
          <ac:spMkLst>
            <pc:docMk/>
            <pc:sldMk cId="1554127316" sldId="285"/>
            <ac:spMk id="4100" creationId="{67284BE8-4D16-8FA2-7F7E-D2B1630F2D26}"/>
          </ac:spMkLst>
        </pc:spChg>
        <pc:spChg chg="mod">
          <ac:chgData name="Vanina Marcela Rodriguez" userId="3dd5e67c-5c08-47f1-bc94-198754af69a2" providerId="ADAL" clId="{FF691F6D-BEF3-4A23-BC4D-0FE2D46F5078}" dt="2024-02-06T18:44:32.232" v="32" actId="11"/>
          <ac:spMkLst>
            <pc:docMk/>
            <pc:sldMk cId="1554127316" sldId="285"/>
            <ac:spMk id="5122" creationId="{905EB4C9-44A3-DC43-DEEB-CD967693E173}"/>
          </ac:spMkLst>
        </pc:spChg>
      </pc:sldChg>
      <pc:sldChg chg="addSp delSp modSp mod">
        <pc:chgData name="Vanina Marcela Rodriguez" userId="3dd5e67c-5c08-47f1-bc94-198754af69a2" providerId="ADAL" clId="{FF691F6D-BEF3-4A23-BC4D-0FE2D46F5078}" dt="2024-02-07T19:13:09.751" v="50" actId="20577"/>
        <pc:sldMkLst>
          <pc:docMk/>
          <pc:sldMk cId="3771837042" sldId="286"/>
        </pc:sldMkLst>
        <pc:spChg chg="add mod">
          <ac:chgData name="Vanina Marcela Rodriguez" userId="3dd5e67c-5c08-47f1-bc94-198754af69a2" providerId="ADAL" clId="{FF691F6D-BEF3-4A23-BC4D-0FE2D46F5078}" dt="2024-02-06T18:40:10.157" v="10"/>
          <ac:spMkLst>
            <pc:docMk/>
            <pc:sldMk cId="3771837042" sldId="286"/>
            <ac:spMk id="2" creationId="{73BDE83A-001B-12D9-1F83-3BD50688938A}"/>
          </ac:spMkLst>
        </pc:spChg>
        <pc:spChg chg="add mod">
          <ac:chgData name="Vanina Marcela Rodriguez" userId="3dd5e67c-5c08-47f1-bc94-198754af69a2" providerId="ADAL" clId="{FF691F6D-BEF3-4A23-BC4D-0FE2D46F5078}" dt="2024-02-06T18:40:10.157" v="10"/>
          <ac:spMkLst>
            <pc:docMk/>
            <pc:sldMk cId="3771837042" sldId="286"/>
            <ac:spMk id="3" creationId="{7425D13A-6778-6696-5613-9E1CCD9BDE8E}"/>
          </ac:spMkLst>
        </pc:spChg>
        <pc:spChg chg="del">
          <ac:chgData name="Vanina Marcela Rodriguez" userId="3dd5e67c-5c08-47f1-bc94-198754af69a2" providerId="ADAL" clId="{FF691F6D-BEF3-4A23-BC4D-0FE2D46F5078}" dt="2024-02-06T18:40:09.968" v="9" actId="478"/>
          <ac:spMkLst>
            <pc:docMk/>
            <pc:sldMk cId="3771837042" sldId="286"/>
            <ac:spMk id="4099" creationId="{83708A27-A981-5886-426C-67C6CE2F683E}"/>
          </ac:spMkLst>
        </pc:spChg>
        <pc:spChg chg="del">
          <ac:chgData name="Vanina Marcela Rodriguez" userId="3dd5e67c-5c08-47f1-bc94-198754af69a2" providerId="ADAL" clId="{FF691F6D-BEF3-4A23-BC4D-0FE2D46F5078}" dt="2024-02-06T18:40:09.968" v="9" actId="478"/>
          <ac:spMkLst>
            <pc:docMk/>
            <pc:sldMk cId="3771837042" sldId="286"/>
            <ac:spMk id="4100" creationId="{67284BE8-4D16-8FA2-7F7E-D2B1630F2D26}"/>
          </ac:spMkLst>
        </pc:spChg>
        <pc:spChg chg="mod">
          <ac:chgData name="Vanina Marcela Rodriguez" userId="3dd5e67c-5c08-47f1-bc94-198754af69a2" providerId="ADAL" clId="{FF691F6D-BEF3-4A23-BC4D-0FE2D46F5078}" dt="2024-02-07T19:13:09.751" v="50" actId="20577"/>
          <ac:spMkLst>
            <pc:docMk/>
            <pc:sldMk cId="3771837042" sldId="286"/>
            <ac:spMk id="5122" creationId="{905EB4C9-44A3-DC43-DEEB-CD967693E173}"/>
          </ac:spMkLst>
        </pc:spChg>
      </pc:sldChg>
    </pc:docChg>
  </pc:docChgLst>
  <pc:docChgLst>
    <pc:chgData name="Vanina Marcela Rodriguez" userId="3dd5e67c-5c08-47f1-bc94-198754af69a2" providerId="ADAL" clId="{482C5F6F-3C59-4521-8B46-ECED8C9634C0}"/>
    <pc:docChg chg="undo custSel addSld delSld modSld">
      <pc:chgData name="Vanina Marcela Rodriguez" userId="3dd5e67c-5c08-47f1-bc94-198754af69a2" providerId="ADAL" clId="{482C5F6F-3C59-4521-8B46-ECED8C9634C0}" dt="2024-02-05T13:53:00.504" v="120" actId="20577"/>
      <pc:docMkLst>
        <pc:docMk/>
      </pc:docMkLst>
      <pc:sldChg chg="delSp modSp mod">
        <pc:chgData name="Vanina Marcela Rodriguez" userId="3dd5e67c-5c08-47f1-bc94-198754af69a2" providerId="ADAL" clId="{482C5F6F-3C59-4521-8B46-ECED8C9634C0}" dt="2024-02-02T20:02:37.848" v="72" actId="20577"/>
        <pc:sldMkLst>
          <pc:docMk/>
          <pc:sldMk cId="0" sldId="277"/>
        </pc:sldMkLst>
        <pc:spChg chg="mod">
          <ac:chgData name="Vanina Marcela Rodriguez" userId="3dd5e67c-5c08-47f1-bc94-198754af69a2" providerId="ADAL" clId="{482C5F6F-3C59-4521-8B46-ECED8C9634C0}" dt="2024-02-02T19:21:13.955" v="28" actId="6549"/>
          <ac:spMkLst>
            <pc:docMk/>
            <pc:sldMk cId="0" sldId="277"/>
            <ac:spMk id="4099" creationId="{83708A27-A981-5886-426C-67C6CE2F683E}"/>
          </ac:spMkLst>
        </pc:spChg>
        <pc:spChg chg="mod">
          <ac:chgData name="Vanina Marcela Rodriguez" userId="3dd5e67c-5c08-47f1-bc94-198754af69a2" providerId="ADAL" clId="{482C5F6F-3C59-4521-8B46-ECED8C9634C0}" dt="2024-02-02T19:21:01.424" v="25"/>
          <ac:spMkLst>
            <pc:docMk/>
            <pc:sldMk cId="0" sldId="277"/>
            <ac:spMk id="4100" creationId="{67284BE8-4D16-8FA2-7F7E-D2B1630F2D26}"/>
          </ac:spMkLst>
        </pc:spChg>
        <pc:spChg chg="del">
          <ac:chgData name="Vanina Marcela Rodriguez" userId="3dd5e67c-5c08-47f1-bc94-198754af69a2" providerId="ADAL" clId="{482C5F6F-3C59-4521-8B46-ECED8C9634C0}" dt="2024-02-02T20:02:09.591" v="58" actId="478"/>
          <ac:spMkLst>
            <pc:docMk/>
            <pc:sldMk cId="0" sldId="277"/>
            <ac:spMk id="4101" creationId="{CE107FDE-39A4-A1A0-AC9A-DBB098D25C1D}"/>
          </ac:spMkLst>
        </pc:spChg>
        <pc:spChg chg="mod">
          <ac:chgData name="Vanina Marcela Rodriguez" userId="3dd5e67c-5c08-47f1-bc94-198754af69a2" providerId="ADAL" clId="{482C5F6F-3C59-4521-8B46-ECED8C9634C0}" dt="2024-02-02T20:02:37.848" v="72" actId="20577"/>
          <ac:spMkLst>
            <pc:docMk/>
            <pc:sldMk cId="0" sldId="277"/>
            <ac:spMk id="5122" creationId="{905EB4C9-44A3-DC43-DEEB-CD967693E173}"/>
          </ac:spMkLst>
        </pc:spChg>
        <pc:picChg chg="del">
          <ac:chgData name="Vanina Marcela Rodriguez" userId="3dd5e67c-5c08-47f1-bc94-198754af69a2" providerId="ADAL" clId="{482C5F6F-3C59-4521-8B46-ECED8C9634C0}" dt="2024-02-02T20:00:36.723" v="42" actId="478"/>
          <ac:picMkLst>
            <pc:docMk/>
            <pc:sldMk cId="0" sldId="277"/>
            <ac:picMk id="4102" creationId="{0FF0EDC3-0E4D-5267-197C-946536A4AEFF}"/>
          </ac:picMkLst>
        </pc:picChg>
      </pc:sldChg>
      <pc:sldChg chg="del">
        <pc:chgData name="Vanina Marcela Rodriguez" userId="3dd5e67c-5c08-47f1-bc94-198754af69a2" providerId="ADAL" clId="{482C5F6F-3C59-4521-8B46-ECED8C9634C0}" dt="2024-02-02T20:01:56.932" v="50" actId="47"/>
        <pc:sldMkLst>
          <pc:docMk/>
          <pc:sldMk cId="0" sldId="278"/>
        </pc:sldMkLst>
      </pc:sldChg>
      <pc:sldChg chg="del">
        <pc:chgData name="Vanina Marcela Rodriguez" userId="3dd5e67c-5c08-47f1-bc94-198754af69a2" providerId="ADAL" clId="{482C5F6F-3C59-4521-8B46-ECED8C9634C0}" dt="2024-02-02T20:01:58.805" v="53" actId="47"/>
        <pc:sldMkLst>
          <pc:docMk/>
          <pc:sldMk cId="0" sldId="279"/>
        </pc:sldMkLst>
      </pc:sldChg>
      <pc:sldChg chg="del">
        <pc:chgData name="Vanina Marcela Rodriguez" userId="3dd5e67c-5c08-47f1-bc94-198754af69a2" providerId="ADAL" clId="{482C5F6F-3C59-4521-8B46-ECED8C9634C0}" dt="2024-02-02T20:01:48.793" v="48" actId="47"/>
        <pc:sldMkLst>
          <pc:docMk/>
          <pc:sldMk cId="0" sldId="282"/>
        </pc:sldMkLst>
      </pc:sldChg>
      <pc:sldChg chg="addSp delSp modSp mod">
        <pc:chgData name="Vanina Marcela Rodriguez" userId="3dd5e67c-5c08-47f1-bc94-198754af69a2" providerId="ADAL" clId="{482C5F6F-3C59-4521-8B46-ECED8C9634C0}" dt="2024-02-05T13:53:00.504" v="120" actId="20577"/>
        <pc:sldMkLst>
          <pc:docMk/>
          <pc:sldMk cId="0" sldId="284"/>
        </pc:sldMkLst>
        <pc:spChg chg="add mod">
          <ac:chgData name="Vanina Marcela Rodriguez" userId="3dd5e67c-5c08-47f1-bc94-198754af69a2" providerId="ADAL" clId="{482C5F6F-3C59-4521-8B46-ECED8C9634C0}" dt="2024-02-05T13:53:00.504" v="120" actId="20577"/>
          <ac:spMkLst>
            <pc:docMk/>
            <pc:sldMk cId="0" sldId="284"/>
            <ac:spMk id="2" creationId="{7A05DD4D-1594-5AFD-0101-E4F6AA986309}"/>
          </ac:spMkLst>
        </pc:spChg>
        <pc:spChg chg="add mod">
          <ac:chgData name="Vanina Marcela Rodriguez" userId="3dd5e67c-5c08-47f1-bc94-198754af69a2" providerId="ADAL" clId="{482C5F6F-3C59-4521-8B46-ECED8C9634C0}" dt="2024-02-05T13:52:55.563" v="117"/>
          <ac:spMkLst>
            <pc:docMk/>
            <pc:sldMk cId="0" sldId="284"/>
            <ac:spMk id="3" creationId="{B432E506-2759-C489-7637-8C167C4B4555}"/>
          </ac:spMkLst>
        </pc:spChg>
        <pc:spChg chg="del">
          <ac:chgData name="Vanina Marcela Rodriguez" userId="3dd5e67c-5c08-47f1-bc94-198754af69a2" providerId="ADAL" clId="{482C5F6F-3C59-4521-8B46-ECED8C9634C0}" dt="2024-02-05T13:52:55.314" v="116" actId="478"/>
          <ac:spMkLst>
            <pc:docMk/>
            <pc:sldMk cId="0" sldId="284"/>
            <ac:spMk id="22531" creationId="{3EAA1AD8-BB9E-C424-ABDD-173D60EB26DA}"/>
          </ac:spMkLst>
        </pc:spChg>
        <pc:spChg chg="del">
          <ac:chgData name="Vanina Marcela Rodriguez" userId="3dd5e67c-5c08-47f1-bc94-198754af69a2" providerId="ADAL" clId="{482C5F6F-3C59-4521-8B46-ECED8C9634C0}" dt="2024-02-05T13:52:55.314" v="116" actId="478"/>
          <ac:spMkLst>
            <pc:docMk/>
            <pc:sldMk cId="0" sldId="284"/>
            <ac:spMk id="22532" creationId="{2C0C61FE-0347-3963-D93C-923EFB94020C}"/>
          </ac:spMkLst>
        </pc:spChg>
      </pc:sldChg>
      <pc:sldChg chg="modSp add mod">
        <pc:chgData name="Vanina Marcela Rodriguez" userId="3dd5e67c-5c08-47f1-bc94-198754af69a2" providerId="ADAL" clId="{482C5F6F-3C59-4521-8B46-ECED8C9634C0}" dt="2024-02-02T20:03:31.740" v="100" actId="113"/>
        <pc:sldMkLst>
          <pc:docMk/>
          <pc:sldMk cId="1554127316" sldId="285"/>
        </pc:sldMkLst>
        <pc:spChg chg="mod">
          <ac:chgData name="Vanina Marcela Rodriguez" userId="3dd5e67c-5c08-47f1-bc94-198754af69a2" providerId="ADAL" clId="{482C5F6F-3C59-4521-8B46-ECED8C9634C0}" dt="2024-02-02T20:03:31.740" v="100" actId="113"/>
          <ac:spMkLst>
            <pc:docMk/>
            <pc:sldMk cId="1554127316" sldId="285"/>
            <ac:spMk id="5122" creationId="{905EB4C9-44A3-DC43-DEEB-CD967693E173}"/>
          </ac:spMkLst>
        </pc:spChg>
      </pc:sldChg>
      <pc:sldChg chg="delSp add del">
        <pc:chgData name="Vanina Marcela Rodriguez" userId="3dd5e67c-5c08-47f1-bc94-198754af69a2" providerId="ADAL" clId="{482C5F6F-3C59-4521-8B46-ECED8C9634C0}" dt="2024-02-02T20:02:19.380" v="61" actId="47"/>
        <pc:sldMkLst>
          <pc:docMk/>
          <pc:sldMk cId="1910715692" sldId="285"/>
        </pc:sldMkLst>
        <pc:spChg chg="del">
          <ac:chgData name="Vanina Marcela Rodriguez" userId="3dd5e67c-5c08-47f1-bc94-198754af69a2" providerId="ADAL" clId="{482C5F6F-3C59-4521-8B46-ECED8C9634C0}" dt="2024-02-02T20:02:11.946" v="59" actId="478"/>
          <ac:spMkLst>
            <pc:docMk/>
            <pc:sldMk cId="1910715692" sldId="285"/>
            <ac:spMk id="4101" creationId="{CE107FDE-39A4-A1A0-AC9A-DBB098D25C1D}"/>
          </ac:spMkLst>
        </pc:spChg>
      </pc:sldChg>
      <pc:sldChg chg="new del">
        <pc:chgData name="Vanina Marcela Rodriguez" userId="3dd5e67c-5c08-47f1-bc94-198754af69a2" providerId="ADAL" clId="{482C5F6F-3C59-4521-8B46-ECED8C9634C0}" dt="2024-02-02T20:02:03.386" v="56" actId="47"/>
        <pc:sldMkLst>
          <pc:docMk/>
          <pc:sldMk cId="2045551215" sldId="285"/>
        </pc:sldMkLst>
      </pc:sldChg>
      <pc:sldChg chg="modSp add del mod">
        <pc:chgData name="Vanina Marcela Rodriguez" userId="3dd5e67c-5c08-47f1-bc94-198754af69a2" providerId="ADAL" clId="{482C5F6F-3C59-4521-8B46-ECED8C9634C0}" dt="2024-02-02T20:04:19.728" v="115" actId="20577"/>
        <pc:sldMkLst>
          <pc:docMk/>
          <pc:sldMk cId="3771837042" sldId="286"/>
        </pc:sldMkLst>
        <pc:spChg chg="mod">
          <ac:chgData name="Vanina Marcela Rodriguez" userId="3dd5e67c-5c08-47f1-bc94-198754af69a2" providerId="ADAL" clId="{482C5F6F-3C59-4521-8B46-ECED8C9634C0}" dt="2024-02-02T20:04:19.728" v="115" actId="20577"/>
          <ac:spMkLst>
            <pc:docMk/>
            <pc:sldMk cId="3771837042" sldId="286"/>
            <ac:spMk id="5122" creationId="{905EB4C9-44A3-DC43-DEEB-CD967693E173}"/>
          </ac:spMkLst>
        </pc:spChg>
      </pc:sldChg>
      <pc:sldChg chg="del">
        <pc:chgData name="Vanina Marcela Rodriguez" userId="3dd5e67c-5c08-47f1-bc94-198754af69a2" providerId="ADAL" clId="{482C5F6F-3C59-4521-8B46-ECED8C9634C0}" dt="2024-02-02T20:02:00.106" v="54" actId="47"/>
        <pc:sldMkLst>
          <pc:docMk/>
          <pc:sldMk cId="0" sldId="287"/>
        </pc:sldMkLst>
      </pc:sldChg>
      <pc:sldChg chg="del">
        <pc:chgData name="Vanina Marcela Rodriguez" userId="3dd5e67c-5c08-47f1-bc94-198754af69a2" providerId="ADAL" clId="{482C5F6F-3C59-4521-8B46-ECED8C9634C0}" dt="2024-02-02T20:01:48.793" v="48" actId="47"/>
        <pc:sldMkLst>
          <pc:docMk/>
          <pc:sldMk cId="0" sldId="288"/>
        </pc:sldMkLst>
      </pc:sldChg>
      <pc:sldChg chg="del">
        <pc:chgData name="Vanina Marcela Rodriguez" userId="3dd5e67c-5c08-47f1-bc94-198754af69a2" providerId="ADAL" clId="{482C5F6F-3C59-4521-8B46-ECED8C9634C0}" dt="2024-02-02T20:01:48.793" v="48" actId="47"/>
        <pc:sldMkLst>
          <pc:docMk/>
          <pc:sldMk cId="0" sldId="289"/>
        </pc:sldMkLst>
      </pc:sldChg>
      <pc:sldChg chg="del">
        <pc:chgData name="Vanina Marcela Rodriguez" userId="3dd5e67c-5c08-47f1-bc94-198754af69a2" providerId="ADAL" clId="{482C5F6F-3C59-4521-8B46-ECED8C9634C0}" dt="2024-02-02T20:01:58.174" v="52" actId="47"/>
        <pc:sldMkLst>
          <pc:docMk/>
          <pc:sldMk cId="0" sldId="290"/>
        </pc:sldMkLst>
      </pc:sldChg>
      <pc:sldChg chg="del">
        <pc:chgData name="Vanina Marcela Rodriguez" userId="3dd5e67c-5c08-47f1-bc94-198754af69a2" providerId="ADAL" clId="{482C5F6F-3C59-4521-8B46-ECED8C9634C0}" dt="2024-02-02T20:01:53.380" v="49" actId="47"/>
        <pc:sldMkLst>
          <pc:docMk/>
          <pc:sldMk cId="0" sldId="291"/>
        </pc:sldMkLst>
      </pc:sldChg>
    </pc:docChg>
  </pc:docChgLst>
  <pc:docChgLst>
    <pc:chgData name="Cristian Nicolas Dorelle1" userId="a838d9cd-a680-4a25-aeda-7cb4e69b8d8b" providerId="ADAL" clId="{A1E6FDD0-1434-4695-8B4A-9BDD43F6B618}"/>
    <pc:docChg chg="modSld">
      <pc:chgData name="Cristian Nicolas Dorelle1" userId="a838d9cd-a680-4a25-aeda-7cb4e69b8d8b" providerId="ADAL" clId="{A1E6FDD0-1434-4695-8B4A-9BDD43F6B618}" dt="2024-06-13T14:58:58.512" v="53"/>
      <pc:docMkLst>
        <pc:docMk/>
      </pc:docMkLst>
      <pc:sldChg chg="addSp delSp modSp mod">
        <pc:chgData name="Cristian Nicolas Dorelle1" userId="a838d9cd-a680-4a25-aeda-7cb4e69b8d8b" providerId="ADAL" clId="{A1E6FDD0-1434-4695-8B4A-9BDD43F6B618}" dt="2024-06-13T14:58:55.072" v="51"/>
        <pc:sldMkLst>
          <pc:docMk/>
          <pc:sldMk cId="0" sldId="277"/>
        </pc:sldMkLst>
        <pc:spChg chg="mod">
          <ac:chgData name="Cristian Nicolas Dorelle1" userId="a838d9cd-a680-4a25-aeda-7cb4e69b8d8b" providerId="ADAL" clId="{A1E6FDD0-1434-4695-8B4A-9BDD43F6B618}" dt="2024-06-13T14:56:05.534" v="37" actId="1076"/>
          <ac:spMkLst>
            <pc:docMk/>
            <pc:sldMk cId="0" sldId="277"/>
            <ac:spMk id="3" creationId="{AAB59F0A-A1E7-3079-C671-C48E700A697A}"/>
          </ac:spMkLst>
        </pc:spChg>
        <pc:spChg chg="add mod">
          <ac:chgData name="Cristian Nicolas Dorelle1" userId="a838d9cd-a680-4a25-aeda-7cb4e69b8d8b" providerId="ADAL" clId="{A1E6FDD0-1434-4695-8B4A-9BDD43F6B618}" dt="2024-06-13T14:58:55.072" v="51"/>
          <ac:spMkLst>
            <pc:docMk/>
            <pc:sldMk cId="0" sldId="277"/>
            <ac:spMk id="4" creationId="{C311975A-4B42-91DA-F41F-5AF0A2496191}"/>
          </ac:spMkLst>
        </pc:spChg>
        <pc:spChg chg="del">
          <ac:chgData name="Cristian Nicolas Dorelle1" userId="a838d9cd-a680-4a25-aeda-7cb4e69b8d8b" providerId="ADAL" clId="{A1E6FDD0-1434-4695-8B4A-9BDD43F6B618}" dt="2024-06-13T14:58:54.857" v="50" actId="478"/>
          <ac:spMkLst>
            <pc:docMk/>
            <pc:sldMk cId="0" sldId="277"/>
            <ac:spMk id="4100" creationId="{67284BE8-4D16-8FA2-7F7E-D2B1630F2D26}"/>
          </ac:spMkLst>
        </pc:spChg>
        <pc:picChg chg="mod">
          <ac:chgData name="Cristian Nicolas Dorelle1" userId="a838d9cd-a680-4a25-aeda-7cb4e69b8d8b" providerId="ADAL" clId="{A1E6FDD0-1434-4695-8B4A-9BDD43F6B618}" dt="2024-06-13T14:56:02.109" v="36" actId="1076"/>
          <ac:picMkLst>
            <pc:docMk/>
            <pc:sldMk cId="0" sldId="277"/>
            <ac:picMk id="1026" creationId="{E3EC934F-EC03-CD05-9E92-2DC2AFE185F5}"/>
          </ac:picMkLst>
        </pc:picChg>
      </pc:sldChg>
      <pc:sldChg chg="addSp delSp modSp">
        <pc:chgData name="Cristian Nicolas Dorelle1" userId="a838d9cd-a680-4a25-aeda-7cb4e69b8d8b" providerId="ADAL" clId="{A1E6FDD0-1434-4695-8B4A-9BDD43F6B618}" dt="2024-06-13T14:58:58.512" v="53"/>
        <pc:sldMkLst>
          <pc:docMk/>
          <pc:sldMk cId="0" sldId="284"/>
        </pc:sldMkLst>
        <pc:spChg chg="del">
          <ac:chgData name="Cristian Nicolas Dorelle1" userId="a838d9cd-a680-4a25-aeda-7cb4e69b8d8b" providerId="ADAL" clId="{A1E6FDD0-1434-4695-8B4A-9BDD43F6B618}" dt="2024-06-13T14:58:58.348" v="52" actId="478"/>
          <ac:spMkLst>
            <pc:docMk/>
            <pc:sldMk cId="0" sldId="284"/>
            <ac:spMk id="3" creationId="{BFAE2A76-C1C1-8C32-7E22-3F330C098A98}"/>
          </ac:spMkLst>
        </pc:spChg>
        <pc:spChg chg="add mod">
          <ac:chgData name="Cristian Nicolas Dorelle1" userId="a838d9cd-a680-4a25-aeda-7cb4e69b8d8b" providerId="ADAL" clId="{A1E6FDD0-1434-4695-8B4A-9BDD43F6B618}" dt="2024-06-13T14:58:58.512" v="53"/>
          <ac:spMkLst>
            <pc:docMk/>
            <pc:sldMk cId="0" sldId="284"/>
            <ac:spMk id="4" creationId="{2F5C6D66-0DDB-2BCC-F58F-5C4AB59959B7}"/>
          </ac:spMkLst>
        </pc:spChg>
      </pc:sldChg>
      <pc:sldChg chg="modSp mod">
        <pc:chgData name="Cristian Nicolas Dorelle1" userId="a838d9cd-a680-4a25-aeda-7cb4e69b8d8b" providerId="ADAL" clId="{A1E6FDD0-1434-4695-8B4A-9BDD43F6B618}" dt="2024-06-13T14:58:07.631" v="49" actId="179"/>
        <pc:sldMkLst>
          <pc:docMk/>
          <pc:sldMk cId="3771837042" sldId="286"/>
        </pc:sldMkLst>
        <pc:spChg chg="mod">
          <ac:chgData name="Cristian Nicolas Dorelle1" userId="a838d9cd-a680-4a25-aeda-7cb4e69b8d8b" providerId="ADAL" clId="{A1E6FDD0-1434-4695-8B4A-9BDD43F6B618}" dt="2024-06-13T14:56:18.364" v="40" actId="20577"/>
          <ac:spMkLst>
            <pc:docMk/>
            <pc:sldMk cId="3771837042" sldId="286"/>
            <ac:spMk id="2" creationId="{C8574346-6D7B-6D64-A6CD-D0CFAE523700}"/>
          </ac:spMkLst>
        </pc:spChg>
        <pc:spChg chg="mod">
          <ac:chgData name="Cristian Nicolas Dorelle1" userId="a838d9cd-a680-4a25-aeda-7cb4e69b8d8b" providerId="ADAL" clId="{A1E6FDD0-1434-4695-8B4A-9BDD43F6B618}" dt="2024-06-13T14:58:07.631" v="49" actId="179"/>
          <ac:spMkLst>
            <pc:docMk/>
            <pc:sldMk cId="3771837042" sldId="286"/>
            <ac:spMk id="3" creationId="{69760143-B4E6-C218-6481-120C381F1AD9}"/>
          </ac:spMkLst>
        </pc:spChg>
      </pc:sldChg>
    </pc:docChg>
  </pc:docChgLst>
  <pc:docChgLst>
    <pc:chgData name="Vanina Marcela Rodriguez" userId="3dd5e67c-5c08-47f1-bc94-198754af69a2" providerId="ADAL" clId="{150EA082-9EA9-42DD-B6E8-59F7C967958A}"/>
    <pc:docChg chg="undo custSel modSld">
      <pc:chgData name="Vanina Marcela Rodriguez" userId="3dd5e67c-5c08-47f1-bc94-198754af69a2" providerId="ADAL" clId="{150EA082-9EA9-42DD-B6E8-59F7C967958A}" dt="2024-02-28T15:09:32.857" v="73" actId="207"/>
      <pc:docMkLst>
        <pc:docMk/>
      </pc:docMkLst>
      <pc:sldChg chg="modSp mod">
        <pc:chgData name="Vanina Marcela Rodriguez" userId="3dd5e67c-5c08-47f1-bc94-198754af69a2" providerId="ADAL" clId="{150EA082-9EA9-42DD-B6E8-59F7C967958A}" dt="2024-02-28T15:08:03.212" v="29" actId="207"/>
        <pc:sldMkLst>
          <pc:docMk/>
          <pc:sldMk cId="0" sldId="277"/>
        </pc:sldMkLst>
        <pc:spChg chg="mod">
          <ac:chgData name="Vanina Marcela Rodriguez" userId="3dd5e67c-5c08-47f1-bc94-198754af69a2" providerId="ADAL" clId="{150EA082-9EA9-42DD-B6E8-59F7C967958A}" dt="2024-02-28T15:07:18.940" v="2"/>
          <ac:spMkLst>
            <pc:docMk/>
            <pc:sldMk cId="0" sldId="277"/>
            <ac:spMk id="4100" creationId="{67284BE8-4D16-8FA2-7F7E-D2B1630F2D26}"/>
          </ac:spMkLst>
        </pc:spChg>
        <pc:spChg chg="mod">
          <ac:chgData name="Vanina Marcela Rodriguez" userId="3dd5e67c-5c08-47f1-bc94-198754af69a2" providerId="ADAL" clId="{150EA082-9EA9-42DD-B6E8-59F7C967958A}" dt="2024-02-28T15:08:03.212" v="29" actId="207"/>
          <ac:spMkLst>
            <pc:docMk/>
            <pc:sldMk cId="0" sldId="277"/>
            <ac:spMk id="5122" creationId="{905EB4C9-44A3-DC43-DEEB-CD967693E173}"/>
          </ac:spMkLst>
        </pc:spChg>
      </pc:sldChg>
      <pc:sldChg chg="modSp mod">
        <pc:chgData name="Vanina Marcela Rodriguez" userId="3dd5e67c-5c08-47f1-bc94-198754af69a2" providerId="ADAL" clId="{150EA082-9EA9-42DD-B6E8-59F7C967958A}" dt="2024-02-28T15:07:30.344" v="6"/>
        <pc:sldMkLst>
          <pc:docMk/>
          <pc:sldMk cId="0" sldId="284"/>
        </pc:sldMkLst>
        <pc:spChg chg="mod">
          <ac:chgData name="Vanina Marcela Rodriguez" userId="3dd5e67c-5c08-47f1-bc94-198754af69a2" providerId="ADAL" clId="{150EA082-9EA9-42DD-B6E8-59F7C967958A}" dt="2024-02-28T15:07:30.344" v="6"/>
          <ac:spMkLst>
            <pc:docMk/>
            <pc:sldMk cId="0" sldId="284"/>
            <ac:spMk id="5" creationId="{D56464CA-3F69-7299-B2D6-51BE4F4B8216}"/>
          </ac:spMkLst>
        </pc:spChg>
      </pc:sldChg>
      <pc:sldChg chg="modSp mod">
        <pc:chgData name="Vanina Marcela Rodriguez" userId="3dd5e67c-5c08-47f1-bc94-198754af69a2" providerId="ADAL" clId="{150EA082-9EA9-42DD-B6E8-59F7C967958A}" dt="2024-02-28T15:08:32.240" v="50" actId="207"/>
        <pc:sldMkLst>
          <pc:docMk/>
          <pc:sldMk cId="1554127316" sldId="285"/>
        </pc:sldMkLst>
        <pc:spChg chg="mod">
          <ac:chgData name="Vanina Marcela Rodriguez" userId="3dd5e67c-5c08-47f1-bc94-198754af69a2" providerId="ADAL" clId="{150EA082-9EA9-42DD-B6E8-59F7C967958A}" dt="2024-02-28T15:07:22.186" v="3"/>
          <ac:spMkLst>
            <pc:docMk/>
            <pc:sldMk cId="1554127316" sldId="285"/>
            <ac:spMk id="3" creationId="{AF9E89AE-C56D-E54C-8F99-82D0B11E83C4}"/>
          </ac:spMkLst>
        </pc:spChg>
        <pc:spChg chg="mod">
          <ac:chgData name="Vanina Marcela Rodriguez" userId="3dd5e67c-5c08-47f1-bc94-198754af69a2" providerId="ADAL" clId="{150EA082-9EA9-42DD-B6E8-59F7C967958A}" dt="2024-02-28T15:08:32.240" v="50" actId="207"/>
          <ac:spMkLst>
            <pc:docMk/>
            <pc:sldMk cId="1554127316" sldId="285"/>
            <ac:spMk id="5122" creationId="{905EB4C9-44A3-DC43-DEEB-CD967693E173}"/>
          </ac:spMkLst>
        </pc:spChg>
      </pc:sldChg>
      <pc:sldChg chg="modSp mod">
        <pc:chgData name="Vanina Marcela Rodriguez" userId="3dd5e67c-5c08-47f1-bc94-198754af69a2" providerId="ADAL" clId="{150EA082-9EA9-42DD-B6E8-59F7C967958A}" dt="2024-02-28T15:09:32.857" v="73" actId="207"/>
        <pc:sldMkLst>
          <pc:docMk/>
          <pc:sldMk cId="3771837042" sldId="286"/>
        </pc:sldMkLst>
        <pc:spChg chg="mod">
          <ac:chgData name="Vanina Marcela Rodriguez" userId="3dd5e67c-5c08-47f1-bc94-198754af69a2" providerId="ADAL" clId="{150EA082-9EA9-42DD-B6E8-59F7C967958A}" dt="2024-02-28T15:07:28.488" v="5"/>
          <ac:spMkLst>
            <pc:docMk/>
            <pc:sldMk cId="3771837042" sldId="286"/>
            <ac:spMk id="3" creationId="{7425D13A-6778-6696-5613-9E1CCD9BDE8E}"/>
          </ac:spMkLst>
        </pc:spChg>
        <pc:spChg chg="mod">
          <ac:chgData name="Vanina Marcela Rodriguez" userId="3dd5e67c-5c08-47f1-bc94-198754af69a2" providerId="ADAL" clId="{150EA082-9EA9-42DD-B6E8-59F7C967958A}" dt="2024-02-28T15:09:32.857" v="73" actId="207"/>
          <ac:spMkLst>
            <pc:docMk/>
            <pc:sldMk cId="3771837042" sldId="286"/>
            <ac:spMk id="5122" creationId="{905EB4C9-44A3-DC43-DEEB-CD967693E173}"/>
          </ac:spMkLst>
        </pc:spChg>
      </pc:sldChg>
    </pc:docChg>
  </pc:docChgLst>
  <pc:docChgLst>
    <pc:chgData name="Julieta Nahir Garrido" userId="2071d4a6-d9d1-44cc-9fc1-6ac8355a99cb" providerId="ADAL" clId="{0F9CBA33-2E29-4BAF-AAB8-36E63124DB97}"/>
    <pc:docChg chg="undo custSel modSld modMainMaster">
      <pc:chgData name="Julieta Nahir Garrido" userId="2071d4a6-d9d1-44cc-9fc1-6ac8355a99cb" providerId="ADAL" clId="{0F9CBA33-2E29-4BAF-AAB8-36E63124DB97}" dt="2022-10-18T15:22:44.506" v="51" actId="207"/>
      <pc:docMkLst>
        <pc:docMk/>
      </pc:docMkLst>
      <pc:sldChg chg="modSp mod">
        <pc:chgData name="Julieta Nahir Garrido" userId="2071d4a6-d9d1-44cc-9fc1-6ac8355a99cb" providerId="ADAL" clId="{0F9CBA33-2E29-4BAF-AAB8-36E63124DB97}" dt="2022-10-18T11:42:43.666" v="49" actId="20577"/>
        <pc:sldMkLst>
          <pc:docMk/>
          <pc:sldMk cId="0" sldId="277"/>
        </pc:sldMkLst>
        <pc:spChg chg="mod">
          <ac:chgData name="Julieta Nahir Garrido" userId="2071d4a6-d9d1-44cc-9fc1-6ac8355a99cb" providerId="ADAL" clId="{0F9CBA33-2E29-4BAF-AAB8-36E63124DB97}" dt="2022-10-18T11:42:43.666" v="49" actId="20577"/>
          <ac:spMkLst>
            <pc:docMk/>
            <pc:sldMk cId="0" sldId="277"/>
            <ac:spMk id="5122" creationId="{905EB4C9-44A3-DC43-DEEB-CD967693E173}"/>
          </ac:spMkLst>
        </pc:spChg>
      </pc:sldChg>
      <pc:sldChg chg="modSp mod">
        <pc:chgData name="Julieta Nahir Garrido" userId="2071d4a6-d9d1-44cc-9fc1-6ac8355a99cb" providerId="ADAL" clId="{0F9CBA33-2E29-4BAF-AAB8-36E63124DB97}" dt="2022-10-18T12:38:04.911" v="50" actId="207"/>
        <pc:sldMkLst>
          <pc:docMk/>
          <pc:sldMk cId="0" sldId="282"/>
        </pc:sldMkLst>
        <pc:spChg chg="mod">
          <ac:chgData name="Julieta Nahir Garrido" userId="2071d4a6-d9d1-44cc-9fc1-6ac8355a99cb" providerId="ADAL" clId="{0F9CBA33-2E29-4BAF-AAB8-36E63124DB97}" dt="2022-10-18T12:38:04.911" v="50" actId="207"/>
          <ac:spMkLst>
            <pc:docMk/>
            <pc:sldMk cId="0" sldId="282"/>
            <ac:spMk id="6146" creationId="{9AE7F98C-A898-D9CC-67DB-4ABDF8C16802}"/>
          </ac:spMkLst>
        </pc:spChg>
      </pc:sldChg>
      <pc:sldChg chg="modSp">
        <pc:chgData name="Julieta Nahir Garrido" userId="2071d4a6-d9d1-44cc-9fc1-6ac8355a99cb" providerId="ADAL" clId="{0F9CBA33-2E29-4BAF-AAB8-36E63124DB97}" dt="2022-10-18T11:40:06.986" v="1" actId="12789"/>
        <pc:sldMkLst>
          <pc:docMk/>
          <pc:sldMk cId="0" sldId="284"/>
        </pc:sldMkLst>
        <pc:spChg chg="mod">
          <ac:chgData name="Julieta Nahir Garrido" userId="2071d4a6-d9d1-44cc-9fc1-6ac8355a99cb" providerId="ADAL" clId="{0F9CBA33-2E29-4BAF-AAB8-36E63124DB97}" dt="2022-10-18T11:40:06.986" v="1" actId="12789"/>
          <ac:spMkLst>
            <pc:docMk/>
            <pc:sldMk cId="0" sldId="284"/>
            <ac:spMk id="22530" creationId="{BED5FB55-43C1-3238-4B86-D003C6D55817}"/>
          </ac:spMkLst>
        </pc:spChg>
      </pc:sldChg>
      <pc:sldChg chg="modSp mod">
        <pc:chgData name="Julieta Nahir Garrido" userId="2071d4a6-d9d1-44cc-9fc1-6ac8355a99cb" providerId="ADAL" clId="{0F9CBA33-2E29-4BAF-AAB8-36E63124DB97}" dt="2022-10-18T11:40:24.518" v="3" actId="115"/>
        <pc:sldMkLst>
          <pc:docMk/>
          <pc:sldMk cId="0" sldId="291"/>
        </pc:sldMkLst>
        <pc:spChg chg="mod">
          <ac:chgData name="Julieta Nahir Garrido" userId="2071d4a6-d9d1-44cc-9fc1-6ac8355a99cb" providerId="ADAL" clId="{0F9CBA33-2E29-4BAF-AAB8-36E63124DB97}" dt="2022-10-18T11:40:24.518" v="3" actId="115"/>
          <ac:spMkLst>
            <pc:docMk/>
            <pc:sldMk cId="0" sldId="291"/>
            <ac:spMk id="19461" creationId="{EBBEAB54-C5CF-C08C-B6BE-0A12F482C97A}"/>
          </ac:spMkLst>
        </pc:spChg>
      </pc:sldChg>
      <pc:sldMasterChg chg="modSp mod">
        <pc:chgData name="Julieta Nahir Garrido" userId="2071d4a6-d9d1-44cc-9fc1-6ac8355a99cb" providerId="ADAL" clId="{0F9CBA33-2E29-4BAF-AAB8-36E63124DB97}" dt="2022-10-18T15:22:44.506" v="51" actId="207"/>
        <pc:sldMasterMkLst>
          <pc:docMk/>
          <pc:sldMasterMk cId="0" sldId="2147483648"/>
        </pc:sldMasterMkLst>
        <pc:spChg chg="mod">
          <ac:chgData name="Julieta Nahir Garrido" userId="2071d4a6-d9d1-44cc-9fc1-6ac8355a99cb" providerId="ADAL" clId="{0F9CBA33-2E29-4BAF-AAB8-36E63124DB97}" dt="2022-10-18T15:22:44.506" v="51" actId="207"/>
          <ac:spMkLst>
            <pc:docMk/>
            <pc:sldMasterMk cId="0" sldId="2147483648"/>
            <ac:spMk id="1028" creationId="{FE464774-5932-C1B9-DB54-9E18A1B7CC5A}"/>
          </ac:spMkLst>
        </pc:spChg>
      </pc:sldMasterChg>
    </pc:docChg>
  </pc:docChgLst>
  <pc:docChgLst>
    <pc:chgData name="Maria Chinchurreta Tejado" userId="998fe3b1-e5ca-4525-a709-ae28927f3cbc" providerId="ADAL" clId="{A7C82126-4322-4C05-9F74-D09BA7C3D15B}"/>
    <pc:docChg chg="modMainMaster">
      <pc:chgData name="Maria Chinchurreta Tejado" userId="998fe3b1-e5ca-4525-a709-ae28927f3cbc" providerId="ADAL" clId="{A7C82126-4322-4C05-9F74-D09BA7C3D15B}" dt="2022-10-13T05:39:01.306" v="0" actId="478"/>
      <pc:docMkLst>
        <pc:docMk/>
      </pc:docMkLst>
      <pc:sldMasterChg chg="delSp">
        <pc:chgData name="Maria Chinchurreta Tejado" userId="998fe3b1-e5ca-4525-a709-ae28927f3cbc" providerId="ADAL" clId="{A7C82126-4322-4C05-9F74-D09BA7C3D15B}" dt="2022-10-13T05:39:01.306" v="0" actId="478"/>
        <pc:sldMasterMkLst>
          <pc:docMk/>
          <pc:sldMasterMk cId="0" sldId="2147483648"/>
        </pc:sldMasterMkLst>
        <pc:picChg chg="del">
          <ac:chgData name="Maria Chinchurreta Tejado" userId="998fe3b1-e5ca-4525-a709-ae28927f3cbc" providerId="ADAL" clId="{A7C82126-4322-4C05-9F74-D09BA7C3D15B}" dt="2022-10-13T05:39:01.306" v="0" actId="478"/>
          <ac:picMkLst>
            <pc:docMk/>
            <pc:sldMasterMk cId="0" sldId="2147483648"/>
            <ac:picMk id="1029" creationId="{4C7C15D9-830B-8E04-BB19-64573F18C191}"/>
          </ac:picMkLst>
        </pc:picChg>
      </pc:sldMasterChg>
    </pc:docChg>
  </pc:docChgLst>
  <pc:docChgLst>
    <pc:chgData name="Vanina Marcela Rodriguez" userId="3dd5e67c-5c08-47f1-bc94-198754af69a2" providerId="ADAL" clId="{F5D87E0F-8ECF-4613-982D-50312361277E}"/>
    <pc:docChg chg="undo custSel modSld">
      <pc:chgData name="Vanina Marcela Rodriguez" userId="3dd5e67c-5c08-47f1-bc94-198754af69a2" providerId="ADAL" clId="{F5D87E0F-8ECF-4613-982D-50312361277E}" dt="2024-02-14T17:47:42.316" v="61" actId="20577"/>
      <pc:docMkLst>
        <pc:docMk/>
      </pc:docMkLst>
      <pc:sldChg chg="modSp mod">
        <pc:chgData name="Vanina Marcela Rodriguez" userId="3dd5e67c-5c08-47f1-bc94-198754af69a2" providerId="ADAL" clId="{F5D87E0F-8ECF-4613-982D-50312361277E}" dt="2024-02-14T17:47:24.433" v="55" actId="20577"/>
        <pc:sldMkLst>
          <pc:docMk/>
          <pc:sldMk cId="0" sldId="277"/>
        </pc:sldMkLst>
        <pc:spChg chg="mod">
          <ac:chgData name="Vanina Marcela Rodriguez" userId="3dd5e67c-5c08-47f1-bc94-198754af69a2" providerId="ADAL" clId="{F5D87E0F-8ECF-4613-982D-50312361277E}" dt="2024-02-14T17:47:24.433" v="55" actId="20577"/>
          <ac:spMkLst>
            <pc:docMk/>
            <pc:sldMk cId="0" sldId="277"/>
            <ac:spMk id="4100" creationId="{67284BE8-4D16-8FA2-7F7E-D2B1630F2D26}"/>
          </ac:spMkLst>
        </pc:spChg>
        <pc:spChg chg="mod">
          <ac:chgData name="Vanina Marcela Rodriguez" userId="3dd5e67c-5c08-47f1-bc94-198754af69a2" providerId="ADAL" clId="{F5D87E0F-8ECF-4613-982D-50312361277E}" dt="2024-02-14T17:39:34.892" v="25" actId="14100"/>
          <ac:spMkLst>
            <pc:docMk/>
            <pc:sldMk cId="0" sldId="277"/>
            <ac:spMk id="5122" creationId="{905EB4C9-44A3-DC43-DEEB-CD967693E173}"/>
          </ac:spMkLst>
        </pc:spChg>
      </pc:sldChg>
      <pc:sldChg chg="modSp mod">
        <pc:chgData name="Vanina Marcela Rodriguez" userId="3dd5e67c-5c08-47f1-bc94-198754af69a2" providerId="ADAL" clId="{F5D87E0F-8ECF-4613-982D-50312361277E}" dt="2024-02-14T17:47:42.316" v="61" actId="20577"/>
        <pc:sldMkLst>
          <pc:docMk/>
          <pc:sldMk cId="0" sldId="284"/>
        </pc:sldMkLst>
        <pc:spChg chg="mod">
          <ac:chgData name="Vanina Marcela Rodriguez" userId="3dd5e67c-5c08-47f1-bc94-198754af69a2" providerId="ADAL" clId="{F5D87E0F-8ECF-4613-982D-50312361277E}" dt="2024-02-14T17:47:42.316" v="61" actId="20577"/>
          <ac:spMkLst>
            <pc:docMk/>
            <pc:sldMk cId="0" sldId="284"/>
            <ac:spMk id="5" creationId="{D56464CA-3F69-7299-B2D6-51BE4F4B8216}"/>
          </ac:spMkLst>
        </pc:spChg>
      </pc:sldChg>
      <pc:sldChg chg="modSp mod">
        <pc:chgData name="Vanina Marcela Rodriguez" userId="3dd5e67c-5c08-47f1-bc94-198754af69a2" providerId="ADAL" clId="{F5D87E0F-8ECF-4613-982D-50312361277E}" dt="2024-02-14T17:47:30.502" v="57" actId="20577"/>
        <pc:sldMkLst>
          <pc:docMk/>
          <pc:sldMk cId="1554127316" sldId="285"/>
        </pc:sldMkLst>
        <pc:spChg chg="mod">
          <ac:chgData name="Vanina Marcela Rodriguez" userId="3dd5e67c-5c08-47f1-bc94-198754af69a2" providerId="ADAL" clId="{F5D87E0F-8ECF-4613-982D-50312361277E}" dt="2024-02-14T17:47:30.502" v="57" actId="20577"/>
          <ac:spMkLst>
            <pc:docMk/>
            <pc:sldMk cId="1554127316" sldId="285"/>
            <ac:spMk id="3" creationId="{AF9E89AE-C56D-E54C-8F99-82D0B11E83C4}"/>
          </ac:spMkLst>
        </pc:spChg>
        <pc:spChg chg="mod">
          <ac:chgData name="Vanina Marcela Rodriguez" userId="3dd5e67c-5c08-47f1-bc94-198754af69a2" providerId="ADAL" clId="{F5D87E0F-8ECF-4613-982D-50312361277E}" dt="2024-02-14T17:40:25.116" v="44" actId="20577"/>
          <ac:spMkLst>
            <pc:docMk/>
            <pc:sldMk cId="1554127316" sldId="285"/>
            <ac:spMk id="5122" creationId="{905EB4C9-44A3-DC43-DEEB-CD967693E173}"/>
          </ac:spMkLst>
        </pc:spChg>
      </pc:sldChg>
      <pc:sldChg chg="modSp mod">
        <pc:chgData name="Vanina Marcela Rodriguez" userId="3dd5e67c-5c08-47f1-bc94-198754af69a2" providerId="ADAL" clId="{F5D87E0F-8ECF-4613-982D-50312361277E}" dt="2024-02-14T17:47:36.527" v="59" actId="20577"/>
        <pc:sldMkLst>
          <pc:docMk/>
          <pc:sldMk cId="3771837042" sldId="286"/>
        </pc:sldMkLst>
        <pc:spChg chg="mod">
          <ac:chgData name="Vanina Marcela Rodriguez" userId="3dd5e67c-5c08-47f1-bc94-198754af69a2" providerId="ADAL" clId="{F5D87E0F-8ECF-4613-982D-50312361277E}" dt="2024-02-14T17:47:36.527" v="59" actId="20577"/>
          <ac:spMkLst>
            <pc:docMk/>
            <pc:sldMk cId="3771837042" sldId="286"/>
            <ac:spMk id="3" creationId="{7425D13A-6778-6696-5613-9E1CCD9BDE8E}"/>
          </ac:spMkLst>
        </pc:spChg>
        <pc:spChg chg="mod">
          <ac:chgData name="Vanina Marcela Rodriguez" userId="3dd5e67c-5c08-47f1-bc94-198754af69a2" providerId="ADAL" clId="{F5D87E0F-8ECF-4613-982D-50312361277E}" dt="2024-02-14T17:41:23.719" v="53" actId="14100"/>
          <ac:spMkLst>
            <pc:docMk/>
            <pc:sldMk cId="3771837042" sldId="286"/>
            <ac:spMk id="5122" creationId="{905EB4C9-44A3-DC43-DEEB-CD967693E173}"/>
          </ac:spMkLst>
        </pc:spChg>
      </pc:sldChg>
    </pc:docChg>
  </pc:docChgLst>
  <pc:docChgLst>
    <pc:chgData name="Santos Pardos" userId="b33ccaa5-8153-486c-b277-9146ff2caa87" providerId="ADAL" clId="{D875C471-D4EA-4B79-B7EA-20F182A3FC0B}"/>
    <pc:docChg chg="modSld">
      <pc:chgData name="Santos Pardos" userId="b33ccaa5-8153-486c-b277-9146ff2caa87" providerId="ADAL" clId="{D875C471-D4EA-4B79-B7EA-20F182A3FC0B}" dt="2024-02-29T14:17:46.891" v="9"/>
      <pc:docMkLst>
        <pc:docMk/>
      </pc:docMkLst>
      <pc:sldChg chg="addSp delSp modSp">
        <pc:chgData name="Santos Pardos" userId="b33ccaa5-8153-486c-b277-9146ff2caa87" providerId="ADAL" clId="{D875C471-D4EA-4B79-B7EA-20F182A3FC0B}" dt="2024-02-29T14:17:46.891" v="9"/>
        <pc:sldMkLst>
          <pc:docMk/>
          <pc:sldMk cId="0" sldId="277"/>
        </pc:sldMkLst>
        <pc:spChg chg="add mod">
          <ac:chgData name="Santos Pardos" userId="b33ccaa5-8153-486c-b277-9146ff2caa87" providerId="ADAL" clId="{D875C471-D4EA-4B79-B7EA-20F182A3FC0B}" dt="2024-02-29T14:17:46.891" v="9"/>
          <ac:spMkLst>
            <pc:docMk/>
            <pc:sldMk cId="0" sldId="277"/>
            <ac:spMk id="2" creationId="{EF31A752-2549-E502-62EA-0C922883DD1E}"/>
          </ac:spMkLst>
        </pc:spChg>
        <pc:spChg chg="del">
          <ac:chgData name="Santos Pardos" userId="b33ccaa5-8153-486c-b277-9146ff2caa87" providerId="ADAL" clId="{D875C471-D4EA-4B79-B7EA-20F182A3FC0B}" dt="2024-02-29T14:17:27.317" v="0" actId="478"/>
          <ac:spMkLst>
            <pc:docMk/>
            <pc:sldMk cId="0" sldId="277"/>
            <ac:spMk id="4099" creationId="{83708A27-A981-5886-426C-67C6CE2F683E}"/>
          </ac:spMkLst>
        </pc:spChg>
      </pc:sldChg>
      <pc:sldChg chg="addSp delSp modSp">
        <pc:chgData name="Santos Pardos" userId="b33ccaa5-8153-486c-b277-9146ff2caa87" providerId="ADAL" clId="{D875C471-D4EA-4B79-B7EA-20F182A3FC0B}" dt="2024-02-29T14:17:39.236" v="5"/>
        <pc:sldMkLst>
          <pc:docMk/>
          <pc:sldMk cId="0" sldId="284"/>
        </pc:sldMkLst>
        <pc:spChg chg="add mod">
          <ac:chgData name="Santos Pardos" userId="b33ccaa5-8153-486c-b277-9146ff2caa87" providerId="ADAL" clId="{D875C471-D4EA-4B79-B7EA-20F182A3FC0B}" dt="2024-02-29T14:17:39.236" v="5"/>
          <ac:spMkLst>
            <pc:docMk/>
            <pc:sldMk cId="0" sldId="284"/>
            <ac:spMk id="2" creationId="{86B7D256-B451-C848-1CC4-E4849E1FA684}"/>
          </ac:spMkLst>
        </pc:spChg>
        <pc:spChg chg="del">
          <ac:chgData name="Santos Pardos" userId="b33ccaa5-8153-486c-b277-9146ff2caa87" providerId="ADAL" clId="{D875C471-D4EA-4B79-B7EA-20F182A3FC0B}" dt="2024-02-29T14:17:38.222" v="4" actId="478"/>
          <ac:spMkLst>
            <pc:docMk/>
            <pc:sldMk cId="0" sldId="284"/>
            <ac:spMk id="4" creationId="{6505A53D-B22F-08B9-F6DB-4865CAD4D0C1}"/>
          </ac:spMkLst>
        </pc:spChg>
      </pc:sldChg>
      <pc:sldChg chg="addSp delSp modSp">
        <pc:chgData name="Santos Pardos" userId="b33ccaa5-8153-486c-b277-9146ff2caa87" providerId="ADAL" clId="{D875C471-D4EA-4B79-B7EA-20F182A3FC0B}" dt="2024-02-29T14:17:41.454" v="8"/>
        <pc:sldMkLst>
          <pc:docMk/>
          <pc:sldMk cId="1554127316" sldId="285"/>
        </pc:sldMkLst>
        <pc:spChg chg="del">
          <ac:chgData name="Santos Pardos" userId="b33ccaa5-8153-486c-b277-9146ff2caa87" providerId="ADAL" clId="{D875C471-D4EA-4B79-B7EA-20F182A3FC0B}" dt="2024-02-29T14:17:35.635" v="3" actId="478"/>
          <ac:spMkLst>
            <pc:docMk/>
            <pc:sldMk cId="1554127316" sldId="285"/>
            <ac:spMk id="2" creationId="{6DB6EEFA-C57A-C4F9-05DF-4362D1B09FF5}"/>
          </ac:spMkLst>
        </pc:spChg>
        <pc:spChg chg="add mod">
          <ac:chgData name="Santos Pardos" userId="b33ccaa5-8153-486c-b277-9146ff2caa87" providerId="ADAL" clId="{D875C471-D4EA-4B79-B7EA-20F182A3FC0B}" dt="2024-02-29T14:17:40.949" v="7"/>
          <ac:spMkLst>
            <pc:docMk/>
            <pc:sldMk cId="1554127316" sldId="285"/>
            <ac:spMk id="4" creationId="{CDD7AD3A-64C3-B170-34AD-37C7603475EE}"/>
          </ac:spMkLst>
        </pc:spChg>
        <pc:spChg chg="add mod">
          <ac:chgData name="Santos Pardos" userId="b33ccaa5-8153-486c-b277-9146ff2caa87" providerId="ADAL" clId="{D875C471-D4EA-4B79-B7EA-20F182A3FC0B}" dt="2024-02-29T14:17:41.454" v="8"/>
          <ac:spMkLst>
            <pc:docMk/>
            <pc:sldMk cId="1554127316" sldId="285"/>
            <ac:spMk id="5" creationId="{3C9D214C-8B36-6471-BFAE-9428DA22F063}"/>
          </ac:spMkLst>
        </pc:spChg>
      </pc:sldChg>
      <pc:sldChg chg="addSp delSp modSp">
        <pc:chgData name="Santos Pardos" userId="b33ccaa5-8153-486c-b277-9146ff2caa87" providerId="ADAL" clId="{D875C471-D4EA-4B79-B7EA-20F182A3FC0B}" dt="2024-02-29T14:17:40.451" v="6"/>
        <pc:sldMkLst>
          <pc:docMk/>
          <pc:sldMk cId="3771837042" sldId="286"/>
        </pc:sldMkLst>
        <pc:spChg chg="del mod">
          <ac:chgData name="Santos Pardos" userId="b33ccaa5-8153-486c-b277-9146ff2caa87" providerId="ADAL" clId="{D875C471-D4EA-4B79-B7EA-20F182A3FC0B}" dt="2024-02-29T14:17:32.245" v="2" actId="478"/>
          <ac:spMkLst>
            <pc:docMk/>
            <pc:sldMk cId="3771837042" sldId="286"/>
            <ac:spMk id="2" creationId="{73BDE83A-001B-12D9-1F83-3BD50688938A}"/>
          </ac:spMkLst>
        </pc:spChg>
        <pc:spChg chg="add mod">
          <ac:chgData name="Santos Pardos" userId="b33ccaa5-8153-486c-b277-9146ff2caa87" providerId="ADAL" clId="{D875C471-D4EA-4B79-B7EA-20F182A3FC0B}" dt="2024-02-29T14:17:40.451" v="6"/>
          <ac:spMkLst>
            <pc:docMk/>
            <pc:sldMk cId="3771837042" sldId="286"/>
            <ac:spMk id="4" creationId="{909BE6DB-17EE-6952-2BD4-2441FA03D1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21C4E9-02E5-FE17-3172-D5C0E5D9E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3D390-7E6F-C17E-2EC4-FDF24DDB4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fld id="{2EBCE1E7-BC72-DB47-BBF4-5227A68C89F7}" type="datetimeFigureOut">
              <a:rPr lang="es-ES_tradnl"/>
              <a:pPr>
                <a:defRPr/>
              </a:pPr>
              <a:t>13/06/2024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006D6-2E0A-8675-DCEB-B0BA546E6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07EA8-EC3C-3E22-6A58-9DDD957A54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EBE669-C11A-4CCA-BBC2-158002DAD749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8C719A-14D1-0B04-AEB3-10598BD543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8549FB-5176-ACB7-0C03-ED934F65FD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44EB3CD-5B5F-43D6-9DE7-8F83FFE91F20}" type="datetime1">
              <a:rPr lang="es-ES_tradnl"/>
              <a:pPr>
                <a:defRPr/>
              </a:pPr>
              <a:t>13/06/2024</a:t>
            </a:fld>
            <a:endParaRPr lang="es-ES_tradnl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AC17283B-1A93-FEE4-F034-E7817816A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AE787D37-9CDD-7CB6-2267-B707710E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DCDADC-8B27-5D8F-7FAB-CACE09A0D1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C63A0-BB97-248F-C149-D4EB7F771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69A28E-BC2A-446E-8694-2E8B0F0DBE35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FC477FD-2864-609A-BEB2-502494FD2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E9F2E484-6105-4AD0-A811-57E6B356F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s-E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072F98B-A3B7-B802-7435-9392286AA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D3514F-CDAA-48AE-A105-E93E9DAD5695}" type="slidenum">
              <a:rPr lang="en-US" alt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s-E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FC477FD-2864-609A-BEB2-502494FD2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E9F2E484-6105-4AD0-A811-57E6B356F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s-E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072F98B-A3B7-B802-7435-9392286AA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D3514F-CDAA-48AE-A105-E93E9DAD5695}" type="slidenum">
              <a:rPr lang="en-US" alt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C7F01DD-4979-361C-3E82-77FCD39E1B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3E21FB37-6FB8-239B-5C93-BF0DD8BA1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s-E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B34EC432-DB81-11FE-FA07-65C1D1569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3EA3B8-60C5-4B61-8C1A-3B695E5872AF}" type="slidenum">
              <a:rPr lang="en-US" alt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s-E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6375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59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2375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03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3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597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178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9115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35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83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6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6788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6788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6788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910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BB598F8-26E3-A0C4-E110-E641ED4D45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1450" y="779463"/>
            <a:ext cx="11717338" cy="5889625"/>
          </a:xfrm>
          <a:prstGeom prst="rect">
            <a:avLst/>
          </a:prstGeom>
          <a:solidFill>
            <a:schemeClr val="bg1"/>
          </a:solidFill>
          <a:ln w="50800">
            <a:solidFill>
              <a:srgbClr val="D9D9D9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25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1028" name="Rounded Rectangle 2">
            <a:extLst>
              <a:ext uri="{FF2B5EF4-FFF2-40B4-BE49-F238E27FC236}">
                <a16:creationId xmlns:a16="http://schemas.microsoft.com/office/drawing/2014/main" id="{FE464774-5932-C1B9-DB54-9E18A1B7CC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9700" y="-134938"/>
            <a:ext cx="9721850" cy="792163"/>
          </a:xfrm>
          <a:prstGeom prst="roundRect">
            <a:avLst>
              <a:gd name="adj" fmla="val 16667"/>
            </a:avLst>
          </a:prstGeom>
          <a:solidFill>
            <a:srgbClr val="DAE9E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A97A7E0-94CB-9D14-A32B-AA6E798ED6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74125" y="-134938"/>
            <a:ext cx="3055938" cy="792163"/>
            <a:chOff x="8905899" y="-134834"/>
            <a:chExt cx="3055492" cy="792088"/>
          </a:xfrm>
        </p:grpSpPr>
        <p:sp>
          <p:nvSpPr>
            <p:cNvPr id="1030" name="Rounded Rectangle 8">
              <a:extLst>
                <a:ext uri="{FF2B5EF4-FFF2-40B4-BE49-F238E27FC236}">
                  <a16:creationId xmlns:a16="http://schemas.microsoft.com/office/drawing/2014/main" id="{4710AC7F-231C-E735-9A17-F0529B49C6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0341" y="-134834"/>
              <a:ext cx="2911050" cy="792088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1" name="Rounded Rectangle 9">
              <a:extLst>
                <a:ext uri="{FF2B5EF4-FFF2-40B4-BE49-F238E27FC236}">
                  <a16:creationId xmlns:a16="http://schemas.microsoft.com/office/drawing/2014/main" id="{B97C587C-3432-3145-9F72-D0E0F19790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5899" y="-134834"/>
              <a:ext cx="360310" cy="792088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asics-Getting-a-Git-Reposito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asics-Getting-a-Git-Reposit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EF31A752-2549-E502-62EA-0C922883D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775" y="169863"/>
            <a:ext cx="2592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s-ES" altLang="es-ES">
                <a:solidFill>
                  <a:srgbClr val="666666"/>
                </a:solidFill>
                <a:latin typeface="Arial Narrow" panose="020B0606020202030204" pitchFamily="34" charset="0"/>
              </a:rPr>
              <a:t>Prof. Santos Pardos</a:t>
            </a: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AAB59F0A-A1E7-3079-C671-C48E700A6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215" y="4941168"/>
            <a:ext cx="6696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s-ES" altLang="es-ES" sz="1400" dirty="0">
                <a:solidFill>
                  <a:srgbClr val="595959"/>
                </a:solidFill>
                <a:latin typeface="Arial Narrow" panose="020B0606020202030204" pitchFamily="34" charset="0"/>
              </a:rPr>
              <a:t>Fuente: Git. (S. f.). </a:t>
            </a:r>
            <a:r>
              <a:rPr lang="en-US" altLang="es-ES" sz="1400" i="1" dirty="0">
                <a:solidFill>
                  <a:srgbClr val="595959"/>
                </a:solidFill>
                <a:latin typeface="Arial Narrow" panose="020B0606020202030204" pitchFamily="34" charset="0"/>
              </a:rPr>
              <a:t>2.1 Git Basics - Getting a Git Repository.</a:t>
            </a:r>
            <a:r>
              <a:rPr lang="en-US" altLang="es-ES" sz="1400" dirty="0">
                <a:solidFill>
                  <a:srgbClr val="595959"/>
                </a:solidFill>
                <a:latin typeface="Arial Narrow" panose="020B0606020202030204" pitchFamily="34" charset="0"/>
              </a:rPr>
              <a:t> </a:t>
            </a:r>
            <a:r>
              <a:rPr lang="es-ES" altLang="es-ES" sz="1400" dirty="0">
                <a:solidFill>
                  <a:srgbClr val="595959"/>
                </a:solidFill>
                <a:latin typeface="Arial Narrow" panose="020B0606020202030204" pitchFamily="34" charset="0"/>
                <a:hlinkClick r:id="rId3"/>
              </a:rPr>
              <a:t>https://git-scm.com/book/en/v2/Git-Basics-Getting-a-Git-Repository</a:t>
            </a:r>
            <a:endParaRPr lang="es-ES" altLang="es-ES" sz="14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git-logo">
            <a:extLst>
              <a:ext uri="{FF2B5EF4-FFF2-40B4-BE49-F238E27FC236}">
                <a16:creationId xmlns:a16="http://schemas.microsoft.com/office/drawing/2014/main" id="{E3EC934F-EC03-CD05-9E92-2DC2AFE1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73817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2">
            <a:extLst>
              <a:ext uri="{FF2B5EF4-FFF2-40B4-BE49-F238E27FC236}">
                <a16:creationId xmlns:a16="http://schemas.microsoft.com/office/drawing/2014/main" id="{C311975A-4B42-91DA-F41F-5AF0A2496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15888"/>
            <a:ext cx="8228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ES" sz="2500" dirty="0">
                <a:solidFill>
                  <a:srgbClr val="0098CD"/>
                </a:solidFill>
                <a:latin typeface="Arial Narrow" panose="020B0606020202030204" pitchFamily="34" charset="0"/>
              </a:rPr>
              <a:t>Funcionamiento de repositorios 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4">
            <a:extLst>
              <a:ext uri="{FF2B5EF4-FFF2-40B4-BE49-F238E27FC236}">
                <a16:creationId xmlns:a16="http://schemas.microsoft.com/office/drawing/2014/main" id="{909BE6DB-17EE-6952-2BD4-2441FA03D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775" y="169863"/>
            <a:ext cx="2592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s-ES" altLang="es-ES">
                <a:solidFill>
                  <a:srgbClr val="666666"/>
                </a:solidFill>
                <a:latin typeface="Arial Narrow" panose="020B0606020202030204" pitchFamily="34" charset="0"/>
              </a:rPr>
              <a:t>Prof. Santos Pardos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C8574346-6D7B-6D64-A6CD-D0CFAE523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15888"/>
            <a:ext cx="8228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ES" sz="2500" dirty="0">
                <a:solidFill>
                  <a:srgbClr val="0098CD"/>
                </a:solidFill>
                <a:latin typeface="Arial Narrow" panose="020B0606020202030204" pitchFamily="34" charset="0"/>
              </a:rPr>
              <a:t>Funcionamiento de repositorios Git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9760143-B4E6-C218-6481-120C381F1AD9}"/>
              </a:ext>
            </a:extLst>
          </p:cNvPr>
          <p:cNvSpPr>
            <a:spLocks/>
          </p:cNvSpPr>
          <p:nvPr/>
        </p:nvSpPr>
        <p:spPr bwMode="auto">
          <a:xfrm>
            <a:off x="912813" y="2320925"/>
            <a:ext cx="9721278" cy="1107996"/>
          </a:xfrm>
          <a:prstGeom prst="rect">
            <a:avLst/>
          </a:prstGeom>
          <a:noFill/>
          <a:ln>
            <a:noFill/>
          </a:ln>
        </p:spPr>
        <p:txBody>
          <a:bodyPr wrap="square" lIns="45720" r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>
              <a:buClr>
                <a:srgbClr val="0098CD"/>
              </a:buClr>
              <a:buSzPct val="50000"/>
              <a:defRPr/>
            </a:pPr>
            <a:r>
              <a:rPr lang="es-ES" altLang="es-ES" sz="2200" dirty="0">
                <a:solidFill>
                  <a:srgbClr val="595959"/>
                </a:solidFill>
                <a:latin typeface="Arial Narrow" panose="020B0606020202030204" pitchFamily="34" charset="0"/>
                <a:sym typeface="Arial Narrow" panose="020B0606020202030204" pitchFamily="34" charset="0"/>
              </a:rPr>
              <a:t>Toda la documentación oficial en:</a:t>
            </a:r>
          </a:p>
          <a:p>
            <a:pPr marL="0" lvl="1" indent="0" eaLnBrk="1" hangingPunct="1">
              <a:buClr>
                <a:srgbClr val="0098CD"/>
              </a:buClr>
              <a:buSzPct val="50000"/>
              <a:defRPr/>
            </a:pPr>
            <a:r>
              <a:rPr lang="es-ES" altLang="es-ES" sz="2200" dirty="0">
                <a:solidFill>
                  <a:srgbClr val="595959"/>
                </a:solidFill>
                <a:latin typeface="Arial Narrow" panose="020B0606020202030204" pitchFamily="34" charset="0"/>
                <a:sym typeface="Arial Narrow" panose="020B0606020202030204" pitchFamily="34" charset="0"/>
              </a:rPr>
              <a:t> </a:t>
            </a:r>
          </a:p>
          <a:p>
            <a:pPr marL="628650" lvl="1" algn="just" eaLnBrk="1" hangingPunct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" sz="2200" dirty="0">
                <a:solidFill>
                  <a:srgbClr val="595959"/>
                </a:solidFill>
                <a:latin typeface="Arial Narrow" panose="020B0606020202030204" pitchFamily="34" charset="0"/>
                <a:hlinkClick r:id="rId3"/>
              </a:rPr>
              <a:t>https://git-scm.com/book/en/v2/Git-Basics-Getting-a-Git-Repository</a:t>
            </a:r>
            <a:endParaRPr lang="es-ES" sz="22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1D98B97-C05D-9F97-F900-8E6677C68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268413"/>
            <a:ext cx="50847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sz="3500">
                <a:solidFill>
                  <a:srgbClr val="0098CD"/>
                </a:solidFill>
                <a:latin typeface="Arial Narrow" panose="020B0606020202030204" pitchFamily="34" charset="0"/>
              </a:rPr>
              <a:t>Enlaces:</a:t>
            </a:r>
          </a:p>
        </p:txBody>
      </p:sp>
    </p:spTree>
    <p:extLst>
      <p:ext uri="{BB962C8B-B14F-4D97-AF65-F5344CB8AC3E}">
        <p14:creationId xmlns:p14="http://schemas.microsoft.com/office/powerpoint/2010/main" val="377183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uadroTexto 1">
            <a:extLst>
              <a:ext uri="{FF2B5EF4-FFF2-40B4-BE49-F238E27FC236}">
                <a16:creationId xmlns:a16="http://schemas.microsoft.com/office/drawing/2014/main" id="{BED5FB55-43C1-3238-4B86-D003C6D55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2" y="2844006"/>
            <a:ext cx="42481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s-ES" altLang="es-ES" sz="3500" dirty="0">
                <a:solidFill>
                  <a:srgbClr val="0098CD"/>
                </a:solidFill>
                <a:latin typeface="Arial Narrow" panose="020B0606020202030204" pitchFamily="34" charset="0"/>
              </a:rPr>
              <a:t>Muchas gracias por tu atención</a:t>
            </a:r>
          </a:p>
        </p:txBody>
      </p:sp>
      <p:sp>
        <p:nvSpPr>
          <p:cNvPr id="2" name="CuadroTexto 4">
            <a:extLst>
              <a:ext uri="{FF2B5EF4-FFF2-40B4-BE49-F238E27FC236}">
                <a16:creationId xmlns:a16="http://schemas.microsoft.com/office/drawing/2014/main" id="{86B7D256-B451-C848-1CC4-E4849E1F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775" y="169863"/>
            <a:ext cx="2592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s-ES" altLang="es-ES">
                <a:solidFill>
                  <a:srgbClr val="666666"/>
                </a:solidFill>
                <a:latin typeface="Arial Narrow" panose="020B0606020202030204" pitchFamily="34" charset="0"/>
              </a:rPr>
              <a:t>Prof. Santos Pardos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2F5C6D66-0DDB-2BCC-F58F-5C4AB599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15888"/>
            <a:ext cx="8228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ES" sz="2500" dirty="0">
                <a:solidFill>
                  <a:srgbClr val="0098CD"/>
                </a:solidFill>
                <a:latin typeface="Arial Narrow" panose="020B0606020202030204" pitchFamily="34" charset="0"/>
              </a:rPr>
              <a:t>Funcionamiento de repositorios 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be90b-7af1-4348-adf8-80036b355e81">
      <Terms xmlns="http://schemas.microsoft.com/office/infopath/2007/PartnerControls"/>
    </lcf76f155ced4ddcb4097134ff3c332f>
    <TaxCatchAll xmlns="0a70e875-3d35-4be2-921f-7117c31bab9b" xsi:nil="true"/>
    <SharedWithUsers xmlns="0a70e875-3d35-4be2-921f-7117c31bab9b">
      <UserInfo>
        <DisplayName>Silvia Margarita Baldiris Navarro</DisplayName>
        <AccountId>281</AccountId>
        <AccountType/>
      </UserInfo>
      <UserInfo>
        <DisplayName>Virginia López Jiménez</DisplayName>
        <AccountId>293</AccountId>
        <AccountType/>
      </UserInfo>
    </SharedWithUsers>
    <_Flow_SignoffStatus xmlns="408be90b-7af1-4348-adf8-80036b355e8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06F2729861B41B7EC49B6DEC02BCC" ma:contentTypeVersion="19" ma:contentTypeDescription="Crear nuevo documento." ma:contentTypeScope="" ma:versionID="aa060be1a5dddb67ccbe269a5a60c7d1">
  <xsd:schema xmlns:xsd="http://www.w3.org/2001/XMLSchema" xmlns:xs="http://www.w3.org/2001/XMLSchema" xmlns:p="http://schemas.microsoft.com/office/2006/metadata/properties" xmlns:ns2="408be90b-7af1-4348-adf8-80036b355e81" xmlns:ns3="0a70e875-3d35-4be2-921f-7117c31bab9b" targetNamespace="http://schemas.microsoft.com/office/2006/metadata/properties" ma:root="true" ma:fieldsID="0ae0c9da05c0f6f4972abc3daf7f3b3b" ns2:_="" ns3:_="">
    <xsd:import namespace="408be90b-7af1-4348-adf8-80036b355e81"/>
    <xsd:import namespace="0a70e875-3d35-4be2-921f-7117c31bab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be90b-7af1-4348-adf8-80036b355e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17631b59-e624-4eb7-963c-219f14f88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Flow_SignoffStatus" ma:index="26" nillable="true" ma:displayName="Estado de aprobación" ma:internalName="Estado_x0020_de_x0020_aprobaci_x00f3_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0e875-3d35-4be2-921f-7117c31bab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7f67346-78c9-4c4d-b954-8d350fdf60db}" ma:internalName="TaxCatchAll" ma:showField="CatchAllData" ma:web="0a70e875-3d35-4be2-921f-7117c31bab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4453FD-13CC-436E-9969-46F4AE4D11CB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E4DA56E-6D90-4C5F-9750-FC9B2FB46785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408be90b-7af1-4348-adf8-80036b355e81"/>
    <ds:schemaRef ds:uri="http://schemas.microsoft.com/office/infopath/2007/PartnerControls"/>
    <ds:schemaRef ds:uri="http://schemas.openxmlformats.org/package/2006/metadata/core-properties"/>
    <ds:schemaRef ds:uri="0a70e875-3d35-4be2-921f-7117c31bab9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D7FB7ED-0A41-40B6-B25D-9ABB1343C23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C6B6841-BC9E-45FF-AC61-32EBDD5CD6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be90b-7af1-4348-adf8-80036b355e81"/>
    <ds:schemaRef ds:uri="0a70e875-3d35-4be2-921f-7117c31bab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85</Words>
  <Application>Microsoft Office PowerPoint</Application>
  <PresentationFormat>Personalizado</PresentationFormat>
  <Paragraphs>15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Calibri</vt:lpstr>
      <vt:lpstr>Diseño predeterminado</vt:lpstr>
      <vt:lpstr>Presentación de PowerPoint</vt:lpstr>
      <vt:lpstr>Presentación de PowerPoint</vt:lpstr>
      <vt:lpstr>Presentación de PowerPoint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rgarcia</dc:creator>
  <cp:lastModifiedBy>Cristian Nicolas Dorelle1</cp:lastModifiedBy>
  <cp:revision>94</cp:revision>
  <dcterms:created xsi:type="dcterms:W3CDTF">2014-06-25T07:58:34Z</dcterms:created>
  <dcterms:modified xsi:type="dcterms:W3CDTF">2024-06-13T14:58:59Z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Silvia Margarita Baldiris Navarro</vt:lpwstr>
  </property>
  <property fmtid="{D5CDD505-2E9C-101B-9397-08002B2CF9AE}" pid="3" name="SharedWithUsers">
    <vt:lpwstr>281;#Silvia Margarita Baldiris Navarro</vt:lpwstr>
  </property>
  <property fmtid="{D5CDD505-2E9C-101B-9397-08002B2CF9AE}" pid="4" name="ContentTypeId">
    <vt:lpwstr>0x010100E8806F2729861B41B7EC49B6DEC02BCC</vt:lpwstr>
  </property>
  <property fmtid="{D5CDD505-2E9C-101B-9397-08002B2CF9AE}" pid="5" name="MediaServiceImageTags">
    <vt:lpwstr/>
  </property>
</Properties>
</file>