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FA5"/>
    <a:srgbClr val="25CA90"/>
    <a:srgbClr val="054165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F282E-85C8-4378-9C4F-9A4583DED673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A04FA-8AC4-4B9B-8DEB-0165987EB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A04FA-8AC4-4B9B-8DEB-0165987EBC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8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5554-8CE3-195F-5F29-6B793C9D8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C8C600-3725-D675-A581-D8974D4B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2CCA6-EB51-E5E8-2DF8-F64C9087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7CCA8-34BB-1E6F-A38C-247FA2C8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966C5-F867-D5F4-540C-760BF524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D8C70-778F-1644-A2E0-898F6932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769AB8-07F3-AC9A-4EEB-EFAF9B9B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5FE4A-5FC9-6B28-DCCB-33E9A78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DE731A-B6D4-306A-CD17-B5FC37DE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0CD24-846E-F238-428E-D14845E9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95A1A-E969-3E2B-F86C-96FD0FB31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1A99D8-7D70-6A44-07FD-A66ADA13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D5C0C-F1B5-3F22-D09E-EBBF2D22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02DDB-317D-1D23-A884-FFD60EE0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62E63-848B-9617-C42C-689A9F9C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A67A-5E26-23E2-0EFB-79BD0859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1513F-3A1C-8095-45F9-DB9576E4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058D3-49A6-6AC5-9082-0771AA69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1C4AD6-8DEB-5C0D-E8A3-580678CB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78A31-5100-CF6A-988C-5A7EC20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5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5EFA-D4C7-A849-7BE9-664D4FF0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5BCA83-78BF-FA65-218D-BB54199E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DAC86-7CCD-AB30-1342-D5F88870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5F4A1-9C82-7C20-AB42-D55E8559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79F53-7E48-2816-2829-B818213F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2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191BB-69DC-77E2-6BC0-810D0E18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A079B-5EE3-20F9-395C-57C561DAC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5CD70F-83C5-6552-9D46-77D1E99B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F5ADD0-1F5E-883D-BAF4-D28061A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94D92A-869C-CDB7-109B-559503FD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5CEB3-E7E3-D792-884E-22A1B76B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7B262-68E7-1B3B-64B6-0A1C96A4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95378-2329-1AC1-6782-A8959259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1CA3F-2756-CDB9-EEB7-78E61F63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41975-F5F4-2552-BAF5-4C146AFA3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22BBE4-A0E0-1952-08BF-EDA6DE75B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0ED927-4382-343A-28B8-AF0DD738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27CE3E-B814-0F5E-B270-A2E23C54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FFA2EB-D19C-0AC2-6CFD-3A5DDCD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9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D510-C231-7A39-96C9-D455BFF6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12A819-7AD1-1D81-51BC-FB7F76A9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3F93D3-B4A6-1495-A264-B1B07869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422BE7-3F01-7116-F180-B85444DE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2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44362D-5F75-5A7C-1A35-74A6AB7B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380B7A-3100-4B9C-14CB-E669C00B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EFC8A2-69AA-3782-0123-37DA4404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2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AC00-42D4-1EA6-CCC0-2966BD3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5DACB-F801-DE1B-7D33-1B2F06E3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4D8231-8E53-56B1-4B7A-F54D28E6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F7D00-794F-A038-B8CD-A88CBECC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BC409A-C199-BDD6-0442-4EF7B15F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4369B1-0B08-B7CC-474A-126A2ED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78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6D16-5853-B9C0-BFC1-669245D2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322E2A-3490-17CA-E7E5-BC99CACD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D058F7-FA82-E351-CBF0-3F7799ABB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F3E4DA-5AE4-A37A-01FB-F8EB268F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187CDE-A889-2537-E4A0-D9AABF3F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32802-2F4F-D0AD-3D05-C822EF62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5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E49589-ABC5-9553-7C52-37A8797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F8BCE-41E1-3572-7AD4-260AB531E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2CDE7-DD6B-5452-A9A6-BDAB013AD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7234-3781-41DB-98CA-867A3FCC83B1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9C13B-F189-568B-E9FA-1741C639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E2313-063D-E150-0BB1-CE26E0AE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B2F3-F08D-416A-9DE1-DDEEE6D35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4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33">
            <a:extLst>
              <a:ext uri="{FF2B5EF4-FFF2-40B4-BE49-F238E27FC236}">
                <a16:creationId xmlns:a16="http://schemas.microsoft.com/office/drawing/2014/main" id="{08502760-246D-682F-2271-2927F4608C3F}"/>
              </a:ext>
            </a:extLst>
          </p:cNvPr>
          <p:cNvSpPr/>
          <p:nvPr/>
        </p:nvSpPr>
        <p:spPr>
          <a:xfrm>
            <a:off x="-10886" y="1"/>
            <a:ext cx="122219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ADB8F6B2-D2D0-A459-400E-B558039AF708}"/>
              </a:ext>
            </a:extLst>
          </p:cNvPr>
          <p:cNvSpPr/>
          <p:nvPr/>
        </p:nvSpPr>
        <p:spPr>
          <a:xfrm>
            <a:off x="149666" y="1520918"/>
            <a:ext cx="3002535" cy="5222371"/>
          </a:xfrm>
          <a:prstGeom prst="roundRect">
            <a:avLst>
              <a:gd name="adj" fmla="val 11774"/>
            </a:avLst>
          </a:prstGeom>
          <a:solidFill>
            <a:srgbClr val="0541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FD7D090-6C33-7021-435D-0D6C452499FC}"/>
              </a:ext>
            </a:extLst>
          </p:cNvPr>
          <p:cNvSpPr/>
          <p:nvPr/>
        </p:nvSpPr>
        <p:spPr>
          <a:xfrm rot="10800000">
            <a:off x="3418970" y="945016"/>
            <a:ext cx="8570878" cy="5794028"/>
          </a:xfrm>
          <a:custGeom>
            <a:avLst/>
            <a:gdLst>
              <a:gd name="connsiteX0" fmla="*/ 4755697 w 8570878"/>
              <a:gd name="connsiteY0" fmla="*/ 5794028 h 5794028"/>
              <a:gd name="connsiteX1" fmla="*/ 3620289 w 8570878"/>
              <a:gd name="connsiteY1" fmla="*/ 5794028 h 5794028"/>
              <a:gd name="connsiteX2" fmla="*/ 3620289 w 8570878"/>
              <a:gd name="connsiteY2" fmla="*/ 5704976 h 5794028"/>
              <a:gd name="connsiteX3" fmla="*/ 0 w 8570878"/>
              <a:gd name="connsiteY3" fmla="*/ 5704976 h 5794028"/>
              <a:gd name="connsiteX4" fmla="*/ 0 w 8570878"/>
              <a:gd name="connsiteY4" fmla="*/ 282975 h 5794028"/>
              <a:gd name="connsiteX5" fmla="*/ 282975 w 8570878"/>
              <a:gd name="connsiteY5" fmla="*/ 0 h 5794028"/>
              <a:gd name="connsiteX6" fmla="*/ 3620289 w 8570878"/>
              <a:gd name="connsiteY6" fmla="*/ 0 h 5794028"/>
              <a:gd name="connsiteX7" fmla="*/ 3976776 w 8570878"/>
              <a:gd name="connsiteY7" fmla="*/ 0 h 5794028"/>
              <a:gd name="connsiteX8" fmla="*/ 4755697 w 8570878"/>
              <a:gd name="connsiteY8" fmla="*/ 0 h 5794028"/>
              <a:gd name="connsiteX9" fmla="*/ 4755697 w 8570878"/>
              <a:gd name="connsiteY9" fmla="*/ 3114 h 5794028"/>
              <a:gd name="connsiteX10" fmla="*/ 8220641 w 8570878"/>
              <a:gd name="connsiteY10" fmla="*/ 3114 h 5794028"/>
              <a:gd name="connsiteX11" fmla="*/ 8570878 w 8570878"/>
              <a:gd name="connsiteY11" fmla="*/ 353351 h 5794028"/>
              <a:gd name="connsiteX12" fmla="*/ 8570878 w 8570878"/>
              <a:gd name="connsiteY12" fmla="*/ 5709117 h 5794028"/>
              <a:gd name="connsiteX13" fmla="*/ 4755697 w 8570878"/>
              <a:gd name="connsiteY13" fmla="*/ 5709117 h 579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70878" h="5794028">
                <a:moveTo>
                  <a:pt x="4755697" y="5794028"/>
                </a:moveTo>
                <a:lnTo>
                  <a:pt x="3620289" y="5794028"/>
                </a:lnTo>
                <a:lnTo>
                  <a:pt x="3620289" y="5704976"/>
                </a:lnTo>
                <a:lnTo>
                  <a:pt x="0" y="5704976"/>
                </a:lnTo>
                <a:lnTo>
                  <a:pt x="0" y="282975"/>
                </a:lnTo>
                <a:cubicBezTo>
                  <a:pt x="0" y="126692"/>
                  <a:pt x="126692" y="0"/>
                  <a:pt x="282975" y="0"/>
                </a:cubicBezTo>
                <a:lnTo>
                  <a:pt x="3620289" y="0"/>
                </a:lnTo>
                <a:lnTo>
                  <a:pt x="3976776" y="0"/>
                </a:lnTo>
                <a:lnTo>
                  <a:pt x="4755697" y="0"/>
                </a:lnTo>
                <a:lnTo>
                  <a:pt x="4755697" y="3114"/>
                </a:lnTo>
                <a:lnTo>
                  <a:pt x="8220641" y="3114"/>
                </a:lnTo>
                <a:cubicBezTo>
                  <a:pt x="8414072" y="3114"/>
                  <a:pt x="8570878" y="159920"/>
                  <a:pt x="8570878" y="353351"/>
                </a:cubicBezTo>
                <a:lnTo>
                  <a:pt x="8570878" y="5709117"/>
                </a:lnTo>
                <a:lnTo>
                  <a:pt x="4755697" y="5709117"/>
                </a:lnTo>
                <a:close/>
              </a:path>
            </a:pathLst>
          </a:custGeom>
          <a:solidFill>
            <a:srgbClr val="046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0DA6FAF-98DB-6D4B-BE51-7BFB57B64EB1}"/>
              </a:ext>
            </a:extLst>
          </p:cNvPr>
          <p:cNvSpPr/>
          <p:nvPr/>
        </p:nvSpPr>
        <p:spPr>
          <a:xfrm>
            <a:off x="-10886" y="-9246"/>
            <a:ext cx="12221936" cy="1334276"/>
          </a:xfrm>
          <a:prstGeom prst="rect">
            <a:avLst/>
          </a:prstGeom>
          <a:solidFill>
            <a:srgbClr val="046F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990EAD8-BAD0-B0A2-3B57-CE2C14754F68}"/>
              </a:ext>
            </a:extLst>
          </p:cNvPr>
          <p:cNvSpPr/>
          <p:nvPr/>
        </p:nvSpPr>
        <p:spPr>
          <a:xfrm>
            <a:off x="3670442" y="1533343"/>
            <a:ext cx="3868389" cy="178482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54311539-B55E-8171-7E19-547AA7D2149F}"/>
              </a:ext>
            </a:extLst>
          </p:cNvPr>
          <p:cNvSpPr/>
          <p:nvPr/>
        </p:nvSpPr>
        <p:spPr>
          <a:xfrm>
            <a:off x="3675102" y="3580901"/>
            <a:ext cx="3868389" cy="2904778"/>
          </a:xfrm>
          <a:prstGeom prst="roundRect">
            <a:avLst>
              <a:gd name="adj" fmla="val 904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C735D397-8627-87F6-AF3A-B04A28E3DFB9}"/>
              </a:ext>
            </a:extLst>
          </p:cNvPr>
          <p:cNvSpPr/>
          <p:nvPr/>
        </p:nvSpPr>
        <p:spPr>
          <a:xfrm>
            <a:off x="7815942" y="3922719"/>
            <a:ext cx="3892243" cy="2562960"/>
          </a:xfrm>
          <a:prstGeom prst="roundRect">
            <a:avLst>
              <a:gd name="adj" fmla="val 904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68D8D592-D803-8E64-1710-7AF0EA18BD01}"/>
              </a:ext>
            </a:extLst>
          </p:cNvPr>
          <p:cNvSpPr/>
          <p:nvPr/>
        </p:nvSpPr>
        <p:spPr>
          <a:xfrm>
            <a:off x="7828175" y="1536571"/>
            <a:ext cx="3880010" cy="2130028"/>
          </a:xfrm>
          <a:prstGeom prst="roundRect">
            <a:avLst>
              <a:gd name="adj" fmla="val 904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C39FB505-403F-BCDA-73F9-FA8EA4CC8965}"/>
              </a:ext>
            </a:extLst>
          </p:cNvPr>
          <p:cNvSpPr/>
          <p:nvPr/>
        </p:nvSpPr>
        <p:spPr>
          <a:xfrm>
            <a:off x="7810437" y="1524941"/>
            <a:ext cx="2295053" cy="368382"/>
          </a:xfrm>
          <a:custGeom>
            <a:avLst/>
            <a:gdLst>
              <a:gd name="connsiteX0" fmla="*/ 240110 w 2410516"/>
              <a:gd name="connsiteY0" fmla="*/ 0 h 393695"/>
              <a:gd name="connsiteX1" fmla="*/ 2410516 w 2410516"/>
              <a:gd name="connsiteY1" fmla="*/ 0 h 393695"/>
              <a:gd name="connsiteX2" fmla="*/ 2410516 w 2410516"/>
              <a:gd name="connsiteY2" fmla="*/ 212109 h 393695"/>
              <a:gd name="connsiteX3" fmla="*/ 2228930 w 2410516"/>
              <a:gd name="connsiteY3" fmla="*/ 393695 h 393695"/>
              <a:gd name="connsiteX4" fmla="*/ 27930 w 2410516"/>
              <a:gd name="connsiteY4" fmla="*/ 393695 h 393695"/>
              <a:gd name="connsiteX5" fmla="*/ 0 w 2410516"/>
              <a:gd name="connsiteY5" fmla="*/ 390880 h 393695"/>
              <a:gd name="connsiteX6" fmla="*/ 0 w 2410516"/>
              <a:gd name="connsiteY6" fmla="*/ 240110 h 393695"/>
              <a:gd name="connsiteX7" fmla="*/ 240110 w 2410516"/>
              <a:gd name="connsiteY7" fmla="*/ 0 h 3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0516" h="393695">
                <a:moveTo>
                  <a:pt x="240110" y="0"/>
                </a:moveTo>
                <a:lnTo>
                  <a:pt x="2410516" y="0"/>
                </a:lnTo>
                <a:lnTo>
                  <a:pt x="2410516" y="212109"/>
                </a:lnTo>
                <a:cubicBezTo>
                  <a:pt x="2410516" y="312396"/>
                  <a:pt x="2329217" y="393695"/>
                  <a:pt x="2228930" y="393695"/>
                </a:cubicBezTo>
                <a:lnTo>
                  <a:pt x="27930" y="393695"/>
                </a:lnTo>
                <a:lnTo>
                  <a:pt x="0" y="390880"/>
                </a:lnTo>
                <a:lnTo>
                  <a:pt x="0" y="240110"/>
                </a:lnTo>
                <a:cubicBezTo>
                  <a:pt x="0" y="107501"/>
                  <a:pt x="107501" y="0"/>
                  <a:pt x="240110" y="0"/>
                </a:cubicBezTo>
                <a:close/>
              </a:path>
            </a:pathLst>
          </a:custGeom>
          <a:solidFill>
            <a:srgbClr val="0541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AF5B22E1-0854-E705-8F61-9BD25276D478}"/>
              </a:ext>
            </a:extLst>
          </p:cNvPr>
          <p:cNvSpPr/>
          <p:nvPr/>
        </p:nvSpPr>
        <p:spPr>
          <a:xfrm>
            <a:off x="3670444" y="1530678"/>
            <a:ext cx="2357561" cy="345476"/>
          </a:xfrm>
          <a:custGeom>
            <a:avLst/>
            <a:gdLst>
              <a:gd name="connsiteX0" fmla="*/ 301922 w 2550595"/>
              <a:gd name="connsiteY0" fmla="*/ 0 h 390525"/>
              <a:gd name="connsiteX1" fmla="*/ 2550595 w 2550595"/>
              <a:gd name="connsiteY1" fmla="*/ 0 h 390525"/>
              <a:gd name="connsiteX2" fmla="*/ 2550595 w 2550595"/>
              <a:gd name="connsiteY2" fmla="*/ 195262 h 390525"/>
              <a:gd name="connsiteX3" fmla="*/ 2355332 w 2550595"/>
              <a:gd name="connsiteY3" fmla="*/ 390525 h 390525"/>
              <a:gd name="connsiteX4" fmla="*/ 40396 w 2550595"/>
              <a:gd name="connsiteY4" fmla="*/ 390525 h 390525"/>
              <a:gd name="connsiteX5" fmla="*/ 1044 w 2550595"/>
              <a:gd name="connsiteY5" fmla="*/ 386558 h 390525"/>
              <a:gd name="connsiteX6" fmla="*/ 0 w 2550595"/>
              <a:gd name="connsiteY6" fmla="*/ 386234 h 390525"/>
              <a:gd name="connsiteX7" fmla="*/ 0 w 2550595"/>
              <a:gd name="connsiteY7" fmla="*/ 311653 h 390525"/>
              <a:gd name="connsiteX8" fmla="*/ 249715 w 2550595"/>
              <a:gd name="connsiteY8" fmla="*/ 526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595" h="390525">
                <a:moveTo>
                  <a:pt x="301922" y="0"/>
                </a:moveTo>
                <a:lnTo>
                  <a:pt x="2550595" y="0"/>
                </a:lnTo>
                <a:lnTo>
                  <a:pt x="2550595" y="195262"/>
                </a:lnTo>
                <a:cubicBezTo>
                  <a:pt x="2550595" y="303103"/>
                  <a:pt x="2463173" y="390525"/>
                  <a:pt x="2355332" y="390525"/>
                </a:cubicBezTo>
                <a:lnTo>
                  <a:pt x="40396" y="390525"/>
                </a:lnTo>
                <a:cubicBezTo>
                  <a:pt x="26916" y="390525"/>
                  <a:pt x="13755" y="389159"/>
                  <a:pt x="1044" y="386558"/>
                </a:cubicBezTo>
                <a:lnTo>
                  <a:pt x="0" y="386234"/>
                </a:lnTo>
                <a:lnTo>
                  <a:pt x="0" y="311653"/>
                </a:lnTo>
                <a:cubicBezTo>
                  <a:pt x="0" y="160520"/>
                  <a:pt x="107203" y="34425"/>
                  <a:pt x="249715" y="5263"/>
                </a:cubicBezTo>
                <a:close/>
              </a:path>
            </a:pathLst>
          </a:custGeom>
          <a:solidFill>
            <a:srgbClr val="0541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970CEDFB-2DF4-C8BB-FCEF-56A1A37400E1}"/>
              </a:ext>
            </a:extLst>
          </p:cNvPr>
          <p:cNvSpPr/>
          <p:nvPr/>
        </p:nvSpPr>
        <p:spPr>
          <a:xfrm>
            <a:off x="3675102" y="3568417"/>
            <a:ext cx="2357564" cy="324324"/>
          </a:xfrm>
          <a:custGeom>
            <a:avLst/>
            <a:gdLst>
              <a:gd name="connsiteX0" fmla="*/ 301922 w 2550595"/>
              <a:gd name="connsiteY0" fmla="*/ 0 h 390525"/>
              <a:gd name="connsiteX1" fmla="*/ 2550595 w 2550595"/>
              <a:gd name="connsiteY1" fmla="*/ 0 h 390525"/>
              <a:gd name="connsiteX2" fmla="*/ 2550595 w 2550595"/>
              <a:gd name="connsiteY2" fmla="*/ 195262 h 390525"/>
              <a:gd name="connsiteX3" fmla="*/ 2355332 w 2550595"/>
              <a:gd name="connsiteY3" fmla="*/ 390525 h 390525"/>
              <a:gd name="connsiteX4" fmla="*/ 40396 w 2550595"/>
              <a:gd name="connsiteY4" fmla="*/ 390525 h 390525"/>
              <a:gd name="connsiteX5" fmla="*/ 1044 w 2550595"/>
              <a:gd name="connsiteY5" fmla="*/ 386558 h 390525"/>
              <a:gd name="connsiteX6" fmla="*/ 0 w 2550595"/>
              <a:gd name="connsiteY6" fmla="*/ 386234 h 390525"/>
              <a:gd name="connsiteX7" fmla="*/ 0 w 2550595"/>
              <a:gd name="connsiteY7" fmla="*/ 311653 h 390525"/>
              <a:gd name="connsiteX8" fmla="*/ 249715 w 2550595"/>
              <a:gd name="connsiteY8" fmla="*/ 526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595" h="390525">
                <a:moveTo>
                  <a:pt x="301922" y="0"/>
                </a:moveTo>
                <a:lnTo>
                  <a:pt x="2550595" y="0"/>
                </a:lnTo>
                <a:lnTo>
                  <a:pt x="2550595" y="195262"/>
                </a:lnTo>
                <a:cubicBezTo>
                  <a:pt x="2550595" y="303103"/>
                  <a:pt x="2463173" y="390525"/>
                  <a:pt x="2355332" y="390525"/>
                </a:cubicBezTo>
                <a:lnTo>
                  <a:pt x="40396" y="390525"/>
                </a:lnTo>
                <a:cubicBezTo>
                  <a:pt x="26916" y="390525"/>
                  <a:pt x="13755" y="389159"/>
                  <a:pt x="1044" y="386558"/>
                </a:cubicBezTo>
                <a:lnTo>
                  <a:pt x="0" y="386234"/>
                </a:lnTo>
                <a:lnTo>
                  <a:pt x="0" y="311653"/>
                </a:lnTo>
                <a:cubicBezTo>
                  <a:pt x="0" y="160520"/>
                  <a:pt x="107203" y="34425"/>
                  <a:pt x="249715" y="5263"/>
                </a:cubicBezTo>
                <a:close/>
              </a:path>
            </a:pathLst>
          </a:custGeom>
          <a:solidFill>
            <a:srgbClr val="0541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CAB4574A-2C41-22F5-8019-BFA6BB86F6EF}"/>
              </a:ext>
            </a:extLst>
          </p:cNvPr>
          <p:cNvSpPr/>
          <p:nvPr/>
        </p:nvSpPr>
        <p:spPr>
          <a:xfrm>
            <a:off x="7806611" y="3919964"/>
            <a:ext cx="2295053" cy="368382"/>
          </a:xfrm>
          <a:custGeom>
            <a:avLst/>
            <a:gdLst>
              <a:gd name="connsiteX0" fmla="*/ 240110 w 2410516"/>
              <a:gd name="connsiteY0" fmla="*/ 0 h 393695"/>
              <a:gd name="connsiteX1" fmla="*/ 2410516 w 2410516"/>
              <a:gd name="connsiteY1" fmla="*/ 0 h 393695"/>
              <a:gd name="connsiteX2" fmla="*/ 2410516 w 2410516"/>
              <a:gd name="connsiteY2" fmla="*/ 212109 h 393695"/>
              <a:gd name="connsiteX3" fmla="*/ 2228930 w 2410516"/>
              <a:gd name="connsiteY3" fmla="*/ 393695 h 393695"/>
              <a:gd name="connsiteX4" fmla="*/ 27930 w 2410516"/>
              <a:gd name="connsiteY4" fmla="*/ 393695 h 393695"/>
              <a:gd name="connsiteX5" fmla="*/ 0 w 2410516"/>
              <a:gd name="connsiteY5" fmla="*/ 390880 h 393695"/>
              <a:gd name="connsiteX6" fmla="*/ 0 w 2410516"/>
              <a:gd name="connsiteY6" fmla="*/ 240110 h 393695"/>
              <a:gd name="connsiteX7" fmla="*/ 240110 w 2410516"/>
              <a:gd name="connsiteY7" fmla="*/ 0 h 3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0516" h="393695">
                <a:moveTo>
                  <a:pt x="240110" y="0"/>
                </a:moveTo>
                <a:lnTo>
                  <a:pt x="2410516" y="0"/>
                </a:lnTo>
                <a:lnTo>
                  <a:pt x="2410516" y="212109"/>
                </a:lnTo>
                <a:cubicBezTo>
                  <a:pt x="2410516" y="312396"/>
                  <a:pt x="2329217" y="393695"/>
                  <a:pt x="2228930" y="393695"/>
                </a:cubicBezTo>
                <a:lnTo>
                  <a:pt x="27930" y="393695"/>
                </a:lnTo>
                <a:lnTo>
                  <a:pt x="0" y="390880"/>
                </a:lnTo>
                <a:lnTo>
                  <a:pt x="0" y="240110"/>
                </a:lnTo>
                <a:cubicBezTo>
                  <a:pt x="0" y="107501"/>
                  <a:pt x="107501" y="0"/>
                  <a:pt x="240110" y="0"/>
                </a:cubicBezTo>
                <a:close/>
              </a:path>
            </a:pathLst>
          </a:custGeom>
          <a:solidFill>
            <a:srgbClr val="0541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B5102743-F8C7-E2EB-2425-819EBA4138F0}"/>
              </a:ext>
            </a:extLst>
          </p:cNvPr>
          <p:cNvSpPr txBox="1"/>
          <p:nvPr/>
        </p:nvSpPr>
        <p:spPr>
          <a:xfrm>
            <a:off x="4278219" y="1559292"/>
            <a:ext cx="225661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Espaço ocupado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266BB39-80A0-F73B-CBE5-0867EA4F47DF}"/>
              </a:ext>
            </a:extLst>
          </p:cNvPr>
          <p:cNvSpPr txBox="1"/>
          <p:nvPr/>
        </p:nvSpPr>
        <p:spPr>
          <a:xfrm>
            <a:off x="4245564" y="3590687"/>
            <a:ext cx="2288341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Níveis de estoque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85253C7-698B-5DB7-2F3B-2797FBF94DD5}"/>
              </a:ext>
            </a:extLst>
          </p:cNvPr>
          <p:cNvSpPr txBox="1"/>
          <p:nvPr/>
        </p:nvSpPr>
        <p:spPr>
          <a:xfrm>
            <a:off x="8074564" y="1577412"/>
            <a:ext cx="229521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Top produtos em estoque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D74A5BB-7125-BA93-AFEE-FE4937EBAD0C}"/>
              </a:ext>
            </a:extLst>
          </p:cNvPr>
          <p:cNvSpPr txBox="1"/>
          <p:nvPr/>
        </p:nvSpPr>
        <p:spPr>
          <a:xfrm>
            <a:off x="8062332" y="3953710"/>
            <a:ext cx="230245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Top categorias em estoque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FC8486-3212-5DB1-D8D9-4D692D2952E4}"/>
              </a:ext>
            </a:extLst>
          </p:cNvPr>
          <p:cNvSpPr/>
          <p:nvPr/>
        </p:nvSpPr>
        <p:spPr>
          <a:xfrm>
            <a:off x="3412942" y="224365"/>
            <a:ext cx="8576905" cy="809702"/>
          </a:xfrm>
          <a:prstGeom prst="roundRect">
            <a:avLst/>
          </a:prstGeom>
          <a:solidFill>
            <a:srgbClr val="25CA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2" name="Gráfico 111" descr="Barras de ouro">
            <a:extLst>
              <a:ext uri="{FF2B5EF4-FFF2-40B4-BE49-F238E27FC236}">
                <a16:creationId xmlns:a16="http://schemas.microsoft.com/office/drawing/2014/main" id="{2D4FA15A-69FB-8EBA-0088-1BE0BEEE8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009" y="412291"/>
            <a:ext cx="457954" cy="471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Gráfico 114" descr="Rótulo">
            <a:extLst>
              <a:ext uri="{FF2B5EF4-FFF2-40B4-BE49-F238E27FC236}">
                <a16:creationId xmlns:a16="http://schemas.microsoft.com/office/drawing/2014/main" id="{7C0A19B2-1B27-CB85-6B99-8F2F123B8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0023" y="375122"/>
            <a:ext cx="533264" cy="545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Gráfico 115" descr="Aviso">
            <a:extLst>
              <a:ext uri="{FF2B5EF4-FFF2-40B4-BE49-F238E27FC236}">
                <a16:creationId xmlns:a16="http://schemas.microsoft.com/office/drawing/2014/main" id="{35C67D64-10E5-6545-7B2A-FB2E77844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9454" y="467407"/>
            <a:ext cx="350788" cy="360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415DDF1A-68D4-D360-69D0-9C5FB984FCFA}"/>
              </a:ext>
            </a:extLst>
          </p:cNvPr>
          <p:cNvSpPr/>
          <p:nvPr/>
        </p:nvSpPr>
        <p:spPr>
          <a:xfrm>
            <a:off x="177653" y="213634"/>
            <a:ext cx="2968535" cy="815259"/>
          </a:xfrm>
          <a:prstGeom prst="roundRect">
            <a:avLst>
              <a:gd name="adj" fmla="val 13062"/>
            </a:avLst>
          </a:prstGeom>
          <a:solidFill>
            <a:srgbClr val="25CA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1" name="Imagem 130">
            <a:extLst>
              <a:ext uri="{FF2B5EF4-FFF2-40B4-BE49-F238E27FC236}">
                <a16:creationId xmlns:a16="http://schemas.microsoft.com/office/drawing/2014/main" id="{25568CBF-0A03-0164-380F-EFA623D9F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433" y="147596"/>
            <a:ext cx="2590553" cy="1483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B4BD1F47-A156-3F9F-39A0-ECC79F180E45}"/>
              </a:ext>
            </a:extLst>
          </p:cNvPr>
          <p:cNvSpPr txBox="1"/>
          <p:nvPr/>
        </p:nvSpPr>
        <p:spPr>
          <a:xfrm>
            <a:off x="1593217" y="351187"/>
            <a:ext cx="187174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Monitoramento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 estoques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0F6DB15B-8776-2EBC-4C7E-7ADEED194711}"/>
              </a:ext>
            </a:extLst>
          </p:cNvPr>
          <p:cNvSpPr txBox="1"/>
          <p:nvPr/>
        </p:nvSpPr>
        <p:spPr>
          <a:xfrm>
            <a:off x="546159" y="1631986"/>
            <a:ext cx="225144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VALORES PARA REFERÊNCIA:</a:t>
            </a:r>
          </a:p>
        </p:txBody>
      </p:sp>
      <p:cxnSp>
        <p:nvCxnSpPr>
          <p:cNvPr id="163" name="Conector reto 162">
            <a:extLst>
              <a:ext uri="{FF2B5EF4-FFF2-40B4-BE49-F238E27FC236}">
                <a16:creationId xmlns:a16="http://schemas.microsoft.com/office/drawing/2014/main" id="{B5940D46-65A4-F0FF-C4BC-9EF88E23D188}"/>
              </a:ext>
            </a:extLst>
          </p:cNvPr>
          <p:cNvCxnSpPr>
            <a:cxnSpLocks/>
          </p:cNvCxnSpPr>
          <p:nvPr/>
        </p:nvCxnSpPr>
        <p:spPr>
          <a:xfrm>
            <a:off x="277347" y="2065784"/>
            <a:ext cx="27702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66252320-10BC-C569-478E-B96D2B83E894}"/>
              </a:ext>
            </a:extLst>
          </p:cNvPr>
          <p:cNvSpPr/>
          <p:nvPr/>
        </p:nvSpPr>
        <p:spPr>
          <a:xfrm>
            <a:off x="428165" y="3901517"/>
            <a:ext cx="2458884" cy="741539"/>
          </a:xfrm>
          <a:prstGeom prst="roundRect">
            <a:avLst>
              <a:gd name="adj" fmla="val 904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E80DA28-3795-04D6-B1AD-C3AE4E026539}"/>
              </a:ext>
            </a:extLst>
          </p:cNvPr>
          <p:cNvSpPr/>
          <p:nvPr/>
        </p:nvSpPr>
        <p:spPr>
          <a:xfrm rot="10800000">
            <a:off x="377646" y="3872222"/>
            <a:ext cx="1958212" cy="325622"/>
          </a:xfrm>
          <a:custGeom>
            <a:avLst/>
            <a:gdLst>
              <a:gd name="connsiteX0" fmla="*/ 301922 w 2550595"/>
              <a:gd name="connsiteY0" fmla="*/ 0 h 390525"/>
              <a:gd name="connsiteX1" fmla="*/ 2550595 w 2550595"/>
              <a:gd name="connsiteY1" fmla="*/ 0 h 390525"/>
              <a:gd name="connsiteX2" fmla="*/ 2550595 w 2550595"/>
              <a:gd name="connsiteY2" fmla="*/ 195262 h 390525"/>
              <a:gd name="connsiteX3" fmla="*/ 2355332 w 2550595"/>
              <a:gd name="connsiteY3" fmla="*/ 390525 h 390525"/>
              <a:gd name="connsiteX4" fmla="*/ 40396 w 2550595"/>
              <a:gd name="connsiteY4" fmla="*/ 390525 h 390525"/>
              <a:gd name="connsiteX5" fmla="*/ 1044 w 2550595"/>
              <a:gd name="connsiteY5" fmla="*/ 386558 h 390525"/>
              <a:gd name="connsiteX6" fmla="*/ 0 w 2550595"/>
              <a:gd name="connsiteY6" fmla="*/ 386234 h 390525"/>
              <a:gd name="connsiteX7" fmla="*/ 0 w 2550595"/>
              <a:gd name="connsiteY7" fmla="*/ 311653 h 390525"/>
              <a:gd name="connsiteX8" fmla="*/ 249715 w 2550595"/>
              <a:gd name="connsiteY8" fmla="*/ 526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595" h="390525">
                <a:moveTo>
                  <a:pt x="301922" y="0"/>
                </a:moveTo>
                <a:lnTo>
                  <a:pt x="2550595" y="0"/>
                </a:lnTo>
                <a:lnTo>
                  <a:pt x="2550595" y="195262"/>
                </a:lnTo>
                <a:cubicBezTo>
                  <a:pt x="2550595" y="303103"/>
                  <a:pt x="2463173" y="390525"/>
                  <a:pt x="2355332" y="390525"/>
                </a:cubicBezTo>
                <a:lnTo>
                  <a:pt x="40396" y="390525"/>
                </a:lnTo>
                <a:cubicBezTo>
                  <a:pt x="26916" y="390525"/>
                  <a:pt x="13755" y="389159"/>
                  <a:pt x="1044" y="386558"/>
                </a:cubicBezTo>
                <a:lnTo>
                  <a:pt x="0" y="386234"/>
                </a:lnTo>
                <a:lnTo>
                  <a:pt x="0" y="311653"/>
                </a:lnTo>
                <a:cubicBezTo>
                  <a:pt x="0" y="160520"/>
                  <a:pt x="107203" y="34425"/>
                  <a:pt x="249715" y="5263"/>
                </a:cubicBezTo>
                <a:close/>
              </a:path>
            </a:pathLst>
          </a:custGeom>
          <a:solidFill>
            <a:srgbClr val="0541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1" name="Gráfico 10" descr="Caixa">
            <a:extLst>
              <a:ext uri="{FF2B5EF4-FFF2-40B4-BE49-F238E27FC236}">
                <a16:creationId xmlns:a16="http://schemas.microsoft.com/office/drawing/2014/main" id="{6C467B15-351E-0D57-B6AD-167F3741D4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8055" y="418878"/>
            <a:ext cx="457880" cy="457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DF524DA-4B7D-A3F6-3A39-915200FBED90}"/>
              </a:ext>
            </a:extLst>
          </p:cNvPr>
          <p:cNvSpPr/>
          <p:nvPr/>
        </p:nvSpPr>
        <p:spPr>
          <a:xfrm>
            <a:off x="434382" y="3087829"/>
            <a:ext cx="2458884" cy="741539"/>
          </a:xfrm>
          <a:prstGeom prst="roundRect">
            <a:avLst>
              <a:gd name="adj" fmla="val 904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F5506E12-0E32-8EB6-DFE4-B61CACA3D1BE}"/>
              </a:ext>
            </a:extLst>
          </p:cNvPr>
          <p:cNvSpPr/>
          <p:nvPr/>
        </p:nvSpPr>
        <p:spPr>
          <a:xfrm rot="10800000">
            <a:off x="398202" y="3062240"/>
            <a:ext cx="1958212" cy="325622"/>
          </a:xfrm>
          <a:custGeom>
            <a:avLst/>
            <a:gdLst>
              <a:gd name="connsiteX0" fmla="*/ 301922 w 2550595"/>
              <a:gd name="connsiteY0" fmla="*/ 0 h 390525"/>
              <a:gd name="connsiteX1" fmla="*/ 2550595 w 2550595"/>
              <a:gd name="connsiteY1" fmla="*/ 0 h 390525"/>
              <a:gd name="connsiteX2" fmla="*/ 2550595 w 2550595"/>
              <a:gd name="connsiteY2" fmla="*/ 195262 h 390525"/>
              <a:gd name="connsiteX3" fmla="*/ 2355332 w 2550595"/>
              <a:gd name="connsiteY3" fmla="*/ 390525 h 390525"/>
              <a:gd name="connsiteX4" fmla="*/ 40396 w 2550595"/>
              <a:gd name="connsiteY4" fmla="*/ 390525 h 390525"/>
              <a:gd name="connsiteX5" fmla="*/ 1044 w 2550595"/>
              <a:gd name="connsiteY5" fmla="*/ 386558 h 390525"/>
              <a:gd name="connsiteX6" fmla="*/ 0 w 2550595"/>
              <a:gd name="connsiteY6" fmla="*/ 386234 h 390525"/>
              <a:gd name="connsiteX7" fmla="*/ 0 w 2550595"/>
              <a:gd name="connsiteY7" fmla="*/ 311653 h 390525"/>
              <a:gd name="connsiteX8" fmla="*/ 249715 w 2550595"/>
              <a:gd name="connsiteY8" fmla="*/ 526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595" h="390525">
                <a:moveTo>
                  <a:pt x="301922" y="0"/>
                </a:moveTo>
                <a:lnTo>
                  <a:pt x="2550595" y="0"/>
                </a:lnTo>
                <a:lnTo>
                  <a:pt x="2550595" y="195262"/>
                </a:lnTo>
                <a:cubicBezTo>
                  <a:pt x="2550595" y="303103"/>
                  <a:pt x="2463173" y="390525"/>
                  <a:pt x="2355332" y="390525"/>
                </a:cubicBezTo>
                <a:lnTo>
                  <a:pt x="40396" y="390525"/>
                </a:lnTo>
                <a:cubicBezTo>
                  <a:pt x="26916" y="390525"/>
                  <a:pt x="13755" y="389159"/>
                  <a:pt x="1044" y="386558"/>
                </a:cubicBezTo>
                <a:lnTo>
                  <a:pt x="0" y="386234"/>
                </a:lnTo>
                <a:lnTo>
                  <a:pt x="0" y="311653"/>
                </a:lnTo>
                <a:cubicBezTo>
                  <a:pt x="0" y="160520"/>
                  <a:pt x="107203" y="34425"/>
                  <a:pt x="249715" y="5263"/>
                </a:cubicBezTo>
                <a:close/>
              </a:path>
            </a:pathLst>
          </a:custGeom>
          <a:solidFill>
            <a:srgbClr val="25CA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C2AA1C3-6D42-E4C3-9956-03455F53A056}"/>
              </a:ext>
            </a:extLst>
          </p:cNvPr>
          <p:cNvSpPr/>
          <p:nvPr/>
        </p:nvSpPr>
        <p:spPr>
          <a:xfrm>
            <a:off x="426550" y="2273908"/>
            <a:ext cx="2458884" cy="741539"/>
          </a:xfrm>
          <a:prstGeom prst="roundRect">
            <a:avLst>
              <a:gd name="adj" fmla="val 904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2898927-9E21-D9E9-8808-DD1FE189A7E2}"/>
              </a:ext>
            </a:extLst>
          </p:cNvPr>
          <p:cNvSpPr/>
          <p:nvPr/>
        </p:nvSpPr>
        <p:spPr>
          <a:xfrm rot="10800000">
            <a:off x="390370" y="2248319"/>
            <a:ext cx="1958212" cy="325622"/>
          </a:xfrm>
          <a:custGeom>
            <a:avLst/>
            <a:gdLst>
              <a:gd name="connsiteX0" fmla="*/ 301922 w 2550595"/>
              <a:gd name="connsiteY0" fmla="*/ 0 h 390525"/>
              <a:gd name="connsiteX1" fmla="*/ 2550595 w 2550595"/>
              <a:gd name="connsiteY1" fmla="*/ 0 h 390525"/>
              <a:gd name="connsiteX2" fmla="*/ 2550595 w 2550595"/>
              <a:gd name="connsiteY2" fmla="*/ 195262 h 390525"/>
              <a:gd name="connsiteX3" fmla="*/ 2355332 w 2550595"/>
              <a:gd name="connsiteY3" fmla="*/ 390525 h 390525"/>
              <a:gd name="connsiteX4" fmla="*/ 40396 w 2550595"/>
              <a:gd name="connsiteY4" fmla="*/ 390525 h 390525"/>
              <a:gd name="connsiteX5" fmla="*/ 1044 w 2550595"/>
              <a:gd name="connsiteY5" fmla="*/ 386558 h 390525"/>
              <a:gd name="connsiteX6" fmla="*/ 0 w 2550595"/>
              <a:gd name="connsiteY6" fmla="*/ 386234 h 390525"/>
              <a:gd name="connsiteX7" fmla="*/ 0 w 2550595"/>
              <a:gd name="connsiteY7" fmla="*/ 311653 h 390525"/>
              <a:gd name="connsiteX8" fmla="*/ 249715 w 2550595"/>
              <a:gd name="connsiteY8" fmla="*/ 526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0595" h="390525">
                <a:moveTo>
                  <a:pt x="301922" y="0"/>
                </a:moveTo>
                <a:lnTo>
                  <a:pt x="2550595" y="0"/>
                </a:lnTo>
                <a:lnTo>
                  <a:pt x="2550595" y="195262"/>
                </a:lnTo>
                <a:cubicBezTo>
                  <a:pt x="2550595" y="303103"/>
                  <a:pt x="2463173" y="390525"/>
                  <a:pt x="2355332" y="390525"/>
                </a:cubicBezTo>
                <a:lnTo>
                  <a:pt x="40396" y="390525"/>
                </a:lnTo>
                <a:cubicBezTo>
                  <a:pt x="26916" y="390525"/>
                  <a:pt x="13755" y="389159"/>
                  <a:pt x="1044" y="386558"/>
                </a:cubicBezTo>
                <a:lnTo>
                  <a:pt x="0" y="386234"/>
                </a:lnTo>
                <a:lnTo>
                  <a:pt x="0" y="311653"/>
                </a:lnTo>
                <a:cubicBezTo>
                  <a:pt x="0" y="160520"/>
                  <a:pt x="107203" y="34425"/>
                  <a:pt x="249715" y="5263"/>
                </a:cubicBezTo>
                <a:close/>
              </a:path>
            </a:pathLst>
          </a:custGeom>
          <a:solidFill>
            <a:srgbClr val="046F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1F25A2-6878-D953-7C25-2E9CFC6DE8DE}"/>
              </a:ext>
            </a:extLst>
          </p:cNvPr>
          <p:cNvSpPr txBox="1"/>
          <p:nvPr/>
        </p:nvSpPr>
        <p:spPr>
          <a:xfrm>
            <a:off x="539191" y="3908155"/>
            <a:ext cx="238476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Capacidade do espaço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C1FC39-50F4-5003-0075-2E6C9CC379DD}"/>
              </a:ext>
            </a:extLst>
          </p:cNvPr>
          <p:cNvSpPr txBox="1"/>
          <p:nvPr/>
        </p:nvSpPr>
        <p:spPr>
          <a:xfrm>
            <a:off x="545356" y="2267929"/>
            <a:ext cx="238476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Meta de vendas mensal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5E3248-F594-E209-4772-E4EE6E9ABD88}"/>
              </a:ext>
            </a:extLst>
          </p:cNvPr>
          <p:cNvSpPr txBox="1"/>
          <p:nvPr/>
        </p:nvSpPr>
        <p:spPr>
          <a:xfrm>
            <a:off x="543637" y="3086896"/>
            <a:ext cx="2384760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Capacidade em estoque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216EEC-D674-3140-8E64-B2933A4CC915}"/>
              </a:ext>
            </a:extLst>
          </p:cNvPr>
          <p:cNvCxnSpPr/>
          <p:nvPr/>
        </p:nvCxnSpPr>
        <p:spPr>
          <a:xfrm>
            <a:off x="5542407" y="288772"/>
            <a:ext cx="0" cy="682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2E3F0D-33B5-DC5D-A02A-D519A459523B}"/>
              </a:ext>
            </a:extLst>
          </p:cNvPr>
          <p:cNvCxnSpPr/>
          <p:nvPr/>
        </p:nvCxnSpPr>
        <p:spPr>
          <a:xfrm>
            <a:off x="7706625" y="288772"/>
            <a:ext cx="0" cy="682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83D9EBF-A175-B550-DC2F-F0513C4343C9}"/>
              </a:ext>
            </a:extLst>
          </p:cNvPr>
          <p:cNvCxnSpPr/>
          <p:nvPr/>
        </p:nvCxnSpPr>
        <p:spPr>
          <a:xfrm>
            <a:off x="9861318" y="288772"/>
            <a:ext cx="0" cy="682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5DA2B71-9660-5638-0D53-DF46361BDEE5}"/>
              </a:ext>
            </a:extLst>
          </p:cNvPr>
          <p:cNvSpPr/>
          <p:nvPr/>
        </p:nvSpPr>
        <p:spPr>
          <a:xfrm>
            <a:off x="426550" y="4911634"/>
            <a:ext cx="2458884" cy="157404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26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robson santos</dc:creator>
  <cp:lastModifiedBy>robson santos</cp:lastModifiedBy>
  <cp:revision>17</cp:revision>
  <dcterms:created xsi:type="dcterms:W3CDTF">2024-11-12T18:52:07Z</dcterms:created>
  <dcterms:modified xsi:type="dcterms:W3CDTF">2024-11-14T18:50:23Z</dcterms:modified>
</cp:coreProperties>
</file>