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90"/>
    <a:srgbClr val="1BCBC9"/>
    <a:srgbClr val="046FA5"/>
    <a:srgbClr val="054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AE588-9E39-5436-DD75-381496FC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4B305F-2D3C-80C0-01A8-19AA8E1A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809ED-7031-046F-D098-0E676B70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3AAF4-32E4-ADBB-ED40-AE700F9F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EE18E-9432-F7CD-B4D8-F78BEA42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1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3FC22-2038-5050-B420-FCB1FAE1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B1A497-D21E-2B15-82DB-AA5F5465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E821F-1F19-F80B-122C-018B9324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4A374-8BD3-FC7C-8AC9-AB238B23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B42ED-521B-D2DD-C578-91FF2E9E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4EB58C-7181-BB16-38D8-ECF36972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9A53A-757F-35A7-341D-49E27F1E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2F147-9093-3D1F-350A-A2203D31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45F4E-8A07-0641-F6A0-724C1F42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7F23F-1578-80B5-5845-108EBDA0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6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B8CF8-4D28-92FB-772E-2382BD6C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57396-E669-54D9-0272-1FA9A09C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26DFE-B82E-91EB-5507-769E366B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C0AA5-B86D-8832-9CAA-A7A5D27A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62821F-5109-A652-F7AF-1D5BA12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03888-CA52-753C-A059-6738D835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00C249-A45E-85D0-6D84-579141FE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566F9-06DD-0818-2CE0-B8DFABF3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C03C2-1400-CBCD-1F11-0EB1733C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9895E-6893-1A88-D887-E5320C09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9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799C-2B38-7D25-077B-74E893AD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C7201-356E-EAE8-2F54-0671D1D54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130B3-A716-7B86-BF2E-8AB2FF508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E68CCA-BDF1-D21C-0925-21DA8471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83626-DEE0-68DD-95C3-6C2F7E90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F6419-2001-20DF-20B3-C5EA49E5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3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8671-D591-7763-CCAE-712DC0ED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1492CF-B2C0-5502-8B4F-04F255A5D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BAB188-F559-14D9-DC8B-EFD1B2CE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BA8F98-F942-70B7-F316-D5919093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F978C4-A611-AFA7-F38C-EFD3A3C2A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A81213-ED7A-C59E-8410-1786C4EB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B75EDB-9D84-270E-1052-6C90E07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FD96E5-810A-4727-96D3-4082ABD8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7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14054-45C6-AB18-0042-85683B54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C66C25-07A0-4DBD-74A9-C43300CC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08C4F6-E54C-1F66-C6A2-8B3ACBC4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5C989D-F506-649E-21B9-13EFD9C1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29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49D500-6265-647E-C338-9EE3506D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E79BFC-79E1-F2E2-58CD-22B93DC3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294951-0414-CA6F-A80A-A90C6FE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93B8C-B694-4C64-7918-F3205062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9E5B2-0230-D5A5-DF99-2D1A448F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923909-1954-AC95-5D77-E85CB3D21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BFAF65-2BFD-8C96-FE5F-AA4E2992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D753AE-FC68-28E1-D593-2F15F125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D1CEDE-D29B-43B1-E1B3-FF48C029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01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06E8C-E6B8-BAE4-AC6D-63DC1F05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B891AE-12D0-1CF8-E066-7358C781D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D8B02-0B35-BB19-8E19-8BFA7088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6C1275-00C6-7220-F838-19600EED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F1C4EA-7925-7CC7-0A73-F2662104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0A3438-EF3F-7A9C-96C5-9680051D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9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076E5F-D0DB-8411-1CC7-0C4FE57E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39D74-1AB9-0CD6-EA36-C30CE699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351745-0ABF-0501-8250-3E1491513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B878-D5F6-40E2-9F2B-53B52FF3B52F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D29A9-DFB8-F487-9500-E2576CA80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4F4D9-752D-14F2-F2D4-CB6B921D9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80C3-5FA8-471F-BBD3-DE13654AA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9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389AE-7C0A-1242-5E2D-D1CFA61B37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CB80AC4-E63D-0125-53FC-554B44A6B6D2}"/>
              </a:ext>
            </a:extLst>
          </p:cNvPr>
          <p:cNvSpPr/>
          <p:nvPr/>
        </p:nvSpPr>
        <p:spPr>
          <a:xfrm>
            <a:off x="3427445" y="1029481"/>
            <a:ext cx="5337111" cy="2397964"/>
          </a:xfrm>
          <a:prstGeom prst="roundRect">
            <a:avLst>
              <a:gd name="adj" fmla="val 40490"/>
            </a:avLst>
          </a:prstGeom>
          <a:solidFill>
            <a:srgbClr val="25CA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0792E75-A188-4895-55A3-CD5C504302EB}"/>
              </a:ext>
            </a:extLst>
          </p:cNvPr>
          <p:cNvSpPr/>
          <p:nvPr/>
        </p:nvSpPr>
        <p:spPr>
          <a:xfrm>
            <a:off x="3427445" y="2040297"/>
            <a:ext cx="5337111" cy="2397964"/>
          </a:xfrm>
          <a:prstGeom prst="roundRect">
            <a:avLst>
              <a:gd name="adj" fmla="val 40490"/>
            </a:avLst>
          </a:prstGeom>
          <a:solidFill>
            <a:srgbClr val="046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4C077A1-6523-FD43-E9F9-A91C0CA97B76}"/>
              </a:ext>
            </a:extLst>
          </p:cNvPr>
          <p:cNvSpPr/>
          <p:nvPr/>
        </p:nvSpPr>
        <p:spPr>
          <a:xfrm>
            <a:off x="3427445" y="3063550"/>
            <a:ext cx="5337111" cy="2397964"/>
          </a:xfrm>
          <a:prstGeom prst="roundRect">
            <a:avLst>
              <a:gd name="adj" fmla="val 40490"/>
            </a:avLst>
          </a:prstGeom>
          <a:solidFill>
            <a:srgbClr val="0541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768F7B3-F9C0-6EB4-B220-80642B3C370C}"/>
              </a:ext>
            </a:extLst>
          </p:cNvPr>
          <p:cNvSpPr txBox="1"/>
          <p:nvPr/>
        </p:nvSpPr>
        <p:spPr>
          <a:xfrm>
            <a:off x="5092959" y="3449420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054165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8DF89A9-7528-8DD6-3564-3790508BB89F}"/>
              </a:ext>
            </a:extLst>
          </p:cNvPr>
          <p:cNvSpPr txBox="1"/>
          <p:nvPr/>
        </p:nvSpPr>
        <p:spPr>
          <a:xfrm>
            <a:off x="5092959" y="2327310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046FA5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DFF22E-C1DB-0D03-371E-368AD8906BEE}"/>
              </a:ext>
            </a:extLst>
          </p:cNvPr>
          <p:cNvSpPr txBox="1"/>
          <p:nvPr/>
        </p:nvSpPr>
        <p:spPr>
          <a:xfrm>
            <a:off x="5092959" y="5519262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F2F2F2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53260ED-45A9-B403-2601-D827A31F7B16}"/>
              </a:ext>
            </a:extLst>
          </p:cNvPr>
          <p:cNvSpPr txBox="1"/>
          <p:nvPr/>
        </p:nvSpPr>
        <p:spPr>
          <a:xfrm>
            <a:off x="5092959" y="1302492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25CA90</a:t>
            </a:r>
          </a:p>
        </p:txBody>
      </p:sp>
    </p:spTree>
    <p:extLst>
      <p:ext uri="{BB962C8B-B14F-4D97-AF65-F5344CB8AC3E}">
        <p14:creationId xmlns:p14="http://schemas.microsoft.com/office/powerpoint/2010/main" val="150440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robson santos</dc:creator>
  <cp:lastModifiedBy>robson santos</cp:lastModifiedBy>
  <cp:revision>6</cp:revision>
  <dcterms:created xsi:type="dcterms:W3CDTF">2024-11-11T20:20:11Z</dcterms:created>
  <dcterms:modified xsi:type="dcterms:W3CDTF">2024-11-14T18:54:08Z</dcterms:modified>
</cp:coreProperties>
</file>