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s-BO" dirty="0"/>
          </a:p>
        </p:txBody>
      </p:sp>
      <p:sp>
        <p:nvSpPr>
          <p:cNvPr id="4" name="Text 1"/>
          <p:cNvSpPr/>
          <p:nvPr/>
        </p:nvSpPr>
        <p:spPr>
          <a:xfrm>
            <a:off x="6319599" y="759531"/>
            <a:ext cx="7477601" cy="2497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s-E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EVALUACIÓN PROCESUAL  HITO 3</a:t>
            </a:r>
            <a:br>
              <a:rPr lang="es-E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</a:br>
            <a:r>
              <a:rPr lang="es-ES" sz="32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BASE DE DATOS I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6319599" y="3870777"/>
            <a:ext cx="7477601" cy="2497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PRESENTA: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SANTOS BRAYAN HUMIRI QUISPE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SIS-12925430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786086" y="5400556"/>
            <a:ext cx="3840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75786" y="680322"/>
            <a:ext cx="91184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INTRODUCCION A RIGHT JOIN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875786" y="1699615"/>
            <a:ext cx="9381649" cy="1316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 un RIGHT JOIN se obtienen todos los registros de la tabla derecha y los registros coincidentes de la tabla izquierda. Si no hay coincidencias, se muestran valores nulos en los campos de la tabla izquierda.</a:t>
            </a:r>
            <a:endParaRPr lang="en-US" sz="17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7AEACE-A15A-4C2B-BFE3-E4426E2D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32" y="2806807"/>
            <a:ext cx="3657600" cy="42838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AEBBD2-804D-497E-B06D-3C7537253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878" y="2834192"/>
            <a:ext cx="8383490" cy="10961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DD82DC9-E468-4F6D-9A70-5ECAE777B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301" y="5063589"/>
            <a:ext cx="5725004" cy="1466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212671" y="984765"/>
            <a:ext cx="9936592" cy="827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Uso de INNER JOIN con 3 tablas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5484257"/>
            <a:ext cx="93816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4EA7C7-09F5-4F4A-A712-50740D1D7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34" y="1812758"/>
            <a:ext cx="5316466" cy="58711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88403C-C264-40BF-AB06-2231D774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377" y="3981125"/>
            <a:ext cx="6892589" cy="15031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0CC776-54FF-4988-A6CD-9F39D134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63" y="1923562"/>
            <a:ext cx="6930190" cy="821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832924" y="1027509"/>
            <a:ext cx="7711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Diagrama E-R en SQL Server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67702" y="2076625"/>
            <a:ext cx="93816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El diagrama E-R es una representación visual de la estructura de una base de datos.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Puede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ser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utilizando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herramientas como DATAGRIP o SQL Server Management Studio.</a:t>
            </a:r>
            <a:endParaRPr lang="en-US" sz="17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00C08B-A479-4339-AF1C-98E9004F97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404"/>
          <a:stretch/>
        </p:blipFill>
        <p:spPr>
          <a:xfrm>
            <a:off x="1216087" y="2889546"/>
            <a:ext cx="3233673" cy="4836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4751CA-5927-4AFE-9FFA-4E7155DA26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32" t="12498" r="6854" b="10097"/>
          <a:stretch/>
        </p:blipFill>
        <p:spPr>
          <a:xfrm>
            <a:off x="4733799" y="3142171"/>
            <a:ext cx="3993105" cy="40599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958506C-C4BB-4015-9E22-B04A46456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9340" y="3051761"/>
            <a:ext cx="2915057" cy="45116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6042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405176" y="962833"/>
            <a:ext cx="7040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DDL en SQL Server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907871" y="2264637"/>
            <a:ext cx="93816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DDL (Data Definition Language) se utiliza para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definir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la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estructur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 la base de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datos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958" y="0"/>
            <a:ext cx="3978442" cy="8229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4854D6-C79A-4FAF-B9E7-71A3C229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71" y="3158774"/>
            <a:ext cx="5116740" cy="16171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4F1CED-E23C-4CEF-8EFB-72F2434CB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88" y="5099869"/>
            <a:ext cx="4191585" cy="16171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9844C9-EE45-48E8-B0DE-A7A4C941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759" y="2975440"/>
            <a:ext cx="5116740" cy="22879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6CCE66F-0986-4B5A-A71B-765F12734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719" y="5531928"/>
            <a:ext cx="4941664" cy="1214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405176" y="962833"/>
            <a:ext cx="7040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DML en SQL Server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907871" y="2264637"/>
            <a:ext cx="93816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DML (Data Manipulation Language) se utiliza para manipular los datos.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958" y="0"/>
            <a:ext cx="3978442" cy="822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79B986-4B17-49B9-BCD7-7CFE4B7BA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48" y="3035107"/>
            <a:ext cx="6801799" cy="10955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2C08FC-0E9F-46BF-8E77-6DA1E10A6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669" y="4630834"/>
            <a:ext cx="5953956" cy="9716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D73960-AC51-476A-96E5-6A3C83847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485" y="6004101"/>
            <a:ext cx="5804042" cy="15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2084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8" y="102762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PRIMARY KEY y FOREIGN KEY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2416373"/>
            <a:ext cx="8022043" cy="4610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PRIMARY KEY es una restricción que identifica de manera única cada registro en una tabla. </a:t>
            </a: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La clave primaria es un campo que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identifica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manera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unica a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cada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registro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 una table (Id).</a:t>
            </a:r>
          </a:p>
          <a:p>
            <a:pPr marL="285750" indent="-285750" algn="ctr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  El valor debe ser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unico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</a:p>
          <a:p>
            <a:pPr marL="285750" indent="-285750" algn="ctr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Tiene que ser </a:t>
            </a: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NOT NULL</a:t>
            </a:r>
          </a:p>
          <a:p>
            <a:pPr algn="ctr">
              <a:lnSpc>
                <a:spcPts val="2799"/>
              </a:lnSpc>
            </a:pP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(no se </a:t>
            </a:r>
            <a:r>
              <a:rPr lang="en-US" sz="1750" b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puede</a:t>
            </a: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b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dejas</a:t>
            </a: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b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</a:t>
            </a: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b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basio</a:t>
            </a:r>
            <a:r>
              <a:rPr lang="en-US" sz="1750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)</a:t>
            </a:r>
            <a:endParaRPr lang="en-US" sz="1750" dirty="0">
              <a:solidFill>
                <a:srgbClr val="DAD8E9"/>
              </a:solidFill>
              <a:latin typeface="Mukta" pitchFamily="34" charset="0"/>
              <a:ea typeface="Mukta" pitchFamily="34" charset="-122"/>
              <a:cs typeface="Mukta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FOREIGN KEY es una restricción que establece una relación entre dos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tabla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La  clave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foreana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es un campo que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relaciona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un table con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otra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utilizando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la clave               primaria(PRIMARY KEY) de la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otra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table.</a:t>
            </a:r>
          </a:p>
          <a:p>
            <a:pPr marL="285750" indent="-285750" algn="ctr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sique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la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regla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integridad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referencial</a:t>
            </a:r>
            <a:endParaRPr lang="en-US" sz="1750" dirty="0">
              <a:solidFill>
                <a:srgbClr val="DAD8E9"/>
              </a:solidFill>
              <a:latin typeface="Mukta" pitchFamily="34" charset="0"/>
              <a:ea typeface="Mukta" pitchFamily="34" charset="-122"/>
            </a:endParaRPr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811767" y="1006197"/>
            <a:ext cx="4815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Tablas e IDENTITY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961535" y="2173664"/>
            <a:ext cx="7477601" cy="2221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Una tabla en SQL Server es una estructura que almacena datos en filas y columnas.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IDENTITY es una propiedad que se utiliza para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generar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valores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únicos automáticamente en una columna.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B6C945-F738-47EA-9310-A7D02BD2E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35" y="4154854"/>
            <a:ext cx="7781875" cy="2005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9288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952999" y="680442"/>
            <a:ext cx="5105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 cláusula WHERE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4952999" y="1849617"/>
            <a:ext cx="7477601" cy="4599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La cláusula WHERE se utiliza para filtrar resultados en una consulta. Permite especificar una condición que debe cumplirse para que los registros sean incluidos en el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resultado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La clausula WHERE le dice a SQL que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incluya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solo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ciertas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filas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 de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datos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los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resultados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  la </a:t>
            </a:r>
            <a:r>
              <a:rPr lang="en-US" sz="2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columna</a:t>
            </a:r>
            <a:r>
              <a:rPr lang="en-US" sz="2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AD8E9"/>
              </a:solidFill>
              <a:latin typeface="Mukta" pitchFamily="34" charset="0"/>
              <a:ea typeface="Mukta" pitchFamily="34" charset="-122"/>
              <a:cs typeface="Mukta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06779" cy="8229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AF95D7-52E2-4475-97EA-8EC66309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89" y="4411579"/>
            <a:ext cx="5598695" cy="1764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0818" y="680322"/>
            <a:ext cx="6957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 instrucción INNER JOIN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276839" y="1699615"/>
            <a:ext cx="9381649" cy="1990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La instrucción INNER JOIN se utiliza para combinar registros de dos o más tablas basándose en una condición. Solo se incluyen los registros que cumplen con la condición de unión.</a:t>
            </a:r>
            <a:endParaRPr lang="en-US" sz="175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0A2526-8104-4418-B395-7D8D150A3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913715"/>
            <a:ext cx="5626043" cy="12010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7C63DC-86B8-4411-B8B8-7DB2330A5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839" y="2804929"/>
            <a:ext cx="5626043" cy="44300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C3E15ED-2F53-4515-8D5B-CB345A890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968" y="4604131"/>
            <a:ext cx="4828674" cy="2117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619263" y="680442"/>
            <a:ext cx="7989958" cy="9237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INTRODUCCION A LEFT JOIN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619263" y="160421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 un LEFT JOIN se obtienen todos los registros de la tabla izquierda y los registros coincidentes de la tabla derecha. Si no hay coincidencias, se muestran valores nulos en los campos de la tabla derecha.</a:t>
            </a:r>
            <a:endParaRPr lang="en-US" sz="17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112CE2-02BE-49F4-99CD-D6A6C81D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39" y="2804929"/>
            <a:ext cx="5626043" cy="44300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855F0C-9A8D-4707-93E9-FF4FACFA2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621" y="2804929"/>
            <a:ext cx="5261811" cy="11895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0320AF-89F5-426C-B5AC-82664FDE1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521" y="4200386"/>
            <a:ext cx="4239890" cy="2232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424</Words>
  <Application>Microsoft Office PowerPoint</Application>
  <PresentationFormat>Personalizado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Mukta</vt:lpstr>
      <vt:lpstr>Prompt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Santos</cp:lastModifiedBy>
  <cp:revision>21</cp:revision>
  <dcterms:created xsi:type="dcterms:W3CDTF">2023-10-14T15:41:46Z</dcterms:created>
  <dcterms:modified xsi:type="dcterms:W3CDTF">2023-10-15T09:49:19Z</dcterms:modified>
</cp:coreProperties>
</file>