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14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4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0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1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9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76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724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4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45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5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8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585C-6654-4C72-8B69-910F0B9064EF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2D6D-9E91-4B9F-9F3A-9BFADFB82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27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>
            <a:off x="3480046" y="914400"/>
            <a:ext cx="3107185" cy="1118585"/>
          </a:xfrm>
          <a:prstGeom prst="diagStripe">
            <a:avLst>
              <a:gd name="adj" fmla="val 588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5541" y="845016"/>
            <a:ext cx="48825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11500" dirty="0"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 </a:t>
            </a:r>
            <a:r>
              <a:rPr lang="en-US" sz="16600" dirty="0"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endParaRPr lang="en-ID" sz="16600" dirty="0"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8123" y="2853212"/>
            <a:ext cx="479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rebuchet MS" panose="020B0603020202020204" pitchFamily="34" charset="0"/>
              </a:rPr>
              <a:t>S o l u t </a:t>
            </a:r>
            <a:r>
              <a:rPr lang="en-US" sz="6000" dirty="0" err="1">
                <a:latin typeface="Trebuchet MS" panose="020B0603020202020204" pitchFamily="34" charset="0"/>
              </a:rPr>
              <a:t>i</a:t>
            </a:r>
            <a:r>
              <a:rPr lang="en-US" sz="6000" dirty="0">
                <a:latin typeface="Trebuchet MS" panose="020B0603020202020204" pitchFamily="34" charset="0"/>
              </a:rPr>
              <a:t> o n</a:t>
            </a:r>
            <a:endParaRPr lang="en-ID" sz="6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6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 SemiConden</vt:lpstr>
      <vt:lpstr>Calibri</vt:lpstr>
      <vt:lpstr>Calibri Light</vt:lpstr>
      <vt:lpstr>Tahoma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 Samuel</dc:creator>
  <cp:lastModifiedBy>Santo Samuel</cp:lastModifiedBy>
  <cp:revision>3</cp:revision>
  <dcterms:created xsi:type="dcterms:W3CDTF">2022-10-09T12:36:12Z</dcterms:created>
  <dcterms:modified xsi:type="dcterms:W3CDTF">2022-10-09T12:43:50Z</dcterms:modified>
</cp:coreProperties>
</file>