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B859C8-74F0-457E-87AC-75F5FFD00013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08.08.21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092E98-D419-48C7-A0E7-0A05A1ACE7A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4" descr="Uma imagem contendo Interface gráfica do usuário&#10;&#10;Descrição gerada automaticamente"/>
          <p:cNvPicPr/>
          <p:nvPr/>
        </p:nvPicPr>
        <p:blipFill>
          <a:blip r:embed="rId1"/>
          <a:stretch/>
        </p:blipFill>
        <p:spPr>
          <a:xfrm>
            <a:off x="8844840" y="1798560"/>
            <a:ext cx="2723760" cy="1676160"/>
          </a:xfrm>
          <a:prstGeom prst="rect">
            <a:avLst/>
          </a:prstGeom>
          <a:ln>
            <a:noFill/>
          </a:ln>
        </p:spPr>
      </p:pic>
      <p:pic>
        <p:nvPicPr>
          <p:cNvPr id="40" name="Imagem 5" descr=""/>
          <p:cNvPicPr/>
          <p:nvPr/>
        </p:nvPicPr>
        <p:blipFill>
          <a:blip r:embed="rId2"/>
          <a:stretch/>
        </p:blipFill>
        <p:spPr>
          <a:xfrm>
            <a:off x="4634640" y="1990800"/>
            <a:ext cx="2742840" cy="1442160"/>
          </a:xfrm>
          <a:prstGeom prst="rect">
            <a:avLst/>
          </a:prstGeom>
          <a:ln>
            <a:noFill/>
          </a:ln>
        </p:spPr>
      </p:pic>
      <p:pic>
        <p:nvPicPr>
          <p:cNvPr id="41" name="Imagem 6" descr=""/>
          <p:cNvPicPr/>
          <p:nvPr/>
        </p:nvPicPr>
        <p:blipFill>
          <a:blip r:embed="rId3"/>
          <a:stretch/>
        </p:blipFill>
        <p:spPr>
          <a:xfrm>
            <a:off x="947880" y="1275120"/>
            <a:ext cx="2742840" cy="36572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004760" y="35280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Na quarta feira passada  usei um short e uma camisa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606560" y="11476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Na  quarta feira eu almocei macarrão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840160" y="115992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Meu compromisso foi  fica com meus filhos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LibreOffice/6.4.2.2$Linux_X86_64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2021-08-08T11:44:07Z</dcterms:created>
  <dc:creator/>
  <dc:description/>
  <dc:language>pt-BR</dc:language>
  <cp:lastModifiedBy/>
  <dcterms:modified xsi:type="dcterms:W3CDTF">2021-08-08T11:52:58Z</dcterms:modified>
  <cp:revision>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