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25" d="100"/>
          <a:sy n="125" d="100"/>
        </p:scale>
        <p:origin x="-104" y="-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F56D-A8BF-1B47-BE4E-8A04432BA10C}" type="datetimeFigureOut">
              <a:rPr lang="es-ES" smtClean="0"/>
              <a:t>9/11/17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1F8C-17D5-E84F-8058-A9C13C3C337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1183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F56D-A8BF-1B47-BE4E-8A04432BA10C}" type="datetimeFigureOut">
              <a:rPr lang="es-ES" smtClean="0"/>
              <a:t>9/11/17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1F8C-17D5-E84F-8058-A9C13C3C337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0904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F56D-A8BF-1B47-BE4E-8A04432BA10C}" type="datetimeFigureOut">
              <a:rPr lang="es-ES" smtClean="0"/>
              <a:t>9/11/17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1F8C-17D5-E84F-8058-A9C13C3C337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0858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F56D-A8BF-1B47-BE4E-8A04432BA10C}" type="datetimeFigureOut">
              <a:rPr lang="es-ES" smtClean="0"/>
              <a:t>9/11/17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1F8C-17D5-E84F-8058-A9C13C3C337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9547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F56D-A8BF-1B47-BE4E-8A04432BA10C}" type="datetimeFigureOut">
              <a:rPr lang="es-ES" smtClean="0"/>
              <a:t>9/11/17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1F8C-17D5-E84F-8058-A9C13C3C337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2735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F56D-A8BF-1B47-BE4E-8A04432BA10C}" type="datetimeFigureOut">
              <a:rPr lang="es-ES" smtClean="0"/>
              <a:t>9/11/17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1F8C-17D5-E84F-8058-A9C13C3C337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3794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F56D-A8BF-1B47-BE4E-8A04432BA10C}" type="datetimeFigureOut">
              <a:rPr lang="es-ES" smtClean="0"/>
              <a:t>9/11/17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1F8C-17D5-E84F-8058-A9C13C3C337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1756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F56D-A8BF-1B47-BE4E-8A04432BA10C}" type="datetimeFigureOut">
              <a:rPr lang="es-ES" smtClean="0"/>
              <a:t>9/11/17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1F8C-17D5-E84F-8058-A9C13C3C337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3397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F56D-A8BF-1B47-BE4E-8A04432BA10C}" type="datetimeFigureOut">
              <a:rPr lang="es-ES" smtClean="0"/>
              <a:t>9/11/17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1F8C-17D5-E84F-8058-A9C13C3C337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1182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F56D-A8BF-1B47-BE4E-8A04432BA10C}" type="datetimeFigureOut">
              <a:rPr lang="es-ES" smtClean="0"/>
              <a:t>9/11/17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1F8C-17D5-E84F-8058-A9C13C3C337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6115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F56D-A8BF-1B47-BE4E-8A04432BA10C}" type="datetimeFigureOut">
              <a:rPr lang="es-ES" smtClean="0"/>
              <a:t>9/11/17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1F8C-17D5-E84F-8058-A9C13C3C337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9231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BF56D-A8BF-1B47-BE4E-8A04432BA10C}" type="datetimeFigureOut">
              <a:rPr lang="es-ES" smtClean="0"/>
              <a:t>9/11/17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D1F8C-17D5-E84F-8058-A9C13C3C337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9138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91440" y="111760"/>
            <a:ext cx="89408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class </a:t>
            </a:r>
            <a:r>
              <a:rPr lang="en-US" sz="2800" b="1" dirty="0" err="1">
                <a:solidFill>
                  <a:srgbClr val="0000FF"/>
                </a:solidFill>
              </a:rPr>
              <a:t>int</a:t>
            </a:r>
            <a:r>
              <a:rPr lang="en-US" sz="2000" dirty="0"/>
              <a:t>(object)</a:t>
            </a:r>
          </a:p>
          <a:p>
            <a:r>
              <a:rPr lang="en-US" sz="2000" dirty="0"/>
              <a:t> |  </a:t>
            </a:r>
            <a:r>
              <a:rPr lang="en-US" sz="2000" b="1" dirty="0" err="1">
                <a:solidFill>
                  <a:srgbClr val="FF0000"/>
                </a:solidFill>
              </a:rPr>
              <a:t>int</a:t>
            </a:r>
            <a:r>
              <a:rPr lang="en-US" sz="2000" b="1" dirty="0">
                <a:solidFill>
                  <a:srgbClr val="FF0000"/>
                </a:solidFill>
              </a:rPr>
              <a:t>(x=0) -&gt; </a:t>
            </a:r>
            <a:r>
              <a:rPr lang="en-US" sz="2000" b="1" dirty="0" err="1">
                <a:solidFill>
                  <a:srgbClr val="FF0000"/>
                </a:solidFill>
              </a:rPr>
              <a:t>int</a:t>
            </a:r>
            <a:r>
              <a:rPr lang="en-US" sz="2000" b="1" dirty="0">
                <a:solidFill>
                  <a:srgbClr val="FF0000"/>
                </a:solidFill>
              </a:rPr>
              <a:t> or long</a:t>
            </a:r>
          </a:p>
          <a:p>
            <a:r>
              <a:rPr lang="en-US" sz="2000" dirty="0"/>
              <a:t> |  </a:t>
            </a:r>
            <a:r>
              <a:rPr lang="en-US" sz="2000" dirty="0" err="1"/>
              <a:t>int</a:t>
            </a:r>
            <a:r>
              <a:rPr lang="en-US" sz="2000" dirty="0"/>
              <a:t>(x, base=10) -&gt; </a:t>
            </a:r>
            <a:r>
              <a:rPr lang="en-US" sz="2000" dirty="0" err="1"/>
              <a:t>int</a:t>
            </a:r>
            <a:r>
              <a:rPr lang="en-US" sz="2000" dirty="0"/>
              <a:t> or long</a:t>
            </a:r>
          </a:p>
          <a:p>
            <a:r>
              <a:rPr lang="hr-HR" sz="2000" dirty="0"/>
              <a:t> |  </a:t>
            </a:r>
          </a:p>
          <a:p>
            <a:r>
              <a:rPr lang="en-US" sz="2000" dirty="0"/>
              <a:t> |  Convert a number or string to an integer, or return 0 if no arguments</a:t>
            </a:r>
          </a:p>
          <a:p>
            <a:r>
              <a:rPr lang="en-US" sz="2000" dirty="0"/>
              <a:t> |  are given.  If x is floating point, the conversion truncates towards zero.</a:t>
            </a:r>
          </a:p>
          <a:p>
            <a:r>
              <a:rPr lang="en-US" sz="2000" dirty="0"/>
              <a:t> |  If x is outside the integer range, the function returns a long instead.</a:t>
            </a:r>
          </a:p>
          <a:p>
            <a:r>
              <a:rPr lang="hr-HR" sz="2000" dirty="0"/>
              <a:t> |  </a:t>
            </a:r>
          </a:p>
          <a:p>
            <a:r>
              <a:rPr lang="en-US" sz="2000" dirty="0"/>
              <a:t> |  If x is not a number or if base is given, then x must be a string or</a:t>
            </a:r>
          </a:p>
          <a:p>
            <a:r>
              <a:rPr lang="en-US" sz="2000" dirty="0"/>
              <a:t> |  Unicode object representing an integer literal in the given base.  The</a:t>
            </a:r>
          </a:p>
          <a:p>
            <a:r>
              <a:rPr lang="en-US" sz="2000" dirty="0"/>
              <a:t> |  literal can be preceded by '+' or '-' and be surrounded by whitespace.</a:t>
            </a:r>
          </a:p>
          <a:p>
            <a:r>
              <a:rPr lang="en-US" sz="2000" dirty="0"/>
              <a:t> |  The base defaults to 10.  Valid bases are 0 and 2-36.  Base 0 means to</a:t>
            </a:r>
          </a:p>
          <a:p>
            <a:r>
              <a:rPr lang="en-US" sz="2000" dirty="0"/>
              <a:t> |  interpret the base from the string as an integer literal.</a:t>
            </a:r>
          </a:p>
          <a:p>
            <a:r>
              <a:rPr lang="hr-HR" sz="2000" dirty="0"/>
              <a:t> |  &gt;&gt;&gt; int('0b100', base=0)</a:t>
            </a:r>
          </a:p>
          <a:p>
            <a:r>
              <a:rPr lang="hr-HR" sz="2000" dirty="0"/>
              <a:t> |  4</a:t>
            </a:r>
          </a:p>
          <a:p>
            <a:r>
              <a:rPr lang="hr-HR" sz="2000" dirty="0"/>
              <a:t> |  </a:t>
            </a:r>
          </a:p>
          <a:p>
            <a:r>
              <a:rPr lang="en-US" sz="2000" dirty="0"/>
              <a:t> 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003147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91440" y="111760"/>
            <a:ext cx="89408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|  </a:t>
            </a:r>
            <a:r>
              <a:rPr lang="en-US" sz="2000" dirty="0"/>
              <a:t>Methods defined here:</a:t>
            </a:r>
          </a:p>
          <a:p>
            <a:r>
              <a:rPr lang="hr-HR" sz="2000" dirty="0"/>
              <a:t> |  </a:t>
            </a:r>
          </a:p>
          <a:p>
            <a:r>
              <a:rPr lang="en-US" sz="2000" dirty="0"/>
              <a:t> |  __abs__(...)</a:t>
            </a:r>
          </a:p>
          <a:p>
            <a:r>
              <a:rPr lang="en-US" sz="2000" dirty="0"/>
              <a:t> |      </a:t>
            </a:r>
            <a:r>
              <a:rPr lang="en-US" sz="2000" dirty="0" err="1"/>
              <a:t>x.__abs</a:t>
            </a:r>
            <a:r>
              <a:rPr lang="en-US" sz="2000" dirty="0"/>
              <a:t>__() &lt;==&gt; abs(x)</a:t>
            </a:r>
          </a:p>
          <a:p>
            <a:r>
              <a:rPr lang="hr-HR" sz="2000" dirty="0"/>
              <a:t> |  </a:t>
            </a:r>
          </a:p>
          <a:p>
            <a:r>
              <a:rPr lang="en-US" sz="2000" dirty="0"/>
              <a:t> |  __add__(...)</a:t>
            </a:r>
          </a:p>
          <a:p>
            <a:r>
              <a:rPr lang="en-US" sz="2000" dirty="0"/>
              <a:t> |      </a:t>
            </a:r>
            <a:r>
              <a:rPr lang="en-US" sz="2000" dirty="0" err="1"/>
              <a:t>x.__add</a:t>
            </a:r>
            <a:r>
              <a:rPr lang="en-US" sz="2000" dirty="0"/>
              <a:t>__(y) &lt;==&gt; </a:t>
            </a:r>
            <a:r>
              <a:rPr lang="en-US" sz="2000" dirty="0" err="1"/>
              <a:t>x+y</a:t>
            </a:r>
            <a:endParaRPr lang="en-US" sz="2000" dirty="0"/>
          </a:p>
          <a:p>
            <a:r>
              <a:rPr lang="hr-HR" sz="2000" dirty="0"/>
              <a:t> |  </a:t>
            </a:r>
          </a:p>
          <a:p>
            <a:r>
              <a:rPr lang="en-US" sz="2000" dirty="0"/>
              <a:t> |  __and__(...)</a:t>
            </a:r>
          </a:p>
          <a:p>
            <a:r>
              <a:rPr lang="en-US" sz="2000" dirty="0"/>
              <a:t> |      </a:t>
            </a:r>
            <a:r>
              <a:rPr lang="en-US" sz="2000" dirty="0" err="1"/>
              <a:t>x.__and</a:t>
            </a:r>
            <a:r>
              <a:rPr lang="en-US" sz="2000" dirty="0"/>
              <a:t>__(y) &lt;==&gt; </a:t>
            </a:r>
            <a:r>
              <a:rPr lang="en-US" sz="2000" dirty="0" err="1"/>
              <a:t>x&amp;y</a:t>
            </a:r>
            <a:endParaRPr lang="en-US" sz="2000" dirty="0"/>
          </a:p>
          <a:p>
            <a:r>
              <a:rPr lang="hr-HR" sz="2000" dirty="0"/>
              <a:t> |  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|  __div__(...)</a:t>
            </a:r>
          </a:p>
          <a:p>
            <a:r>
              <a:rPr lang="en-US" sz="2000" dirty="0"/>
              <a:t> |      </a:t>
            </a:r>
            <a:r>
              <a:rPr lang="en-US" sz="2000" dirty="0" err="1"/>
              <a:t>x.__div</a:t>
            </a:r>
            <a:r>
              <a:rPr lang="en-US" sz="2000" dirty="0"/>
              <a:t>__(y) &lt;==&gt; x/y</a:t>
            </a:r>
          </a:p>
          <a:p>
            <a:r>
              <a:rPr lang="hr-HR" sz="2000" dirty="0"/>
              <a:t> |  </a:t>
            </a:r>
          </a:p>
          <a:p>
            <a:r>
              <a:rPr lang="en-US" sz="2000" dirty="0"/>
              <a:t> |  __</a:t>
            </a:r>
            <a:r>
              <a:rPr lang="en-US" sz="2000" dirty="0" err="1"/>
              <a:t>divmod</a:t>
            </a:r>
            <a:r>
              <a:rPr lang="en-US" sz="2000" dirty="0"/>
              <a:t>__(...)</a:t>
            </a:r>
          </a:p>
          <a:p>
            <a:r>
              <a:rPr lang="en-US" sz="2000" dirty="0"/>
              <a:t> |      x.__</a:t>
            </a:r>
            <a:r>
              <a:rPr lang="en-US" sz="2000" dirty="0" err="1"/>
              <a:t>divmod</a:t>
            </a:r>
            <a:r>
              <a:rPr lang="en-US" sz="2000" dirty="0"/>
              <a:t>__(y) &lt;==&gt; </a:t>
            </a:r>
            <a:r>
              <a:rPr lang="en-US" sz="2000" dirty="0" err="1"/>
              <a:t>divmod</a:t>
            </a:r>
            <a:r>
              <a:rPr lang="en-US" sz="2000" dirty="0"/>
              <a:t>(x, y)</a:t>
            </a:r>
          </a:p>
          <a:p>
            <a:r>
              <a:rPr lang="hr-HR" sz="2000" dirty="0"/>
              <a:t> |  </a:t>
            </a:r>
          </a:p>
          <a:p>
            <a:r>
              <a:rPr lang="en-US" sz="2000" dirty="0"/>
              <a:t> |  __float__(...)</a:t>
            </a:r>
          </a:p>
          <a:p>
            <a:r>
              <a:rPr lang="en-US" sz="2000" dirty="0"/>
              <a:t> |      </a:t>
            </a:r>
            <a:r>
              <a:rPr lang="en-US" sz="2000" dirty="0" err="1"/>
              <a:t>x.__float</a:t>
            </a:r>
            <a:r>
              <a:rPr lang="en-US" sz="2000" dirty="0"/>
              <a:t>__() &lt;==&gt; float(x)</a:t>
            </a:r>
          </a:p>
          <a:p>
            <a:r>
              <a:rPr lang="hr-HR" sz="2000" dirty="0"/>
              <a:t> 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123735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91440" y="111760"/>
            <a:ext cx="89408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|  </a:t>
            </a:r>
            <a:r>
              <a:rPr lang="en-US" sz="2000" dirty="0"/>
              <a:t>__</a:t>
            </a:r>
            <a:r>
              <a:rPr lang="en-US" sz="2000" dirty="0" err="1"/>
              <a:t>floordiv</a:t>
            </a:r>
            <a:r>
              <a:rPr lang="en-US" sz="2000" dirty="0"/>
              <a:t>__(...)</a:t>
            </a:r>
          </a:p>
          <a:p>
            <a:r>
              <a:rPr lang="en-US" sz="2000" dirty="0"/>
              <a:t> |      x.__</a:t>
            </a:r>
            <a:r>
              <a:rPr lang="en-US" sz="2000" dirty="0" err="1"/>
              <a:t>floordiv</a:t>
            </a:r>
            <a:r>
              <a:rPr lang="en-US" sz="2000" dirty="0"/>
              <a:t>__(y) &lt;==&gt; x//y</a:t>
            </a:r>
          </a:p>
          <a:p>
            <a:r>
              <a:rPr lang="hr-HR" sz="2000" dirty="0"/>
              <a:t> |  </a:t>
            </a:r>
          </a:p>
          <a:p>
            <a:r>
              <a:rPr lang="en-US" sz="2000" dirty="0" smtClean="0"/>
              <a:t> |  </a:t>
            </a:r>
            <a:r>
              <a:rPr lang="en-US" sz="2000" dirty="0"/>
              <a:t>__hex__(...)</a:t>
            </a:r>
          </a:p>
          <a:p>
            <a:r>
              <a:rPr lang="en-US" sz="2000" dirty="0"/>
              <a:t> |      </a:t>
            </a:r>
            <a:r>
              <a:rPr lang="en-US" sz="2000" dirty="0" err="1"/>
              <a:t>x.__hex</a:t>
            </a:r>
            <a:r>
              <a:rPr lang="en-US" sz="2000" dirty="0"/>
              <a:t>__() &lt;==&gt; hex(x)</a:t>
            </a:r>
          </a:p>
          <a:p>
            <a:r>
              <a:rPr lang="en-US" sz="2000" dirty="0" smtClean="0"/>
              <a:t> |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|  </a:t>
            </a:r>
            <a:r>
              <a:rPr lang="en-US" sz="2000" dirty="0"/>
              <a:t>__</a:t>
            </a:r>
            <a:r>
              <a:rPr lang="en-US" sz="2000" dirty="0" err="1"/>
              <a:t>int</a:t>
            </a:r>
            <a:r>
              <a:rPr lang="en-US" sz="2000" dirty="0"/>
              <a:t>__(...)</a:t>
            </a:r>
          </a:p>
          <a:p>
            <a:r>
              <a:rPr lang="en-US" sz="2000" dirty="0"/>
              <a:t> |      x.__</a:t>
            </a:r>
            <a:r>
              <a:rPr lang="en-US" sz="2000" dirty="0" err="1"/>
              <a:t>int</a:t>
            </a:r>
            <a:r>
              <a:rPr lang="en-US" sz="2000" dirty="0"/>
              <a:t>__() &lt;==&gt; </a:t>
            </a:r>
            <a:r>
              <a:rPr lang="en-US" sz="2000" dirty="0" err="1"/>
              <a:t>int</a:t>
            </a:r>
            <a:r>
              <a:rPr lang="en-US" sz="2000" dirty="0"/>
              <a:t>(x)</a:t>
            </a:r>
          </a:p>
          <a:p>
            <a:r>
              <a:rPr lang="hr-HR" sz="2000" dirty="0"/>
              <a:t> |  </a:t>
            </a:r>
          </a:p>
          <a:p>
            <a:r>
              <a:rPr lang="en-US" sz="2000" dirty="0"/>
              <a:t> |  __invert__(...)</a:t>
            </a:r>
          </a:p>
          <a:p>
            <a:r>
              <a:rPr lang="en-US" sz="2000" dirty="0"/>
              <a:t> |      </a:t>
            </a:r>
            <a:r>
              <a:rPr lang="en-US" sz="2000" dirty="0" err="1"/>
              <a:t>x.__invert</a:t>
            </a:r>
            <a:r>
              <a:rPr lang="en-US" sz="2000" dirty="0"/>
              <a:t>__() &lt;==&gt; ~x</a:t>
            </a:r>
          </a:p>
          <a:p>
            <a:r>
              <a:rPr lang="hr-HR" sz="2000" dirty="0"/>
              <a:t> |  </a:t>
            </a:r>
          </a:p>
          <a:p>
            <a:r>
              <a:rPr lang="en-US" sz="2000" dirty="0"/>
              <a:t> |  __long__(...)</a:t>
            </a:r>
          </a:p>
          <a:p>
            <a:r>
              <a:rPr lang="en-US" sz="2000" dirty="0"/>
              <a:t> |      </a:t>
            </a:r>
            <a:r>
              <a:rPr lang="en-US" sz="2000" dirty="0" err="1"/>
              <a:t>x.__long</a:t>
            </a:r>
            <a:r>
              <a:rPr lang="en-US" sz="2000" dirty="0"/>
              <a:t>__() &lt;==&gt; long(x)</a:t>
            </a:r>
          </a:p>
          <a:p>
            <a:r>
              <a:rPr lang="hr-HR" sz="2000" dirty="0"/>
              <a:t> |  </a:t>
            </a:r>
          </a:p>
          <a:p>
            <a:r>
              <a:rPr lang="en-US" sz="2000" dirty="0"/>
              <a:t> |  __</a:t>
            </a:r>
            <a:r>
              <a:rPr lang="en-US" sz="2000" dirty="0" err="1"/>
              <a:t>lshift</a:t>
            </a:r>
            <a:r>
              <a:rPr lang="en-US" sz="2000" dirty="0"/>
              <a:t>__(...)</a:t>
            </a:r>
          </a:p>
          <a:p>
            <a:r>
              <a:rPr lang="en-US" sz="2000" dirty="0"/>
              <a:t> |      x.__</a:t>
            </a:r>
            <a:r>
              <a:rPr lang="en-US" sz="2000" dirty="0" err="1"/>
              <a:t>lshift</a:t>
            </a:r>
            <a:r>
              <a:rPr lang="en-US" sz="2000" dirty="0"/>
              <a:t>__(y) &lt;==&gt; x&lt;&lt;y</a:t>
            </a:r>
          </a:p>
          <a:p>
            <a:r>
              <a:rPr lang="hr-HR" sz="2000" dirty="0"/>
              <a:t> |  </a:t>
            </a:r>
          </a:p>
          <a:p>
            <a:r>
              <a:rPr lang="en-US" sz="2000" dirty="0"/>
              <a:t> |  __mod__(...)</a:t>
            </a:r>
          </a:p>
          <a:p>
            <a:r>
              <a:rPr lang="en-US" sz="2000" dirty="0"/>
              <a:t> |      </a:t>
            </a:r>
            <a:r>
              <a:rPr lang="en-US" sz="2000" dirty="0" err="1"/>
              <a:t>x.__mod</a:t>
            </a:r>
            <a:r>
              <a:rPr lang="en-US" sz="2000" dirty="0"/>
              <a:t>__(y) &lt;==&gt; </a:t>
            </a:r>
            <a:r>
              <a:rPr lang="en-US" sz="2000" dirty="0" err="1"/>
              <a:t>x%y</a:t>
            </a:r>
            <a:endParaRPr lang="en-US" sz="2000" dirty="0"/>
          </a:p>
          <a:p>
            <a:r>
              <a:rPr lang="hr-HR" sz="2000" dirty="0"/>
              <a:t> 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985858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91440" y="111760"/>
            <a:ext cx="89408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|  </a:t>
            </a:r>
            <a:r>
              <a:rPr lang="en-US" sz="2000" dirty="0"/>
              <a:t>__</a:t>
            </a:r>
            <a:r>
              <a:rPr lang="en-US" sz="2000" dirty="0" err="1"/>
              <a:t>mul</a:t>
            </a:r>
            <a:r>
              <a:rPr lang="en-US" sz="2000" dirty="0"/>
              <a:t>__(...)</a:t>
            </a:r>
          </a:p>
          <a:p>
            <a:r>
              <a:rPr lang="en-US" sz="2000" dirty="0"/>
              <a:t> |      x.__</a:t>
            </a:r>
            <a:r>
              <a:rPr lang="en-US" sz="2000" dirty="0" err="1"/>
              <a:t>mul</a:t>
            </a:r>
            <a:r>
              <a:rPr lang="en-US" sz="2000" dirty="0"/>
              <a:t>__(y) &lt;==&gt; x*y</a:t>
            </a:r>
          </a:p>
          <a:p>
            <a:r>
              <a:rPr lang="hr-HR" sz="2000" dirty="0"/>
              <a:t> |  </a:t>
            </a:r>
          </a:p>
          <a:p>
            <a:r>
              <a:rPr lang="en-US" sz="2000" dirty="0"/>
              <a:t> |  __</a:t>
            </a:r>
            <a:r>
              <a:rPr lang="en-US" sz="2000" dirty="0" err="1"/>
              <a:t>neg</a:t>
            </a:r>
            <a:r>
              <a:rPr lang="en-US" sz="2000" dirty="0"/>
              <a:t>__(...)</a:t>
            </a:r>
          </a:p>
          <a:p>
            <a:r>
              <a:rPr lang="en-US" sz="2000" dirty="0"/>
              <a:t> |      x.__</a:t>
            </a:r>
            <a:r>
              <a:rPr lang="en-US" sz="2000" dirty="0" err="1"/>
              <a:t>neg</a:t>
            </a:r>
            <a:r>
              <a:rPr lang="en-US" sz="2000" dirty="0"/>
              <a:t>__() &lt;==&gt; -x</a:t>
            </a:r>
          </a:p>
          <a:p>
            <a:r>
              <a:rPr lang="hr-HR" sz="2000" dirty="0"/>
              <a:t> |  </a:t>
            </a:r>
          </a:p>
          <a:p>
            <a:r>
              <a:rPr lang="en-US" sz="2000" dirty="0"/>
              <a:t> |  __nonzero__(...)</a:t>
            </a:r>
          </a:p>
          <a:p>
            <a:r>
              <a:rPr lang="en-US" sz="2000" dirty="0"/>
              <a:t> |      </a:t>
            </a:r>
            <a:r>
              <a:rPr lang="en-US" sz="2000" dirty="0" err="1"/>
              <a:t>x.__nonzero</a:t>
            </a:r>
            <a:r>
              <a:rPr lang="en-US" sz="2000" dirty="0"/>
              <a:t>__() &lt;==&gt; x != 0</a:t>
            </a:r>
          </a:p>
          <a:p>
            <a:r>
              <a:rPr lang="hr-HR" sz="2000" dirty="0"/>
              <a:t> |  </a:t>
            </a:r>
          </a:p>
          <a:p>
            <a:r>
              <a:rPr lang="en-US" sz="2000" dirty="0"/>
              <a:t> |  __</a:t>
            </a:r>
            <a:r>
              <a:rPr lang="en-US" sz="2000" dirty="0" err="1"/>
              <a:t>oct</a:t>
            </a:r>
            <a:r>
              <a:rPr lang="en-US" sz="2000" dirty="0"/>
              <a:t>__(...)</a:t>
            </a:r>
          </a:p>
          <a:p>
            <a:r>
              <a:rPr lang="en-US" sz="2000" dirty="0"/>
              <a:t> |      x.__</a:t>
            </a:r>
            <a:r>
              <a:rPr lang="en-US" sz="2000" dirty="0" err="1"/>
              <a:t>oct</a:t>
            </a:r>
            <a:r>
              <a:rPr lang="en-US" sz="2000" dirty="0"/>
              <a:t>__() &lt;==&gt; </a:t>
            </a:r>
            <a:r>
              <a:rPr lang="en-US" sz="2000" dirty="0" err="1"/>
              <a:t>oct</a:t>
            </a:r>
            <a:r>
              <a:rPr lang="en-US" sz="2000" dirty="0"/>
              <a:t>(x)</a:t>
            </a:r>
          </a:p>
          <a:p>
            <a:r>
              <a:rPr lang="hr-HR" sz="2000" dirty="0"/>
              <a:t> |  </a:t>
            </a:r>
          </a:p>
          <a:p>
            <a:r>
              <a:rPr lang="en-US" sz="2000" dirty="0"/>
              <a:t> |  __or__(...)</a:t>
            </a:r>
          </a:p>
          <a:p>
            <a:r>
              <a:rPr lang="en-US" sz="2000" dirty="0"/>
              <a:t> |      </a:t>
            </a:r>
            <a:r>
              <a:rPr lang="en-US" sz="2000" dirty="0" err="1"/>
              <a:t>x.__or</a:t>
            </a:r>
            <a:r>
              <a:rPr lang="en-US" sz="2000" dirty="0"/>
              <a:t>__(y) &lt;==&gt; </a:t>
            </a:r>
            <a:r>
              <a:rPr lang="en-US" sz="2000" dirty="0" err="1"/>
              <a:t>x|y</a:t>
            </a:r>
            <a:endParaRPr lang="en-US" sz="2000" dirty="0"/>
          </a:p>
          <a:p>
            <a:r>
              <a:rPr lang="hr-HR" sz="2000" dirty="0"/>
              <a:t> |  </a:t>
            </a:r>
          </a:p>
          <a:p>
            <a:r>
              <a:rPr lang="en-US" sz="2000" dirty="0"/>
              <a:t> |  __</a:t>
            </a:r>
            <a:r>
              <a:rPr lang="en-US" sz="2000" dirty="0" err="1"/>
              <a:t>pos</a:t>
            </a:r>
            <a:r>
              <a:rPr lang="en-US" sz="2000" dirty="0"/>
              <a:t>__(...)</a:t>
            </a:r>
          </a:p>
          <a:p>
            <a:r>
              <a:rPr lang="en-US" sz="2000" dirty="0"/>
              <a:t> |      x.__</a:t>
            </a:r>
            <a:r>
              <a:rPr lang="en-US" sz="2000" dirty="0" err="1"/>
              <a:t>pos</a:t>
            </a:r>
            <a:r>
              <a:rPr lang="en-US" sz="2000" dirty="0"/>
              <a:t>__() &lt;==&gt; +x</a:t>
            </a:r>
          </a:p>
          <a:p>
            <a:r>
              <a:rPr lang="hr-HR" sz="2000" dirty="0"/>
              <a:t> |  </a:t>
            </a:r>
          </a:p>
          <a:p>
            <a:r>
              <a:rPr lang="en-US" sz="2000" dirty="0"/>
              <a:t> |  __</a:t>
            </a:r>
            <a:r>
              <a:rPr lang="en-US" sz="2000" dirty="0" err="1"/>
              <a:t>pow</a:t>
            </a:r>
            <a:r>
              <a:rPr lang="en-US" sz="2000" dirty="0"/>
              <a:t>__(...)</a:t>
            </a:r>
          </a:p>
          <a:p>
            <a:r>
              <a:rPr lang="en-US" sz="2000" dirty="0"/>
              <a:t> |      x.__</a:t>
            </a:r>
            <a:r>
              <a:rPr lang="en-US" sz="2000" dirty="0" err="1"/>
              <a:t>pow</a:t>
            </a:r>
            <a:r>
              <a:rPr lang="en-US" sz="2000" dirty="0"/>
              <a:t>__(y[, z]) &lt;==&gt; </a:t>
            </a:r>
            <a:r>
              <a:rPr lang="en-US" sz="2000" dirty="0" err="1"/>
              <a:t>pow</a:t>
            </a:r>
            <a:r>
              <a:rPr lang="en-US" sz="2000" dirty="0"/>
              <a:t>(x, y[, z])</a:t>
            </a:r>
          </a:p>
          <a:p>
            <a:r>
              <a:rPr lang="hr-HR" sz="2000" dirty="0"/>
              <a:t> 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650575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91440" y="111760"/>
            <a:ext cx="89408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|  </a:t>
            </a:r>
            <a:r>
              <a:rPr lang="en-US" sz="2000" dirty="0"/>
              <a:t>__</a:t>
            </a:r>
            <a:r>
              <a:rPr lang="en-US" sz="2000" dirty="0" err="1"/>
              <a:t>radd</a:t>
            </a:r>
            <a:r>
              <a:rPr lang="en-US" sz="2000" dirty="0"/>
              <a:t>__(...)</a:t>
            </a:r>
          </a:p>
          <a:p>
            <a:r>
              <a:rPr lang="en-US" sz="2000" dirty="0"/>
              <a:t> |      x.__</a:t>
            </a:r>
            <a:r>
              <a:rPr lang="en-US" sz="2000" dirty="0" err="1"/>
              <a:t>radd</a:t>
            </a:r>
            <a:r>
              <a:rPr lang="en-US" sz="2000" dirty="0"/>
              <a:t>__(y) &lt;==&gt; </a:t>
            </a:r>
            <a:r>
              <a:rPr lang="en-US" sz="2000" dirty="0" err="1"/>
              <a:t>y+x</a:t>
            </a:r>
            <a:endParaRPr lang="en-US" sz="2000" dirty="0"/>
          </a:p>
          <a:p>
            <a:r>
              <a:rPr lang="hr-HR" sz="2000" dirty="0"/>
              <a:t> |  </a:t>
            </a:r>
          </a:p>
          <a:p>
            <a:r>
              <a:rPr lang="en-US" sz="2000" dirty="0"/>
              <a:t> |  __rand__(...)</a:t>
            </a:r>
          </a:p>
          <a:p>
            <a:r>
              <a:rPr lang="en-US" sz="2000" dirty="0"/>
              <a:t> |      </a:t>
            </a:r>
            <a:r>
              <a:rPr lang="en-US" sz="2000" dirty="0" err="1"/>
              <a:t>x.__rand</a:t>
            </a:r>
            <a:r>
              <a:rPr lang="en-US" sz="2000" dirty="0"/>
              <a:t>__(y) &lt;==&gt; </a:t>
            </a:r>
            <a:r>
              <a:rPr lang="en-US" sz="2000" dirty="0" err="1"/>
              <a:t>y&amp;x</a:t>
            </a:r>
            <a:endParaRPr lang="en-US" sz="2000" dirty="0"/>
          </a:p>
          <a:p>
            <a:r>
              <a:rPr lang="hr-HR" sz="2000" dirty="0"/>
              <a:t> |  </a:t>
            </a:r>
          </a:p>
          <a:p>
            <a:r>
              <a:rPr lang="en-US" sz="2000" dirty="0"/>
              <a:t> |  __</a:t>
            </a:r>
            <a:r>
              <a:rPr lang="en-US" sz="2000" dirty="0" err="1"/>
              <a:t>rdiv</a:t>
            </a:r>
            <a:r>
              <a:rPr lang="en-US" sz="2000" dirty="0"/>
              <a:t>__(...)</a:t>
            </a:r>
          </a:p>
          <a:p>
            <a:r>
              <a:rPr lang="en-US" sz="2000" dirty="0"/>
              <a:t> |      x.__</a:t>
            </a:r>
            <a:r>
              <a:rPr lang="en-US" sz="2000" dirty="0" err="1"/>
              <a:t>rdiv</a:t>
            </a:r>
            <a:r>
              <a:rPr lang="en-US" sz="2000" dirty="0"/>
              <a:t>__(y) &lt;==&gt; y/x</a:t>
            </a:r>
          </a:p>
          <a:p>
            <a:r>
              <a:rPr lang="hr-HR" sz="2000" dirty="0"/>
              <a:t> |  </a:t>
            </a:r>
          </a:p>
          <a:p>
            <a:r>
              <a:rPr lang="en-US" sz="2000" dirty="0"/>
              <a:t> |  __</a:t>
            </a:r>
            <a:r>
              <a:rPr lang="en-US" sz="2000" dirty="0" err="1"/>
              <a:t>rdivmod</a:t>
            </a:r>
            <a:r>
              <a:rPr lang="en-US" sz="2000" dirty="0"/>
              <a:t>__(...)</a:t>
            </a:r>
          </a:p>
          <a:p>
            <a:r>
              <a:rPr lang="en-US" sz="2000" dirty="0"/>
              <a:t> |      x.__</a:t>
            </a:r>
            <a:r>
              <a:rPr lang="en-US" sz="2000" dirty="0" err="1"/>
              <a:t>rdivmod</a:t>
            </a:r>
            <a:r>
              <a:rPr lang="en-US" sz="2000" dirty="0"/>
              <a:t>__(y) &lt;==&gt; </a:t>
            </a:r>
            <a:r>
              <a:rPr lang="en-US" sz="2000" dirty="0" err="1"/>
              <a:t>divmod</a:t>
            </a:r>
            <a:r>
              <a:rPr lang="en-US" sz="2000" dirty="0"/>
              <a:t>(y, x)</a:t>
            </a:r>
          </a:p>
          <a:p>
            <a:r>
              <a:rPr lang="hr-HR" sz="2000" dirty="0"/>
              <a:t> |  </a:t>
            </a:r>
          </a:p>
          <a:p>
            <a:r>
              <a:rPr lang="en-US" sz="2000" dirty="0" smtClean="0"/>
              <a:t> |  </a:t>
            </a:r>
            <a:r>
              <a:rPr lang="en-US" sz="2000" dirty="0"/>
              <a:t>__</a:t>
            </a:r>
            <a:r>
              <a:rPr lang="en-US" sz="2000" dirty="0" err="1"/>
              <a:t>rfloordiv</a:t>
            </a:r>
            <a:r>
              <a:rPr lang="en-US" sz="2000" dirty="0"/>
              <a:t>__(...)</a:t>
            </a:r>
          </a:p>
          <a:p>
            <a:r>
              <a:rPr lang="en-US" sz="2000" dirty="0"/>
              <a:t> |      x.__</a:t>
            </a:r>
            <a:r>
              <a:rPr lang="en-US" sz="2000" dirty="0" err="1"/>
              <a:t>rfloordiv</a:t>
            </a:r>
            <a:r>
              <a:rPr lang="en-US" sz="2000" dirty="0"/>
              <a:t>__(y) &lt;==&gt; y//x</a:t>
            </a:r>
          </a:p>
          <a:p>
            <a:r>
              <a:rPr lang="hr-HR" sz="2000" dirty="0"/>
              <a:t> |  </a:t>
            </a:r>
          </a:p>
          <a:p>
            <a:r>
              <a:rPr lang="en-US" sz="2000" dirty="0"/>
              <a:t> |  __</a:t>
            </a:r>
            <a:r>
              <a:rPr lang="en-US" sz="2000" dirty="0" err="1"/>
              <a:t>rlshift</a:t>
            </a:r>
            <a:r>
              <a:rPr lang="en-US" sz="2000" dirty="0"/>
              <a:t>__(...)</a:t>
            </a:r>
          </a:p>
          <a:p>
            <a:r>
              <a:rPr lang="en-US" sz="2000" dirty="0"/>
              <a:t> |      x.__</a:t>
            </a:r>
            <a:r>
              <a:rPr lang="en-US" sz="2000" dirty="0" err="1"/>
              <a:t>rlshift</a:t>
            </a:r>
            <a:r>
              <a:rPr lang="en-US" sz="2000" dirty="0"/>
              <a:t>__(y) &lt;==&gt; y&lt;&lt;x</a:t>
            </a:r>
          </a:p>
          <a:p>
            <a:r>
              <a:rPr lang="hr-HR" sz="2000" dirty="0"/>
              <a:t> |  </a:t>
            </a:r>
          </a:p>
          <a:p>
            <a:r>
              <a:rPr lang="en-US" sz="2000" dirty="0"/>
              <a:t> |  __</a:t>
            </a:r>
            <a:r>
              <a:rPr lang="en-US" sz="2000" dirty="0" err="1"/>
              <a:t>rmod</a:t>
            </a:r>
            <a:r>
              <a:rPr lang="en-US" sz="2000" dirty="0"/>
              <a:t>__(...)</a:t>
            </a:r>
          </a:p>
          <a:p>
            <a:r>
              <a:rPr lang="en-US" sz="2000" dirty="0"/>
              <a:t> |      x.__</a:t>
            </a:r>
            <a:r>
              <a:rPr lang="en-US" sz="2000" dirty="0" err="1"/>
              <a:t>rmod</a:t>
            </a:r>
            <a:r>
              <a:rPr lang="en-US" sz="2000" dirty="0"/>
              <a:t>__(y) &lt;==&gt; </a:t>
            </a:r>
            <a:r>
              <a:rPr lang="en-US" sz="2000" dirty="0" err="1"/>
              <a:t>y%x</a:t>
            </a:r>
            <a:endParaRPr lang="en-US" sz="2000" dirty="0"/>
          </a:p>
          <a:p>
            <a:r>
              <a:rPr lang="hr-HR" sz="2000" dirty="0"/>
              <a:t> 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843059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91440" y="111760"/>
            <a:ext cx="89408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|  </a:t>
            </a:r>
            <a:r>
              <a:rPr lang="en-US" sz="2000" dirty="0"/>
              <a:t>__</a:t>
            </a:r>
            <a:r>
              <a:rPr lang="en-US" sz="2000" dirty="0" err="1"/>
              <a:t>rmul</a:t>
            </a:r>
            <a:r>
              <a:rPr lang="en-US" sz="2000" dirty="0"/>
              <a:t>__(...)</a:t>
            </a:r>
          </a:p>
          <a:p>
            <a:r>
              <a:rPr lang="en-US" sz="2000" dirty="0"/>
              <a:t> |      x.__</a:t>
            </a:r>
            <a:r>
              <a:rPr lang="en-US" sz="2000" dirty="0" err="1"/>
              <a:t>rmul</a:t>
            </a:r>
            <a:r>
              <a:rPr lang="en-US" sz="2000" dirty="0"/>
              <a:t>__(y) &lt;==&gt; y*x</a:t>
            </a:r>
          </a:p>
          <a:p>
            <a:r>
              <a:rPr lang="hr-HR" sz="2000" dirty="0"/>
              <a:t> |  </a:t>
            </a:r>
          </a:p>
          <a:p>
            <a:r>
              <a:rPr lang="en-US" sz="2000" dirty="0"/>
              <a:t> |  __</a:t>
            </a:r>
            <a:r>
              <a:rPr lang="en-US" sz="2000" dirty="0" err="1"/>
              <a:t>ror</a:t>
            </a:r>
            <a:r>
              <a:rPr lang="en-US" sz="2000" dirty="0"/>
              <a:t>__(...)</a:t>
            </a:r>
          </a:p>
          <a:p>
            <a:r>
              <a:rPr lang="en-US" sz="2000" dirty="0"/>
              <a:t> |      x.__</a:t>
            </a:r>
            <a:r>
              <a:rPr lang="en-US" sz="2000" dirty="0" err="1"/>
              <a:t>ror</a:t>
            </a:r>
            <a:r>
              <a:rPr lang="en-US" sz="2000" dirty="0"/>
              <a:t>__(y) &lt;==&gt; </a:t>
            </a:r>
            <a:r>
              <a:rPr lang="en-US" sz="2000" dirty="0" err="1"/>
              <a:t>y|x</a:t>
            </a:r>
            <a:endParaRPr lang="en-US" sz="2000" dirty="0"/>
          </a:p>
          <a:p>
            <a:r>
              <a:rPr lang="hr-HR" sz="2000" dirty="0"/>
              <a:t> |  </a:t>
            </a:r>
          </a:p>
          <a:p>
            <a:r>
              <a:rPr lang="en-US" sz="2000" dirty="0"/>
              <a:t> |  __</a:t>
            </a:r>
            <a:r>
              <a:rPr lang="en-US" sz="2000" dirty="0" err="1"/>
              <a:t>rpow</a:t>
            </a:r>
            <a:r>
              <a:rPr lang="en-US" sz="2000" dirty="0"/>
              <a:t>__(...)</a:t>
            </a:r>
          </a:p>
          <a:p>
            <a:r>
              <a:rPr lang="en-US" sz="2000" dirty="0"/>
              <a:t> |      y.__</a:t>
            </a:r>
            <a:r>
              <a:rPr lang="en-US" sz="2000" dirty="0" err="1"/>
              <a:t>rpow</a:t>
            </a:r>
            <a:r>
              <a:rPr lang="en-US" sz="2000" dirty="0"/>
              <a:t>__(x[, z]) &lt;==&gt; </a:t>
            </a:r>
            <a:r>
              <a:rPr lang="en-US" sz="2000" dirty="0" err="1"/>
              <a:t>pow</a:t>
            </a:r>
            <a:r>
              <a:rPr lang="en-US" sz="2000" dirty="0"/>
              <a:t>(x, y[, z])</a:t>
            </a:r>
          </a:p>
          <a:p>
            <a:r>
              <a:rPr lang="hr-HR" sz="2000" dirty="0"/>
              <a:t> |  </a:t>
            </a:r>
          </a:p>
          <a:p>
            <a:r>
              <a:rPr lang="en-US" sz="2000" dirty="0"/>
              <a:t> |  __</a:t>
            </a:r>
            <a:r>
              <a:rPr lang="en-US" sz="2000" dirty="0" err="1"/>
              <a:t>rrshift</a:t>
            </a:r>
            <a:r>
              <a:rPr lang="en-US" sz="2000" dirty="0"/>
              <a:t>__(...)</a:t>
            </a:r>
          </a:p>
          <a:p>
            <a:r>
              <a:rPr lang="en-US" sz="2000" dirty="0"/>
              <a:t> |      x.__</a:t>
            </a:r>
            <a:r>
              <a:rPr lang="en-US" sz="2000" dirty="0" err="1"/>
              <a:t>rrshift</a:t>
            </a:r>
            <a:r>
              <a:rPr lang="en-US" sz="2000" dirty="0"/>
              <a:t>__(y) &lt;==&gt; y&gt;&gt;x</a:t>
            </a:r>
          </a:p>
          <a:p>
            <a:r>
              <a:rPr lang="hr-HR" sz="2000" dirty="0"/>
              <a:t> |  </a:t>
            </a:r>
          </a:p>
          <a:p>
            <a:r>
              <a:rPr lang="en-US" sz="2000" dirty="0"/>
              <a:t> |  __</a:t>
            </a:r>
            <a:r>
              <a:rPr lang="en-US" sz="2000" dirty="0" err="1"/>
              <a:t>rshift</a:t>
            </a:r>
            <a:r>
              <a:rPr lang="en-US" sz="2000" dirty="0"/>
              <a:t>__(...)</a:t>
            </a:r>
          </a:p>
          <a:p>
            <a:r>
              <a:rPr lang="en-US" sz="2000" dirty="0"/>
              <a:t> |      x.__</a:t>
            </a:r>
            <a:r>
              <a:rPr lang="en-US" sz="2000" dirty="0" err="1"/>
              <a:t>rshift</a:t>
            </a:r>
            <a:r>
              <a:rPr lang="en-US" sz="2000" dirty="0"/>
              <a:t>__(y) &lt;==&gt; x&gt;&gt;y</a:t>
            </a:r>
          </a:p>
          <a:p>
            <a:r>
              <a:rPr lang="hr-HR" sz="2000" dirty="0"/>
              <a:t> |  </a:t>
            </a:r>
          </a:p>
          <a:p>
            <a:r>
              <a:rPr lang="en-US" sz="2000" dirty="0"/>
              <a:t> |  __</a:t>
            </a:r>
            <a:r>
              <a:rPr lang="en-US" sz="2000" dirty="0" err="1"/>
              <a:t>rsub</a:t>
            </a:r>
            <a:r>
              <a:rPr lang="en-US" sz="2000" dirty="0"/>
              <a:t>__(...)</a:t>
            </a:r>
          </a:p>
          <a:p>
            <a:r>
              <a:rPr lang="en-US" sz="2000" dirty="0"/>
              <a:t> |      x.__</a:t>
            </a:r>
            <a:r>
              <a:rPr lang="en-US" sz="2000" dirty="0" err="1"/>
              <a:t>rsub</a:t>
            </a:r>
            <a:r>
              <a:rPr lang="en-US" sz="2000" dirty="0"/>
              <a:t>__(y) &lt;==&gt; y-x</a:t>
            </a:r>
          </a:p>
          <a:p>
            <a:r>
              <a:rPr lang="hr-HR" sz="2000" dirty="0"/>
              <a:t> |  </a:t>
            </a:r>
          </a:p>
          <a:p>
            <a:r>
              <a:rPr lang="en-US" sz="2000" dirty="0"/>
              <a:t> |  __</a:t>
            </a:r>
            <a:r>
              <a:rPr lang="en-US" sz="2000" dirty="0" err="1"/>
              <a:t>rtruediv</a:t>
            </a:r>
            <a:r>
              <a:rPr lang="en-US" sz="2000" dirty="0"/>
              <a:t>__(...)</a:t>
            </a:r>
          </a:p>
          <a:p>
            <a:r>
              <a:rPr lang="en-US" sz="2000" dirty="0"/>
              <a:t> |      x.__</a:t>
            </a:r>
            <a:r>
              <a:rPr lang="en-US" sz="2000" dirty="0" err="1"/>
              <a:t>rtruediv</a:t>
            </a:r>
            <a:r>
              <a:rPr lang="en-US" sz="2000" dirty="0"/>
              <a:t>__(y) &lt;==&gt; y/x</a:t>
            </a:r>
          </a:p>
          <a:p>
            <a:r>
              <a:rPr lang="hr-HR" sz="2000" dirty="0"/>
              <a:t> 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965369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91440" y="111760"/>
            <a:ext cx="8940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|  __</a:t>
            </a:r>
            <a:r>
              <a:rPr lang="en-US" sz="2000" dirty="0" err="1" smtClean="0"/>
              <a:t>rxor</a:t>
            </a:r>
            <a:r>
              <a:rPr lang="en-US" sz="2000" dirty="0" smtClean="0"/>
              <a:t>__(...)</a:t>
            </a:r>
          </a:p>
          <a:p>
            <a:r>
              <a:rPr lang="en-US" sz="2000" dirty="0" smtClean="0"/>
              <a:t> |      x.__</a:t>
            </a:r>
            <a:r>
              <a:rPr lang="en-US" sz="2000" dirty="0" err="1" smtClean="0"/>
              <a:t>rxor</a:t>
            </a:r>
            <a:r>
              <a:rPr lang="en-US" sz="2000" dirty="0" smtClean="0"/>
              <a:t>__(y) &lt;==&gt; </a:t>
            </a:r>
            <a:r>
              <a:rPr lang="en-US" sz="2000" dirty="0" err="1" smtClean="0"/>
              <a:t>y^x</a:t>
            </a:r>
            <a:endParaRPr lang="en-US" sz="2000" dirty="0" smtClean="0"/>
          </a:p>
          <a:p>
            <a:r>
              <a:rPr lang="hr-HR" sz="2000" dirty="0" smtClean="0"/>
              <a:t> |  </a:t>
            </a:r>
          </a:p>
          <a:p>
            <a:r>
              <a:rPr lang="en-US" sz="2000" dirty="0" smtClean="0"/>
              <a:t> |  __</a:t>
            </a:r>
            <a:r>
              <a:rPr lang="en-US" sz="2000" dirty="0" err="1" smtClean="0"/>
              <a:t>str</a:t>
            </a:r>
            <a:r>
              <a:rPr lang="en-US" sz="2000" dirty="0" smtClean="0"/>
              <a:t>__(...)</a:t>
            </a:r>
          </a:p>
          <a:p>
            <a:r>
              <a:rPr lang="en-US" sz="2000" dirty="0" smtClean="0"/>
              <a:t> |      x.__</a:t>
            </a:r>
            <a:r>
              <a:rPr lang="en-US" sz="2000" dirty="0" err="1" smtClean="0"/>
              <a:t>str</a:t>
            </a:r>
            <a:r>
              <a:rPr lang="en-US" sz="2000" dirty="0" smtClean="0"/>
              <a:t>__() &lt;==&gt; </a:t>
            </a:r>
            <a:r>
              <a:rPr lang="en-US" sz="2000" dirty="0" err="1" smtClean="0"/>
              <a:t>str</a:t>
            </a:r>
            <a:r>
              <a:rPr lang="en-US" sz="2000" dirty="0" smtClean="0"/>
              <a:t>(x)</a:t>
            </a:r>
          </a:p>
          <a:p>
            <a:r>
              <a:rPr lang="hr-HR" sz="2000" dirty="0" smtClean="0"/>
              <a:t> |  </a:t>
            </a:r>
          </a:p>
          <a:p>
            <a:r>
              <a:rPr lang="en-US" sz="2000" dirty="0" smtClean="0"/>
              <a:t> |  __sub__(...)</a:t>
            </a:r>
          </a:p>
          <a:p>
            <a:r>
              <a:rPr lang="en-US" sz="2000" dirty="0" smtClean="0"/>
              <a:t> |      </a:t>
            </a:r>
            <a:r>
              <a:rPr lang="en-US" sz="2000" dirty="0" err="1" smtClean="0"/>
              <a:t>x.__sub</a:t>
            </a:r>
            <a:r>
              <a:rPr lang="en-US" sz="2000" dirty="0" smtClean="0"/>
              <a:t>__(y) &lt;==&gt; x-y</a:t>
            </a:r>
          </a:p>
          <a:p>
            <a:r>
              <a:rPr lang="hr-HR" sz="2000" dirty="0" smtClean="0"/>
              <a:t> |  </a:t>
            </a:r>
          </a:p>
          <a:p>
            <a:r>
              <a:rPr lang="en-US" sz="2000" dirty="0" smtClean="0"/>
              <a:t> |  __</a:t>
            </a:r>
            <a:r>
              <a:rPr lang="en-US" sz="2000" dirty="0" err="1" smtClean="0"/>
              <a:t>truediv</a:t>
            </a:r>
            <a:r>
              <a:rPr lang="en-US" sz="2000" dirty="0" smtClean="0"/>
              <a:t>__(...)</a:t>
            </a:r>
          </a:p>
          <a:p>
            <a:r>
              <a:rPr lang="en-US" sz="2000" dirty="0" smtClean="0"/>
              <a:t> |      x.__</a:t>
            </a:r>
            <a:r>
              <a:rPr lang="en-US" sz="2000" dirty="0" err="1" smtClean="0"/>
              <a:t>truediv</a:t>
            </a:r>
            <a:r>
              <a:rPr lang="en-US" sz="2000" dirty="0" smtClean="0"/>
              <a:t>__(y) &lt;==&gt; x/y</a:t>
            </a:r>
          </a:p>
          <a:p>
            <a:r>
              <a:rPr lang="hr-HR" sz="2000" dirty="0" smtClean="0"/>
              <a:t> |  </a:t>
            </a:r>
          </a:p>
          <a:p>
            <a:r>
              <a:rPr lang="en-US" sz="2000" dirty="0" smtClean="0"/>
              <a:t> |  __</a:t>
            </a:r>
            <a:r>
              <a:rPr lang="en-US" sz="2000" dirty="0" err="1" smtClean="0"/>
              <a:t>trunc</a:t>
            </a:r>
            <a:r>
              <a:rPr lang="en-US" sz="2000" dirty="0" smtClean="0"/>
              <a:t>__(...)</a:t>
            </a:r>
          </a:p>
          <a:p>
            <a:r>
              <a:rPr lang="en-US" sz="2000" dirty="0" smtClean="0"/>
              <a:t> |      Truncating an Integral returns itself.</a:t>
            </a:r>
          </a:p>
          <a:p>
            <a:r>
              <a:rPr lang="hr-HR" sz="2000" dirty="0" smtClean="0"/>
              <a:t> |  </a:t>
            </a:r>
          </a:p>
          <a:p>
            <a:r>
              <a:rPr lang="en-US" sz="2000" dirty="0" smtClean="0"/>
              <a:t> |  __</a:t>
            </a:r>
            <a:r>
              <a:rPr lang="en-US" sz="2000" dirty="0" err="1" smtClean="0"/>
              <a:t>xor</a:t>
            </a:r>
            <a:r>
              <a:rPr lang="en-US" sz="2000" dirty="0" smtClean="0"/>
              <a:t>__(...)</a:t>
            </a:r>
          </a:p>
          <a:p>
            <a:r>
              <a:rPr lang="en-US" sz="2000" dirty="0" smtClean="0"/>
              <a:t> |      x.__</a:t>
            </a:r>
            <a:r>
              <a:rPr lang="en-US" sz="2000" dirty="0" err="1" smtClean="0"/>
              <a:t>xor</a:t>
            </a:r>
            <a:r>
              <a:rPr lang="en-US" sz="2000" dirty="0" smtClean="0"/>
              <a:t>__(y) &lt;==&gt; </a:t>
            </a:r>
            <a:r>
              <a:rPr lang="en-US" sz="2000" dirty="0" err="1" smtClean="0"/>
              <a:t>x^y</a:t>
            </a:r>
            <a:endParaRPr lang="en-US" sz="2000" dirty="0" smtClean="0"/>
          </a:p>
          <a:p>
            <a:r>
              <a:rPr lang="hr-HR" sz="20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03631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91440" y="111760"/>
            <a:ext cx="8940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|  </a:t>
            </a:r>
            <a:r>
              <a:rPr lang="en-US" sz="2000" dirty="0" err="1" smtClean="0"/>
              <a:t>bit_length</a:t>
            </a:r>
            <a:r>
              <a:rPr lang="en-US" sz="2000" dirty="0" smtClean="0"/>
              <a:t>(...)</a:t>
            </a:r>
          </a:p>
          <a:p>
            <a:r>
              <a:rPr lang="en-US" sz="2000" dirty="0" smtClean="0"/>
              <a:t> |      </a:t>
            </a:r>
            <a:r>
              <a:rPr lang="en-US" sz="2000" dirty="0" err="1" smtClean="0"/>
              <a:t>int.bit_length</a:t>
            </a:r>
            <a:r>
              <a:rPr lang="en-US" sz="2000" dirty="0" smtClean="0"/>
              <a:t>() -&gt; </a:t>
            </a:r>
            <a:r>
              <a:rPr lang="en-US" sz="2000" dirty="0" err="1" smtClean="0"/>
              <a:t>int</a:t>
            </a:r>
            <a:endParaRPr lang="en-US" sz="2000" dirty="0" smtClean="0"/>
          </a:p>
          <a:p>
            <a:r>
              <a:rPr lang="de-DE" sz="2000" dirty="0" smtClean="0"/>
              <a:t> |      </a:t>
            </a:r>
          </a:p>
          <a:p>
            <a:r>
              <a:rPr lang="en-US" sz="2000" dirty="0" smtClean="0"/>
              <a:t> |      Number of bits necessary to represent self in binary.</a:t>
            </a:r>
          </a:p>
          <a:p>
            <a:r>
              <a:rPr lang="hr-HR" sz="2000" dirty="0" smtClean="0"/>
              <a:t> |      &gt;&gt;&gt; bin(37)</a:t>
            </a:r>
          </a:p>
          <a:p>
            <a:r>
              <a:rPr lang="hr-HR" sz="2000" dirty="0" smtClean="0"/>
              <a:t> |      '0b100101'</a:t>
            </a:r>
          </a:p>
          <a:p>
            <a:r>
              <a:rPr lang="en-US" sz="2000" dirty="0" smtClean="0"/>
              <a:t> |      &gt;&gt;&gt; (37).</a:t>
            </a:r>
            <a:r>
              <a:rPr lang="en-US" sz="2000" dirty="0" err="1" smtClean="0"/>
              <a:t>bit_length</a:t>
            </a:r>
            <a:r>
              <a:rPr lang="en-US" sz="2000" dirty="0" smtClean="0"/>
              <a:t>()</a:t>
            </a:r>
          </a:p>
          <a:p>
            <a:r>
              <a:rPr lang="de-DE" sz="2000" dirty="0" smtClean="0"/>
              <a:t> |      6</a:t>
            </a:r>
          </a:p>
          <a:p>
            <a:r>
              <a:rPr lang="hr-HR" sz="2000" dirty="0" smtClean="0"/>
              <a:t> |  </a:t>
            </a:r>
          </a:p>
          <a:p>
            <a:r>
              <a:rPr lang="es-ES_tradnl" sz="2000" dirty="0" smtClean="0"/>
              <a:t> |  </a:t>
            </a:r>
            <a:r>
              <a:rPr lang="es-ES_tradnl" sz="2000" dirty="0" err="1" smtClean="0"/>
              <a:t>conjugate</a:t>
            </a:r>
            <a:r>
              <a:rPr lang="es-ES_tradnl" sz="2000" dirty="0" smtClean="0"/>
              <a:t>(...)</a:t>
            </a:r>
          </a:p>
          <a:p>
            <a:r>
              <a:rPr lang="en-US" sz="2000" dirty="0" smtClean="0"/>
              <a:t> |      Returns self, the complex conjugate of any int.</a:t>
            </a:r>
          </a:p>
          <a:p>
            <a:r>
              <a:rPr lang="hr-HR" sz="20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617436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1303</Words>
  <Application>Microsoft Macintosh PowerPoint</Application>
  <PresentationFormat>Presentación en pantalla (4:3)</PresentationFormat>
  <Paragraphs>151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>Instituto de Neurobiologia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Leopoldo Gonzalez-Santos</dc:creator>
  <cp:keywords/>
  <dc:description/>
  <cp:lastModifiedBy>Leopoldo Gonzalez-Santos</cp:lastModifiedBy>
  <cp:revision>5</cp:revision>
  <dcterms:created xsi:type="dcterms:W3CDTF">2017-09-11T20:41:04Z</dcterms:created>
  <dcterms:modified xsi:type="dcterms:W3CDTF">2017-09-11T20:51:41Z</dcterms:modified>
  <cp:category/>
</cp:coreProperties>
</file>