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059F-265E-F247-BE93-65FA88524F20}" type="datetimeFigureOut">
              <a:rPr lang="es-MX" smtClean="0"/>
              <a:t>16/07/25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5D-5B95-5D44-8098-67AFE1383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29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059F-265E-F247-BE93-65FA88524F20}" type="datetimeFigureOut">
              <a:rPr lang="es-MX" smtClean="0"/>
              <a:t>16/07/25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5D-5B95-5D44-8098-67AFE1383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885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059F-265E-F247-BE93-65FA88524F20}" type="datetimeFigureOut">
              <a:rPr lang="es-MX" smtClean="0"/>
              <a:t>16/07/25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5D-5B95-5D44-8098-67AFE1383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79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059F-265E-F247-BE93-65FA88524F20}" type="datetimeFigureOut">
              <a:rPr lang="es-MX" smtClean="0"/>
              <a:t>16/07/25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5D-5B95-5D44-8098-67AFE1383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9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059F-265E-F247-BE93-65FA88524F20}" type="datetimeFigureOut">
              <a:rPr lang="es-MX" smtClean="0"/>
              <a:t>16/07/25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5D-5B95-5D44-8098-67AFE1383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7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059F-265E-F247-BE93-65FA88524F20}" type="datetimeFigureOut">
              <a:rPr lang="es-MX" smtClean="0"/>
              <a:t>16/07/25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5D-5B95-5D44-8098-67AFE1383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89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059F-265E-F247-BE93-65FA88524F20}" type="datetimeFigureOut">
              <a:rPr lang="es-MX" smtClean="0"/>
              <a:t>16/07/25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5D-5B95-5D44-8098-67AFE1383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19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059F-265E-F247-BE93-65FA88524F20}" type="datetimeFigureOut">
              <a:rPr lang="es-MX" smtClean="0"/>
              <a:t>16/07/25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5D-5B95-5D44-8098-67AFE1383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734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059F-265E-F247-BE93-65FA88524F20}" type="datetimeFigureOut">
              <a:rPr lang="es-MX" smtClean="0"/>
              <a:t>16/07/25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5D-5B95-5D44-8098-67AFE1383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0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059F-265E-F247-BE93-65FA88524F20}" type="datetimeFigureOut">
              <a:rPr lang="es-MX" smtClean="0"/>
              <a:t>16/07/25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5D-5B95-5D44-8098-67AFE1383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185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059F-265E-F247-BE93-65FA88524F20}" type="datetimeFigureOut">
              <a:rPr lang="es-MX" smtClean="0"/>
              <a:t>16/07/25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75D-5B95-5D44-8098-67AFE1383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60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BA059F-265E-F247-BE93-65FA88524F20}" type="datetimeFigureOut">
              <a:rPr lang="es-MX" smtClean="0"/>
              <a:t>16/07/25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B775D-5B95-5D44-8098-67AFE1383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468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CFA6DA7-7FB7-65F7-7D0E-30A361D3F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9736"/>
              </p:ext>
            </p:extLst>
          </p:nvPr>
        </p:nvGraphicFramePr>
        <p:xfrm>
          <a:off x="605002" y="1322884"/>
          <a:ext cx="2366799" cy="342900"/>
        </p:xfrm>
        <a:graphic>
          <a:graphicData uri="http://schemas.openxmlformats.org/drawingml/2006/table">
            <a:tbl>
              <a:tblPr/>
              <a:tblGrid>
                <a:gridCol w="744199">
                  <a:extLst>
                    <a:ext uri="{9D8B030D-6E8A-4147-A177-3AD203B41FA5}">
                      <a16:colId xmlns:a16="http://schemas.microsoft.com/office/drawing/2014/main" val="1675762495"/>
                    </a:ext>
                  </a:extLst>
                </a:gridCol>
                <a:gridCol w="622200">
                  <a:extLst>
                    <a:ext uri="{9D8B030D-6E8A-4147-A177-3AD203B41FA5}">
                      <a16:colId xmlns:a16="http://schemas.microsoft.com/office/drawing/2014/main" val="630729938"/>
                    </a:ext>
                  </a:extLst>
                </a:gridCol>
                <a:gridCol w="500200">
                  <a:extLst>
                    <a:ext uri="{9D8B030D-6E8A-4147-A177-3AD203B41FA5}">
                      <a16:colId xmlns:a16="http://schemas.microsoft.com/office/drawing/2014/main" val="2539091239"/>
                    </a:ext>
                  </a:extLst>
                </a:gridCol>
                <a:gridCol w="500200">
                  <a:extLst>
                    <a:ext uri="{9D8B030D-6E8A-4147-A177-3AD203B41FA5}">
                      <a16:colId xmlns:a16="http://schemas.microsoft.com/office/drawing/2014/main" val="176439658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9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fMRI</a:t>
                      </a:r>
                      <a:r>
                        <a:rPr lang="es-MX" sz="900" b="0" i="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s-MX" sz="9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&amp;</a:t>
                      </a:r>
                      <a:r>
                        <a:rPr lang="es-MX" sz="900" b="0" i="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s-MX" sz="9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STROOP</a:t>
                      </a:r>
                      <a:r>
                        <a:rPr lang="es-MX" sz="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MX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9979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04CD0111-5208-E782-6BC2-436EED1600E3}"/>
              </a:ext>
            </a:extLst>
          </p:cNvPr>
          <p:cNvSpPr txBox="1"/>
          <p:nvPr/>
        </p:nvSpPr>
        <p:spPr>
          <a:xfrm>
            <a:off x="1372986" y="1422803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RESTING STATE1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6612020-FB64-6398-CABD-3F25AD273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03901"/>
              </p:ext>
            </p:extLst>
          </p:nvPr>
        </p:nvGraphicFramePr>
        <p:xfrm>
          <a:off x="4331476" y="1355228"/>
          <a:ext cx="2626930" cy="342900"/>
        </p:xfrm>
        <a:graphic>
          <a:graphicData uri="http://schemas.openxmlformats.org/drawingml/2006/table">
            <a:tbl>
              <a:tblPr/>
              <a:tblGrid>
                <a:gridCol w="758289">
                  <a:extLst>
                    <a:ext uri="{9D8B030D-6E8A-4147-A177-3AD203B41FA5}">
                      <a16:colId xmlns:a16="http://schemas.microsoft.com/office/drawing/2014/main" val="3993499383"/>
                    </a:ext>
                  </a:extLst>
                </a:gridCol>
                <a:gridCol w="758289">
                  <a:extLst>
                    <a:ext uri="{9D8B030D-6E8A-4147-A177-3AD203B41FA5}">
                      <a16:colId xmlns:a16="http://schemas.microsoft.com/office/drawing/2014/main" val="1248596910"/>
                    </a:ext>
                  </a:extLst>
                </a:gridCol>
                <a:gridCol w="555176">
                  <a:extLst>
                    <a:ext uri="{9D8B030D-6E8A-4147-A177-3AD203B41FA5}">
                      <a16:colId xmlns:a16="http://schemas.microsoft.com/office/drawing/2014/main" val="328476923"/>
                    </a:ext>
                  </a:extLst>
                </a:gridCol>
                <a:gridCol w="555176">
                  <a:extLst>
                    <a:ext uri="{9D8B030D-6E8A-4147-A177-3AD203B41FA5}">
                      <a16:colId xmlns:a16="http://schemas.microsoft.com/office/drawing/2014/main" val="321305906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9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fMRI</a:t>
                      </a:r>
                      <a:r>
                        <a:rPr lang="es-MX" sz="900" b="0" i="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s-MX" sz="9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STROOP</a:t>
                      </a:r>
                      <a:r>
                        <a:rPr lang="es-MX" sz="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MX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505438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1BC61EC-B7C1-B493-3215-591D16709F6F}"/>
              </a:ext>
            </a:extLst>
          </p:cNvPr>
          <p:cNvSpPr txBox="1"/>
          <p:nvPr/>
        </p:nvSpPr>
        <p:spPr>
          <a:xfrm>
            <a:off x="5204634" y="1402548"/>
            <a:ext cx="10486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RESTING STATE2 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F5BB4579-554C-3E0C-877F-11C0C9A6C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74274"/>
              </p:ext>
            </p:extLst>
          </p:nvPr>
        </p:nvGraphicFramePr>
        <p:xfrm>
          <a:off x="2460803" y="1389518"/>
          <a:ext cx="2965887" cy="281940"/>
        </p:xfrm>
        <a:graphic>
          <a:graphicData uri="http://schemas.openxmlformats.org/drawingml/2006/table">
            <a:tbl>
              <a:tblPr/>
              <a:tblGrid>
                <a:gridCol w="703252">
                  <a:extLst>
                    <a:ext uri="{9D8B030D-6E8A-4147-A177-3AD203B41FA5}">
                      <a16:colId xmlns:a16="http://schemas.microsoft.com/office/drawing/2014/main" val="1804741195"/>
                    </a:ext>
                  </a:extLst>
                </a:gridCol>
                <a:gridCol w="1009013">
                  <a:extLst>
                    <a:ext uri="{9D8B030D-6E8A-4147-A177-3AD203B41FA5}">
                      <a16:colId xmlns:a16="http://schemas.microsoft.com/office/drawing/2014/main" val="1597273878"/>
                    </a:ext>
                  </a:extLst>
                </a:gridCol>
                <a:gridCol w="626811">
                  <a:extLst>
                    <a:ext uri="{9D8B030D-6E8A-4147-A177-3AD203B41FA5}">
                      <a16:colId xmlns:a16="http://schemas.microsoft.com/office/drawing/2014/main" val="4138662494"/>
                    </a:ext>
                  </a:extLst>
                </a:gridCol>
                <a:gridCol w="626811">
                  <a:extLst>
                    <a:ext uri="{9D8B030D-6E8A-4147-A177-3AD203B41FA5}">
                      <a16:colId xmlns:a16="http://schemas.microsoft.com/office/drawing/2014/main" val="31819302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9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Señal</a:t>
                      </a:r>
                      <a:r>
                        <a:rPr lang="es-MX" sz="900" b="0" i="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s-MX" sz="9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EPI</a:t>
                      </a:r>
                      <a:endParaRPr lang="es-MX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9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&amp;</a:t>
                      </a:r>
                      <a:r>
                        <a:rPr lang="es-MX" sz="900" b="0" i="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s-MX" sz="9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eye</a:t>
                      </a:r>
                      <a:r>
                        <a:rPr lang="es-MX" sz="900" b="0" i="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s-MX" sz="9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tracking</a:t>
                      </a:r>
                      <a:endParaRPr lang="es-MX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684643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FF6BC3A9-522E-8247-6BEB-64B360E5C2F0}"/>
              </a:ext>
            </a:extLst>
          </p:cNvPr>
          <p:cNvSpPr txBox="1"/>
          <p:nvPr/>
        </p:nvSpPr>
        <p:spPr>
          <a:xfrm>
            <a:off x="590140" y="2212913"/>
            <a:ext cx="1250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Imágenes RPA &amp; fMRI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E4D93AF-C061-90D4-6E1D-7FDA025344D1}"/>
              </a:ext>
            </a:extLst>
          </p:cNvPr>
          <p:cNvSpPr txBox="1"/>
          <p:nvPr/>
        </p:nvSpPr>
        <p:spPr>
          <a:xfrm>
            <a:off x="1854921" y="222612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Correr STROOP3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A1639A2-5A9D-2394-037F-128D4402193F}"/>
              </a:ext>
            </a:extLst>
          </p:cNvPr>
          <p:cNvSpPr txBox="1"/>
          <p:nvPr/>
        </p:nvSpPr>
        <p:spPr>
          <a:xfrm>
            <a:off x="2979877" y="2226122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RESTING STATE3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E5FEB44-A973-988D-F8BB-800F31317D98}"/>
              </a:ext>
            </a:extLst>
          </p:cNvPr>
          <p:cNvCxnSpPr/>
          <p:nvPr/>
        </p:nvCxnSpPr>
        <p:spPr>
          <a:xfrm>
            <a:off x="605001" y="1764506"/>
            <a:ext cx="7774618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C601F2D-C720-F616-CED6-9638D0B8761D}"/>
              </a:ext>
            </a:extLst>
          </p:cNvPr>
          <p:cNvCxnSpPr/>
          <p:nvPr/>
        </p:nvCxnSpPr>
        <p:spPr>
          <a:xfrm>
            <a:off x="605001" y="2581687"/>
            <a:ext cx="7774618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737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22</Words>
  <Application>Microsoft Macintosh PowerPoint</Application>
  <PresentationFormat>Carta (216 x 279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lgs@unam.mx</dc:creator>
  <cp:lastModifiedBy>lgs@unam.mx</cp:lastModifiedBy>
  <cp:revision>5</cp:revision>
  <cp:lastPrinted>2025-07-16T16:45:22Z</cp:lastPrinted>
  <dcterms:created xsi:type="dcterms:W3CDTF">2025-07-16T16:15:25Z</dcterms:created>
  <dcterms:modified xsi:type="dcterms:W3CDTF">2025-07-16T16:49:04Z</dcterms:modified>
</cp:coreProperties>
</file>