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09" r:id="rId4"/>
    <p:sldId id="322" r:id="rId5"/>
    <p:sldId id="324" r:id="rId6"/>
    <p:sldId id="323" r:id="rId7"/>
    <p:sldId id="310" r:id="rId8"/>
    <p:sldId id="311" r:id="rId9"/>
    <p:sldId id="312" r:id="rId10"/>
    <p:sldId id="325" r:id="rId11"/>
    <p:sldId id="290" r:id="rId12"/>
    <p:sldId id="313" r:id="rId13"/>
    <p:sldId id="327" r:id="rId14"/>
    <p:sldId id="329" r:id="rId15"/>
    <p:sldId id="314" r:id="rId16"/>
    <p:sldId id="326" r:id="rId17"/>
    <p:sldId id="328" r:id="rId18"/>
    <p:sldId id="315" r:id="rId19"/>
    <p:sldId id="316" r:id="rId20"/>
    <p:sldId id="330" r:id="rId21"/>
    <p:sldId id="331" r:id="rId22"/>
    <p:sldId id="291" r:id="rId23"/>
    <p:sldId id="332" r:id="rId24"/>
    <p:sldId id="317" r:id="rId25"/>
    <p:sldId id="334" r:id="rId26"/>
    <p:sldId id="333" r:id="rId27"/>
    <p:sldId id="335" r:id="rId28"/>
    <p:sldId id="3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kai Yu" initials="H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1CA19-9366-467A-9686-62BDE804B41C}" v="163" dt="2022-02-22T20:05:44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kai Yu" userId="281bc30c58455874" providerId="LiveId" clId="{0081CA19-9366-467A-9686-62BDE804B41C}"/>
    <pc:docChg chg="modSld modMainMaster">
      <pc:chgData name="Hongkai Yu" userId="281bc30c58455874" providerId="LiveId" clId="{0081CA19-9366-467A-9686-62BDE804B41C}" dt="2022-02-24T16:45:02.265" v="307" actId="404"/>
      <pc:docMkLst>
        <pc:docMk/>
      </pc:docMkLst>
      <pc:sldChg chg="modSp mod setBg">
        <pc:chgData name="Hongkai Yu" userId="281bc30c58455874" providerId="LiveId" clId="{0081CA19-9366-467A-9686-62BDE804B41C}" dt="2022-02-24T16:45:02.265" v="307" actId="404"/>
        <pc:sldMkLst>
          <pc:docMk/>
          <pc:sldMk cId="4121131640" sldId="256"/>
        </pc:sldMkLst>
        <pc:spChg chg="mod">
          <ac:chgData name="Hongkai Yu" userId="281bc30c58455874" providerId="LiveId" clId="{0081CA19-9366-467A-9686-62BDE804B41C}" dt="2022-02-24T16:45:02.265" v="307" actId="404"/>
          <ac:spMkLst>
            <pc:docMk/>
            <pc:sldMk cId="4121131640" sldId="256"/>
            <ac:spMk id="2" creationId="{00000000-0000-0000-0000-000000000000}"/>
          </ac:spMkLst>
        </pc:spChg>
        <pc:spChg chg="mod">
          <ac:chgData name="Hongkai Yu" userId="281bc30c58455874" providerId="LiveId" clId="{0081CA19-9366-467A-9686-62BDE804B41C}" dt="2022-02-22T20:02:45.051" v="99" actId="1038"/>
          <ac:spMkLst>
            <pc:docMk/>
            <pc:sldMk cId="4121131640" sldId="256"/>
            <ac:spMk id="5" creationId="{00000000-0000-0000-0000-000000000000}"/>
          </ac:spMkLst>
        </pc:spChg>
      </pc:sldChg>
      <pc:sldChg chg="modSp">
        <pc:chgData name="Hongkai Yu" userId="281bc30c58455874" providerId="LiveId" clId="{0081CA19-9366-467A-9686-62BDE804B41C}" dt="2022-02-22T20:03:12.921" v="121" actId="1035"/>
        <pc:sldMkLst>
          <pc:docMk/>
          <pc:sldMk cId="3503137110" sldId="290"/>
        </pc:sldMkLst>
        <pc:picChg chg="mod">
          <ac:chgData name="Hongkai Yu" userId="281bc30c58455874" providerId="LiveId" clId="{0081CA19-9366-467A-9686-62BDE804B41C}" dt="2022-02-22T20:03:12.921" v="121" actId="1035"/>
          <ac:picMkLst>
            <pc:docMk/>
            <pc:sldMk cId="3503137110" sldId="290"/>
            <ac:picMk id="10242" creationId="{FAF76548-4099-4617-B43D-EDECB1F8FA47}"/>
          </ac:picMkLst>
        </pc:picChg>
      </pc:sldChg>
      <pc:sldChg chg="modSp">
        <pc:chgData name="Hongkai Yu" userId="281bc30c58455874" providerId="LiveId" clId="{0081CA19-9366-467A-9686-62BDE804B41C}" dt="2022-02-22T20:04:55.418" v="223" actId="1035"/>
        <pc:sldMkLst>
          <pc:docMk/>
          <pc:sldMk cId="3143726929" sldId="291"/>
        </pc:sldMkLst>
        <pc:picChg chg="mod">
          <ac:chgData name="Hongkai Yu" userId="281bc30c58455874" providerId="LiveId" clId="{0081CA19-9366-467A-9686-62BDE804B41C}" dt="2022-02-22T20:04:55.418" v="223" actId="1035"/>
          <ac:picMkLst>
            <pc:docMk/>
            <pc:sldMk cId="3143726929" sldId="291"/>
            <ac:picMk id="4098" creationId="{00000000-0000-0000-0000-000000000000}"/>
          </ac:picMkLst>
        </pc:picChg>
        <pc:picChg chg="mod">
          <ac:chgData name="Hongkai Yu" userId="281bc30c58455874" providerId="LiveId" clId="{0081CA19-9366-467A-9686-62BDE804B41C}" dt="2022-02-22T20:04:55.418" v="223" actId="1035"/>
          <ac:picMkLst>
            <pc:docMk/>
            <pc:sldMk cId="3143726929" sldId="291"/>
            <ac:picMk id="4099" creationId="{00000000-0000-0000-0000-000000000000}"/>
          </ac:picMkLst>
        </pc:picChg>
      </pc:sldChg>
      <pc:sldChg chg="modSp mod">
        <pc:chgData name="Hongkai Yu" userId="281bc30c58455874" providerId="LiveId" clId="{0081CA19-9366-467A-9686-62BDE804B41C}" dt="2022-02-22T19:38:13.639" v="0" actId="20577"/>
        <pc:sldMkLst>
          <pc:docMk/>
          <pc:sldMk cId="139091247" sldId="308"/>
        </pc:sldMkLst>
        <pc:spChg chg="mod">
          <ac:chgData name="Hongkai Yu" userId="281bc30c58455874" providerId="LiveId" clId="{0081CA19-9366-467A-9686-62BDE804B41C}" dt="2022-02-22T19:38:13.639" v="0" actId="20577"/>
          <ac:spMkLst>
            <pc:docMk/>
            <pc:sldMk cId="139091247" sldId="308"/>
            <ac:spMk id="6" creationId="{11F51630-FDBA-4A6F-8999-B69183D8A040}"/>
          </ac:spMkLst>
        </pc:spChg>
      </pc:sldChg>
      <pc:sldChg chg="modSp mod">
        <pc:chgData name="Hongkai Yu" userId="281bc30c58455874" providerId="LiveId" clId="{0081CA19-9366-467A-9686-62BDE804B41C}" dt="2022-02-22T20:03:04.017" v="100" actId="1076"/>
        <pc:sldMkLst>
          <pc:docMk/>
          <pc:sldMk cId="3475805066" sldId="311"/>
        </pc:sldMkLst>
        <pc:spChg chg="mod">
          <ac:chgData name="Hongkai Yu" userId="281bc30c58455874" providerId="LiveId" clId="{0081CA19-9366-467A-9686-62BDE804B41C}" dt="2022-02-22T20:03:04.017" v="100" actId="1076"/>
          <ac:spMkLst>
            <pc:docMk/>
            <pc:sldMk cId="3475805066" sldId="311"/>
            <ac:spMk id="33" creationId="{E7A2B3A3-F9C2-490B-916A-9CF4D56EBFA5}"/>
          </ac:spMkLst>
        </pc:spChg>
      </pc:sldChg>
      <pc:sldChg chg="modSp mod">
        <pc:chgData name="Hongkai Yu" userId="281bc30c58455874" providerId="LiveId" clId="{0081CA19-9366-467A-9686-62BDE804B41C}" dt="2022-02-22T20:03:30.170" v="138" actId="1035"/>
        <pc:sldMkLst>
          <pc:docMk/>
          <pc:sldMk cId="3646551554" sldId="313"/>
        </pc:sldMkLst>
        <pc:spChg chg="mod">
          <ac:chgData name="Hongkai Yu" userId="281bc30c58455874" providerId="LiveId" clId="{0081CA19-9366-467A-9686-62BDE804B41C}" dt="2022-02-22T19:48:56.668" v="46" actId="14100"/>
          <ac:spMkLst>
            <pc:docMk/>
            <pc:sldMk cId="3646551554" sldId="313"/>
            <ac:spMk id="5" creationId="{EF2A992D-8C27-4398-A44A-21C521D8425A}"/>
          </ac:spMkLst>
        </pc:spChg>
        <pc:spChg chg="mod">
          <ac:chgData name="Hongkai Yu" userId="281bc30c58455874" providerId="LiveId" clId="{0081CA19-9366-467A-9686-62BDE804B41C}" dt="2022-02-22T20:03:26.501" v="122" actId="1076"/>
          <ac:spMkLst>
            <pc:docMk/>
            <pc:sldMk cId="3646551554" sldId="313"/>
            <ac:spMk id="9" creationId="{28C72EB4-C598-4AF6-9C03-AC24BD20B716}"/>
          </ac:spMkLst>
        </pc:spChg>
        <pc:picChg chg="mod">
          <ac:chgData name="Hongkai Yu" userId="281bc30c58455874" providerId="LiveId" clId="{0081CA19-9366-467A-9686-62BDE804B41C}" dt="2022-02-22T19:48:46.305" v="25" actId="1037"/>
          <ac:picMkLst>
            <pc:docMk/>
            <pc:sldMk cId="3646551554" sldId="313"/>
            <ac:picMk id="11266" creationId="{38ED6738-3979-4096-B839-5B55D1DF3CB9}"/>
          </ac:picMkLst>
        </pc:picChg>
        <pc:picChg chg="mod">
          <ac:chgData name="Hongkai Yu" userId="281bc30c58455874" providerId="LiveId" clId="{0081CA19-9366-467A-9686-62BDE804B41C}" dt="2022-02-22T20:03:30.170" v="138" actId="1035"/>
          <ac:picMkLst>
            <pc:docMk/>
            <pc:sldMk cId="3646551554" sldId="313"/>
            <ac:picMk id="11268" creationId="{4D6B72BA-5528-4BA6-8877-3E0E12DB8FF6}"/>
          </ac:picMkLst>
        </pc:picChg>
      </pc:sldChg>
      <pc:sldChg chg="modSp">
        <pc:chgData name="Hongkai Yu" userId="281bc30c58455874" providerId="LiveId" clId="{0081CA19-9366-467A-9686-62BDE804B41C}" dt="2022-02-22T20:04:08.762" v="202" actId="1038"/>
        <pc:sldMkLst>
          <pc:docMk/>
          <pc:sldMk cId="726848444" sldId="316"/>
        </pc:sldMkLst>
        <pc:picChg chg="mod">
          <ac:chgData name="Hongkai Yu" userId="281bc30c58455874" providerId="LiveId" clId="{0081CA19-9366-467A-9686-62BDE804B41C}" dt="2022-02-22T20:04:08.762" v="202" actId="1038"/>
          <ac:picMkLst>
            <pc:docMk/>
            <pc:sldMk cId="726848444" sldId="316"/>
            <ac:picMk id="1026" creationId="{00000000-0000-0000-0000-000000000000}"/>
          </ac:picMkLst>
        </pc:picChg>
        <pc:picChg chg="mod">
          <ac:chgData name="Hongkai Yu" userId="281bc30c58455874" providerId="LiveId" clId="{0081CA19-9366-467A-9686-62BDE804B41C}" dt="2022-02-22T20:04:05.626" v="195" actId="1038"/>
          <ac:picMkLst>
            <pc:docMk/>
            <pc:sldMk cId="726848444" sldId="316"/>
            <ac:picMk id="1027" creationId="{00000000-0000-0000-0000-000000000000}"/>
          </ac:picMkLst>
        </pc:picChg>
        <pc:picChg chg="mod">
          <ac:chgData name="Hongkai Yu" userId="281bc30c58455874" providerId="LiveId" clId="{0081CA19-9366-467A-9686-62BDE804B41C}" dt="2022-02-22T20:04:03.243" v="190" actId="1038"/>
          <ac:picMkLst>
            <pc:docMk/>
            <pc:sldMk cId="726848444" sldId="316"/>
            <ac:picMk id="1028" creationId="{00000000-0000-0000-0000-000000000000}"/>
          </ac:picMkLst>
        </pc:picChg>
        <pc:picChg chg="mod">
          <ac:chgData name="Hongkai Yu" userId="281bc30c58455874" providerId="LiveId" clId="{0081CA19-9366-467A-9686-62BDE804B41C}" dt="2022-02-22T20:04:01.354" v="189" actId="1038"/>
          <ac:picMkLst>
            <pc:docMk/>
            <pc:sldMk cId="726848444" sldId="316"/>
            <ac:picMk id="1029" creationId="{00000000-0000-0000-0000-000000000000}"/>
          </ac:picMkLst>
        </pc:picChg>
      </pc:sldChg>
      <pc:sldChg chg="modSp mod">
        <pc:chgData name="Hongkai Yu" userId="281bc30c58455874" providerId="LiveId" clId="{0081CA19-9366-467A-9686-62BDE804B41C}" dt="2022-02-22T20:03:45.619" v="184" actId="1037"/>
        <pc:sldMkLst>
          <pc:docMk/>
          <pc:sldMk cId="2037717096" sldId="329"/>
        </pc:sldMkLst>
        <pc:spChg chg="mod">
          <ac:chgData name="Hongkai Yu" userId="281bc30c58455874" providerId="LiveId" clId="{0081CA19-9366-467A-9686-62BDE804B41C}" dt="2022-02-22T20:03:45.619" v="184" actId="1037"/>
          <ac:spMkLst>
            <pc:docMk/>
            <pc:sldMk cId="2037717096" sldId="329"/>
            <ac:spMk id="9" creationId="{28C72EB4-C598-4AF6-9C03-AC24BD20B716}"/>
          </ac:spMkLst>
        </pc:spChg>
      </pc:sldChg>
      <pc:sldChg chg="modSp mod">
        <pc:chgData name="Hongkai Yu" userId="281bc30c58455874" providerId="LiveId" clId="{0081CA19-9366-467A-9686-62BDE804B41C}" dt="2022-02-22T20:06:08.803" v="306" actId="1035"/>
        <pc:sldMkLst>
          <pc:docMk/>
          <pc:sldMk cId="3498857262" sldId="331"/>
        </pc:sldMkLst>
        <pc:spChg chg="mod">
          <ac:chgData name="Hongkai Yu" userId="281bc30c58455874" providerId="LiveId" clId="{0081CA19-9366-467A-9686-62BDE804B41C}" dt="2022-02-22T20:05:48.941" v="293" actId="1035"/>
          <ac:spMkLst>
            <pc:docMk/>
            <pc:sldMk cId="3498857262" sldId="331"/>
            <ac:spMk id="4" creationId="{00000000-0000-0000-0000-000000000000}"/>
          </ac:spMkLst>
        </pc:spChg>
        <pc:spChg chg="mod">
          <ac:chgData name="Hongkai Yu" userId="281bc30c58455874" providerId="LiveId" clId="{0081CA19-9366-467A-9686-62BDE804B41C}" dt="2022-02-22T20:06:08.803" v="306" actId="1035"/>
          <ac:spMkLst>
            <pc:docMk/>
            <pc:sldMk cId="3498857262" sldId="331"/>
            <ac:spMk id="12" creationId="{0F4B6C22-A225-4FDC-BA13-90DFCFA48741}"/>
          </ac:spMkLst>
        </pc:spChg>
        <pc:spChg chg="mod">
          <ac:chgData name="Hongkai Yu" userId="281bc30c58455874" providerId="LiveId" clId="{0081CA19-9366-467A-9686-62BDE804B41C}" dt="2022-02-22T20:06:03.435" v="299" actId="1036"/>
          <ac:spMkLst>
            <pc:docMk/>
            <pc:sldMk cId="3498857262" sldId="331"/>
            <ac:spMk id="14" creationId="{B2FA8223-30FA-4F0A-A406-6C2DA874DB62}"/>
          </ac:spMkLst>
        </pc:spChg>
        <pc:picChg chg="mod">
          <ac:chgData name="Hongkai Yu" userId="281bc30c58455874" providerId="LiveId" clId="{0081CA19-9366-467A-9686-62BDE804B41C}" dt="2022-02-22T20:05:44.627" v="281" actId="1036"/>
          <ac:picMkLst>
            <pc:docMk/>
            <pc:sldMk cId="3498857262" sldId="331"/>
            <ac:picMk id="3074" creationId="{00000000-0000-0000-0000-000000000000}"/>
          </ac:picMkLst>
        </pc:picChg>
        <pc:picChg chg="mod">
          <ac:chgData name="Hongkai Yu" userId="281bc30c58455874" providerId="LiveId" clId="{0081CA19-9366-467A-9686-62BDE804B41C}" dt="2022-02-22T20:05:44.627" v="281" actId="1036"/>
          <ac:picMkLst>
            <pc:docMk/>
            <pc:sldMk cId="3498857262" sldId="331"/>
            <ac:picMk id="3076" creationId="{00000000-0000-0000-0000-000000000000}"/>
          </ac:picMkLst>
        </pc:picChg>
        <pc:picChg chg="mod">
          <ac:chgData name="Hongkai Yu" userId="281bc30c58455874" providerId="LiveId" clId="{0081CA19-9366-467A-9686-62BDE804B41C}" dt="2022-02-22T20:05:44.627" v="281" actId="1036"/>
          <ac:picMkLst>
            <pc:docMk/>
            <pc:sldMk cId="3498857262" sldId="331"/>
            <ac:picMk id="3077" creationId="{00000000-0000-0000-0000-000000000000}"/>
          </ac:picMkLst>
        </pc:picChg>
        <pc:picChg chg="mod">
          <ac:chgData name="Hongkai Yu" userId="281bc30c58455874" providerId="LiveId" clId="{0081CA19-9366-467A-9686-62BDE804B41C}" dt="2022-02-22T20:05:44.627" v="281" actId="1036"/>
          <ac:picMkLst>
            <pc:docMk/>
            <pc:sldMk cId="3498857262" sldId="331"/>
            <ac:picMk id="3078" creationId="{00000000-0000-0000-0000-000000000000}"/>
          </ac:picMkLst>
        </pc:picChg>
        <pc:cxnChg chg="mod">
          <ac:chgData name="Hongkai Yu" userId="281bc30c58455874" providerId="LiveId" clId="{0081CA19-9366-467A-9686-62BDE804B41C}" dt="2022-02-22T20:06:08.803" v="306" actId="1035"/>
          <ac:cxnSpMkLst>
            <pc:docMk/>
            <pc:sldMk cId="3498857262" sldId="331"/>
            <ac:cxnSpMk id="11" creationId="{37C75505-54D6-45C4-8DF1-F74BCF6F48F2}"/>
          </ac:cxnSpMkLst>
        </pc:cxnChg>
        <pc:cxnChg chg="mod">
          <ac:chgData name="Hongkai Yu" userId="281bc30c58455874" providerId="LiveId" clId="{0081CA19-9366-467A-9686-62BDE804B41C}" dt="2022-02-22T20:06:03.435" v="299" actId="1036"/>
          <ac:cxnSpMkLst>
            <pc:docMk/>
            <pc:sldMk cId="3498857262" sldId="331"/>
            <ac:cxnSpMk id="13" creationId="{B5D73220-0B2B-4D3B-91D0-AA3D4550F14B}"/>
          </ac:cxnSpMkLst>
        </pc:cxnChg>
      </pc:sldChg>
      <pc:sldChg chg="modSp">
        <pc:chgData name="Hongkai Yu" userId="281bc30c58455874" providerId="LiveId" clId="{0081CA19-9366-467A-9686-62BDE804B41C}" dt="2022-02-22T20:05:09.579" v="243" actId="1035"/>
        <pc:sldMkLst>
          <pc:docMk/>
          <pc:sldMk cId="108521925" sldId="332"/>
        </pc:sldMkLst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6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7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8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9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10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11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12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13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14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15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16" creationId="{5CDBEE0D-5A87-4BA1-8582-3016A8FE4ED9}"/>
          </ac:spMkLst>
        </pc:spChg>
        <pc:spChg chg="mod">
          <ac:chgData name="Hongkai Yu" userId="281bc30c58455874" providerId="LiveId" clId="{0081CA19-9366-467A-9686-62BDE804B41C}" dt="2022-02-22T20:05:09.579" v="243" actId="1035"/>
          <ac:spMkLst>
            <pc:docMk/>
            <pc:sldMk cId="108521925" sldId="332"/>
            <ac:spMk id="17" creationId="{5CDBEE0D-5A87-4BA1-8582-3016A8FE4ED9}"/>
          </ac:spMkLst>
        </pc:spChg>
        <pc:picChg chg="mod">
          <ac:chgData name="Hongkai Yu" userId="281bc30c58455874" providerId="LiveId" clId="{0081CA19-9366-467A-9686-62BDE804B41C}" dt="2022-02-22T20:05:09.579" v="243" actId="1035"/>
          <ac:picMkLst>
            <pc:docMk/>
            <pc:sldMk cId="108521925" sldId="332"/>
            <ac:picMk id="4098" creationId="{00000000-0000-0000-0000-000000000000}"/>
          </ac:picMkLst>
        </pc:picChg>
        <pc:picChg chg="mod">
          <ac:chgData name="Hongkai Yu" userId="281bc30c58455874" providerId="LiveId" clId="{0081CA19-9366-467A-9686-62BDE804B41C}" dt="2022-02-22T20:05:09.579" v="243" actId="1035"/>
          <ac:picMkLst>
            <pc:docMk/>
            <pc:sldMk cId="108521925" sldId="332"/>
            <ac:picMk id="4099" creationId="{00000000-0000-0000-0000-000000000000}"/>
          </ac:picMkLst>
        </pc:picChg>
      </pc:sldChg>
      <pc:sldChg chg="modSp mod">
        <pc:chgData name="Hongkai Yu" userId="281bc30c58455874" providerId="LiveId" clId="{0081CA19-9366-467A-9686-62BDE804B41C}" dt="2022-02-22T19:55:08.628" v="68" actId="20577"/>
        <pc:sldMkLst>
          <pc:docMk/>
          <pc:sldMk cId="67709832" sldId="334"/>
        </pc:sldMkLst>
        <pc:spChg chg="mod">
          <ac:chgData name="Hongkai Yu" userId="281bc30c58455874" providerId="LiveId" clId="{0081CA19-9366-467A-9686-62BDE804B41C}" dt="2022-02-22T19:55:08.628" v="68" actId="20577"/>
          <ac:spMkLst>
            <pc:docMk/>
            <pc:sldMk cId="67709832" sldId="334"/>
            <ac:spMk id="13" creationId="{00000000-0000-0000-0000-000000000000}"/>
          </ac:spMkLst>
        </pc:spChg>
      </pc:sldChg>
      <pc:sldMasterChg chg="setBg modSldLayout">
        <pc:chgData name="Hongkai Yu" userId="281bc30c58455874" providerId="LiveId" clId="{0081CA19-9366-467A-9686-62BDE804B41C}" dt="2022-02-22T20:01:17.425" v="72"/>
        <pc:sldMasterMkLst>
          <pc:docMk/>
          <pc:sldMasterMk cId="2143326036" sldId="2147483660"/>
        </pc:sldMasterMkLst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1576964166" sldId="2147483661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991521953" sldId="2147483662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748951065" sldId="2147483663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2023433354" sldId="2147483664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3923109629" sldId="2147483665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1611877523" sldId="2147483666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2582293696" sldId="2147483667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1886058507" sldId="2147483668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2196466747" sldId="2147483669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2286920697" sldId="2147483670"/>
          </pc:sldLayoutMkLst>
        </pc:sldLayoutChg>
        <pc:sldLayoutChg chg="setBg">
          <pc:chgData name="Hongkai Yu" userId="281bc30c58455874" providerId="LiveId" clId="{0081CA19-9366-467A-9686-62BDE804B41C}" dt="2022-02-22T20:01:17.425" v="72"/>
          <pc:sldLayoutMkLst>
            <pc:docMk/>
            <pc:sldMasterMk cId="2143326036" sldId="2147483660"/>
            <pc:sldLayoutMk cId="2303351613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E901F-53B6-478D-B335-6AA718D60721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EDD14-36F9-4EF2-BDF1-3A53D712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96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2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5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52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95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0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7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D5EC6-0781-42A7-835D-E35C87EF74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432DBE8-508F-4B3F-86B8-3B49958AB4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" TargetMode="External"/><Relationship Id="rId2" Type="http://schemas.openxmlformats.org/officeDocument/2006/relationships/hyperlink" Target="http://cs231n.github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110" y="1209066"/>
            <a:ext cx="6569202" cy="185228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latin typeface="Verdana" panose="020B0604030504040204" pitchFamily="34" charset="0"/>
              </a:rPr>
              <a:t>Neural Networks</a:t>
            </a:r>
            <a:endParaRPr lang="en-US" alt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23872" y="3796654"/>
            <a:ext cx="43225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Hongkai Yu</a:t>
            </a:r>
          </a:p>
          <a:p>
            <a:endParaRPr lang="en-US" sz="2000" dirty="0"/>
          </a:p>
          <a:p>
            <a:r>
              <a:rPr lang="en-US" sz="2000" dirty="0"/>
              <a:t>Cleveland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12113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 (</a:t>
            </a:r>
            <a:r>
              <a:rPr lang="en-US" dirty="0" err="1"/>
              <a:t>ReLU</a:t>
            </a:r>
            <a:r>
              <a:rPr lang="en-US" dirty="0"/>
              <a:t>) activation function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18CC718-2051-47F7-A6C5-E64A9FCDA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68497"/>
            <a:ext cx="9603275" cy="364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7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DRopout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AF76548-4099-4617-B43D-EDECB1F8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02344"/>
            <a:ext cx="9603275" cy="405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3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 for classification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8ED6738-3979-4096-B839-5B55D1DF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" y="2152649"/>
            <a:ext cx="2800350" cy="8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2A992D-8C27-4398-A44A-21C521D8425A}"/>
              </a:ext>
            </a:extLst>
          </p:cNvPr>
          <p:cNvSpPr/>
          <p:nvPr/>
        </p:nvSpPr>
        <p:spPr>
          <a:xfrm>
            <a:off x="3783924" y="2052934"/>
            <a:ext cx="84080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Input: an n-dimensional vector </a:t>
            </a:r>
          </a:p>
          <a:p>
            <a:r>
              <a:rPr lang="en-US" sz="2000" dirty="0"/>
              <a:t>Output: rescaled n-dimensional vector, where each element is in the range (0,1) </a:t>
            </a:r>
          </a:p>
          <a:p>
            <a:r>
              <a:rPr lang="en-US" sz="2000" dirty="0"/>
              <a:t>and sum to 1. </a:t>
            </a:r>
          </a:p>
          <a:p>
            <a:r>
              <a:rPr lang="en-US" sz="2000" dirty="0"/>
              <a:t>(think it as a probability)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D6B72BA-5528-4BA6-8877-3E0E12DB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" y="3865871"/>
            <a:ext cx="7629525" cy="9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42C7C-C1BF-4ABB-9A2D-D0484ED63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05" y="3161159"/>
            <a:ext cx="3048000" cy="2781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18A54E-F13C-42B7-8B16-2F2EE626F426}"/>
              </a:ext>
            </a:extLst>
          </p:cNvPr>
          <p:cNvSpPr/>
          <p:nvPr/>
        </p:nvSpPr>
        <p:spPr>
          <a:xfrm>
            <a:off x="9327079" y="4819580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log(x)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2FAE91-40C9-4BBF-9075-3FCDE9DF6A26}"/>
              </a:ext>
            </a:extLst>
          </p:cNvPr>
          <p:cNvSpPr/>
          <p:nvPr/>
        </p:nvSpPr>
        <p:spPr>
          <a:xfrm>
            <a:off x="9257349" y="3928694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1BE9"/>
                </a:solidFill>
              </a:rPr>
              <a:t>- log(x)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72EB4-C598-4AF6-9C03-AC24BD20B716}"/>
              </a:ext>
            </a:extLst>
          </p:cNvPr>
          <p:cNvSpPr/>
          <p:nvPr/>
        </p:nvSpPr>
        <p:spPr>
          <a:xfrm>
            <a:off x="836771" y="5188912"/>
            <a:ext cx="7009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Let us have some examples: 1000 classes for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4655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loss: example</a:t>
            </a:r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0C376DEC-94F4-4933-8357-F2C81E9D5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69192"/>
            <a:ext cx="3585422" cy="298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875D6950-D610-4B40-A1B1-DDEC11928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093" y="2428978"/>
            <a:ext cx="4135005" cy="21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6C5FED-B6A4-49D4-A157-261B3C2A74FB}"/>
              </a:ext>
            </a:extLst>
          </p:cNvPr>
          <p:cNvCxnSpPr>
            <a:cxnSpLocks/>
          </p:cNvCxnSpPr>
          <p:nvPr/>
        </p:nvCxnSpPr>
        <p:spPr>
          <a:xfrm flipV="1">
            <a:off x="5037001" y="3537752"/>
            <a:ext cx="190576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2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 l1 loss for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72EB4-C598-4AF6-9C03-AC24BD20B716}"/>
              </a:ext>
            </a:extLst>
          </p:cNvPr>
          <p:cNvSpPr/>
          <p:nvPr/>
        </p:nvSpPr>
        <p:spPr>
          <a:xfrm>
            <a:off x="1403292" y="5101543"/>
            <a:ext cx="84996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Let us have some examples: crowd people counting or object detection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4B54B49-2ED3-49B7-81AB-E2DF4BE8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2357669"/>
            <a:ext cx="9603274" cy="239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1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 (SGD)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6D7E1-5480-44CA-A8E3-79B06340FA15}"/>
              </a:ext>
            </a:extLst>
          </p:cNvPr>
          <p:cNvSpPr/>
          <p:nvPr/>
        </p:nvSpPr>
        <p:spPr>
          <a:xfrm>
            <a:off x="1047565" y="2034559"/>
            <a:ext cx="1049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Training NN: adjust the NN parameters based on the negative direction of the gradient so as to minimize the loss function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9140958E-C4F1-4574-AA2E-B6E9FA9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576" y="3203537"/>
            <a:ext cx="4840363" cy="204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EEF35B-5648-4CE9-AF0E-088B2319BD62}"/>
              </a:ext>
            </a:extLst>
          </p:cNvPr>
          <p:cNvSpPr/>
          <p:nvPr/>
        </p:nvSpPr>
        <p:spPr>
          <a:xfrm>
            <a:off x="6752469" y="5297183"/>
            <a:ext cx="4314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By iterative refining the NN parameters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E0F9-27DF-49D7-9A2B-124F21779283}"/>
              </a:ext>
            </a:extLst>
          </p:cNvPr>
          <p:cNvSpPr/>
          <p:nvPr/>
        </p:nvSpPr>
        <p:spPr>
          <a:xfrm>
            <a:off x="371505" y="3377238"/>
            <a:ext cx="5790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simple way to update the NN parameters: </a:t>
            </a:r>
          </a:p>
          <a:p>
            <a:endParaRPr lang="en-US" sz="2400" dirty="0"/>
          </a:p>
          <a:p>
            <a:r>
              <a:rPr lang="en-US" sz="2400" dirty="0"/>
              <a:t>W = W – </a:t>
            </a:r>
            <a:r>
              <a:rPr lang="en-US" sz="2400" dirty="0" err="1"/>
              <a:t>learning_rate</a:t>
            </a:r>
            <a:r>
              <a:rPr lang="en-US" sz="2400" dirty="0"/>
              <a:t>*gradient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036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Learning process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91D7D82-54A5-4D7E-88CD-12BA440BA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92" y="2303207"/>
            <a:ext cx="8938812" cy="39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2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Learning process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F81F61C-B007-4491-86C4-64E6F2E7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74" y="2207114"/>
            <a:ext cx="4415346" cy="368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9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FORWARD: from input to 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CBB10-D968-4A34-BD79-BE8AFA9C422B}"/>
              </a:ext>
            </a:extLst>
          </p:cNvPr>
          <p:cNvSpPr/>
          <p:nvPr/>
        </p:nvSpPr>
        <p:spPr>
          <a:xfrm>
            <a:off x="1047565" y="2034559"/>
            <a:ext cx="10493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NN parameters W are first randomly initialized. </a:t>
            </a:r>
          </a:p>
        </p:txBody>
      </p:sp>
      <p:pic>
        <p:nvPicPr>
          <p:cNvPr id="7" name="Picture 2" descr="http://cs231n.github.io/assets/nn1/neural_net2.jpeg">
            <a:extLst>
              <a:ext uri="{FF2B5EF4-FFF2-40B4-BE49-F238E27FC236}">
                <a16:creationId xmlns:a16="http://schemas.microsoft.com/office/drawing/2014/main" id="{BEACA177-41BE-4B41-A0CD-B16747FC8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32" y="3154686"/>
            <a:ext cx="5514536" cy="270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D73220-0B2B-4D3B-91D0-AA3D4550F14B}"/>
              </a:ext>
            </a:extLst>
          </p:cNvPr>
          <p:cNvCxnSpPr>
            <a:cxnSpLocks/>
          </p:cNvCxnSpPr>
          <p:nvPr/>
        </p:nvCxnSpPr>
        <p:spPr>
          <a:xfrm flipV="1">
            <a:off x="5087136" y="2969821"/>
            <a:ext cx="1946706" cy="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FA8223-30FA-4F0A-A406-6C2DA874DB62}"/>
              </a:ext>
            </a:extLst>
          </p:cNvPr>
          <p:cNvSpPr/>
          <p:nvPr/>
        </p:nvSpPr>
        <p:spPr>
          <a:xfrm>
            <a:off x="3823296" y="2779925"/>
            <a:ext cx="1263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Forward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C75505-54D6-45C4-8DF1-F74BCF6F48F2}"/>
              </a:ext>
            </a:extLst>
          </p:cNvPr>
          <p:cNvCxnSpPr>
            <a:cxnSpLocks/>
          </p:cNvCxnSpPr>
          <p:nvPr/>
        </p:nvCxnSpPr>
        <p:spPr>
          <a:xfrm flipH="1">
            <a:off x="5120616" y="6021327"/>
            <a:ext cx="18838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B6C22-A225-4FDC-BA13-90DFCFA48741}"/>
              </a:ext>
            </a:extLst>
          </p:cNvPr>
          <p:cNvSpPr/>
          <p:nvPr/>
        </p:nvSpPr>
        <p:spPr>
          <a:xfrm>
            <a:off x="7261434" y="5831209"/>
            <a:ext cx="159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Backward</a:t>
            </a:r>
          </a:p>
        </p:txBody>
      </p:sp>
    </p:spTree>
    <p:extLst>
      <p:ext uri="{BB962C8B-B14F-4D97-AF65-F5344CB8AC3E}">
        <p14:creationId xmlns:p14="http://schemas.microsoft.com/office/powerpoint/2010/main" val="224887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41" y="1951327"/>
            <a:ext cx="4108686" cy="119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64" y="3477491"/>
            <a:ext cx="6026453" cy="9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87" y="4613565"/>
            <a:ext cx="6026453" cy="85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63" y="5694220"/>
            <a:ext cx="8839827" cy="87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848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2018 Turing AWARD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D52B9-3FC8-40E2-BA7E-0A63851F0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33" y="2760592"/>
            <a:ext cx="5524084" cy="305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751DD1-81E1-4FB1-8DBE-2A8892152ED6}"/>
              </a:ext>
            </a:extLst>
          </p:cNvPr>
          <p:cNvSpPr/>
          <p:nvPr/>
        </p:nvSpPr>
        <p:spPr>
          <a:xfrm>
            <a:off x="1451579" y="2037110"/>
            <a:ext cx="3017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delle-sans"/>
              </a:rPr>
              <a:t>Godfathers of AI</a:t>
            </a:r>
            <a:endParaRPr lang="en-US" sz="2000" b="1" i="0" dirty="0">
              <a:solidFill>
                <a:srgbClr val="000000"/>
              </a:solidFill>
              <a:effectLst/>
              <a:latin typeface="adelle-sans"/>
            </a:endParaRPr>
          </a:p>
        </p:txBody>
      </p:sp>
    </p:spTree>
    <p:extLst>
      <p:ext uri="{BB962C8B-B14F-4D97-AF65-F5344CB8AC3E}">
        <p14:creationId xmlns:p14="http://schemas.microsoft.com/office/powerpoint/2010/main" val="2025146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 for Gradient computation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122" y="2056101"/>
            <a:ext cx="4545653" cy="74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66" y="1927731"/>
            <a:ext cx="1825816" cy="55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366" y="2645789"/>
            <a:ext cx="1263979" cy="55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710" y="3783595"/>
            <a:ext cx="2923802" cy="89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354" y="3810001"/>
            <a:ext cx="2756046" cy="87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76" y="5124142"/>
            <a:ext cx="2220623" cy="923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Brace 2"/>
          <p:cNvSpPr/>
          <p:nvPr/>
        </p:nvSpPr>
        <p:spPr>
          <a:xfrm>
            <a:off x="6598161" y="2097237"/>
            <a:ext cx="484909" cy="8288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5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BACKWARD: loss can be decreased if we have the gradients of each layer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60" y="1965430"/>
            <a:ext cx="7191375" cy="358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C75505-54D6-45C4-8DF1-F74BCF6F48F2}"/>
              </a:ext>
            </a:extLst>
          </p:cNvPr>
          <p:cNvCxnSpPr>
            <a:cxnSpLocks/>
          </p:cNvCxnSpPr>
          <p:nvPr/>
        </p:nvCxnSpPr>
        <p:spPr>
          <a:xfrm flipH="1">
            <a:off x="3291852" y="5650578"/>
            <a:ext cx="18838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4B6C22-A225-4FDC-BA13-90DFCFA48741}"/>
              </a:ext>
            </a:extLst>
          </p:cNvPr>
          <p:cNvSpPr/>
          <p:nvPr/>
        </p:nvSpPr>
        <p:spPr>
          <a:xfrm>
            <a:off x="5432670" y="5460460"/>
            <a:ext cx="1591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Backward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D73220-0B2B-4D3B-91D0-AA3D4550F14B}"/>
              </a:ext>
            </a:extLst>
          </p:cNvPr>
          <p:cNvCxnSpPr>
            <a:cxnSpLocks/>
          </p:cNvCxnSpPr>
          <p:nvPr/>
        </p:nvCxnSpPr>
        <p:spPr>
          <a:xfrm flipV="1">
            <a:off x="3258372" y="1858934"/>
            <a:ext cx="1946706" cy="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A8223-30FA-4F0A-A406-6C2DA874DB62}"/>
              </a:ext>
            </a:extLst>
          </p:cNvPr>
          <p:cNvSpPr/>
          <p:nvPr/>
        </p:nvSpPr>
        <p:spPr>
          <a:xfrm>
            <a:off x="1994532" y="1669038"/>
            <a:ext cx="1263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Forward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42" y="3094549"/>
            <a:ext cx="352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43" y="4918675"/>
            <a:ext cx="295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554" y="2631164"/>
            <a:ext cx="1118754" cy="44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718263" y="2389187"/>
            <a:ext cx="41963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B</a:t>
            </a:r>
            <a:r>
              <a:rPr lang="en-US" sz="2800" b="1" dirty="0">
                <a:solidFill>
                  <a:srgbClr val="FF0000"/>
                </a:solidFill>
              </a:rPr>
              <a:t>ackward</a:t>
            </a:r>
            <a:endParaRPr lang="en-US" sz="2800" dirty="0">
              <a:solidFill>
                <a:srgbClr val="FF0000"/>
              </a:solidFill>
            </a:endParaRPr>
          </a:p>
          <a:p>
            <a:pPr algn="just"/>
            <a:r>
              <a:rPr lang="en-US" sz="2800" dirty="0"/>
              <a:t>Performs backpropagation which starts at the end and recursively applies the chain rule to compute the gradients (shown in red) all the way to the inputs.</a:t>
            </a:r>
          </a:p>
        </p:txBody>
      </p:sp>
    </p:spTree>
    <p:extLst>
      <p:ext uri="{BB962C8B-B14F-4D97-AF65-F5344CB8AC3E}">
        <p14:creationId xmlns:p14="http://schemas.microsoft.com/office/powerpoint/2010/main" val="349885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backpropagation: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7" y="1708699"/>
            <a:ext cx="36671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0" y="2719215"/>
            <a:ext cx="1063783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72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backpropagation: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530" y="1708699"/>
            <a:ext cx="36671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0" y="2719215"/>
            <a:ext cx="1063783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9091449" y="5491035"/>
            <a:ext cx="1204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-1/(1.37)</a:t>
            </a:r>
            <a:r>
              <a:rPr lang="en-US" sz="2000" baseline="30000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7747509" y="5712710"/>
            <a:ext cx="11112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1*(-0.53)</a:t>
            </a:r>
            <a:endParaRPr lang="en-US" sz="2000" baseline="30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6095998" y="6043550"/>
            <a:ext cx="1741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(-0.53)*</a:t>
            </a:r>
            <a:r>
              <a:rPr lang="en-US" sz="2000" dirty="0" err="1"/>
              <a:t>exp</a:t>
            </a:r>
            <a:r>
              <a:rPr lang="en-US" sz="2000" dirty="0"/>
              <a:t>(-1)</a:t>
            </a:r>
            <a:endParaRPr lang="en-US" sz="2000" baseline="30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4984796" y="5691090"/>
            <a:ext cx="1194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-1*(-0.20)</a:t>
            </a:r>
            <a:endParaRPr lang="en-US" sz="2000" baseline="30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1693067" y="6152485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1*(0.20)</a:t>
            </a:r>
            <a:endParaRPr lang="en-US" sz="2000" baseline="30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3521922" y="4406750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1*(0.20)</a:t>
            </a:r>
            <a:endParaRPr lang="en-US" sz="2000" baseline="30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2280433" y="3599573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1*(0.20)</a:t>
            </a:r>
            <a:endParaRPr lang="en-US" sz="2000" baseline="30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2297247" y="5180140"/>
            <a:ext cx="1027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1*(0.20)</a:t>
            </a:r>
            <a:endParaRPr lang="en-US" sz="2000" baseline="30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908332" y="3144043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x0*(0.20)</a:t>
            </a:r>
            <a:endParaRPr lang="en-US" sz="2000" baseline="30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908327" y="3947628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w0*(0.20)</a:t>
            </a:r>
            <a:endParaRPr lang="en-US" sz="2000" baseline="30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908322" y="5554803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w1*(0.20)</a:t>
            </a:r>
            <a:endParaRPr lang="en-US" sz="200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BEE0D-5A87-4BA1-8582-3016A8FE4ED9}"/>
              </a:ext>
            </a:extLst>
          </p:cNvPr>
          <p:cNvSpPr/>
          <p:nvPr/>
        </p:nvSpPr>
        <p:spPr>
          <a:xfrm>
            <a:off x="963737" y="4737353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x1*(0.20)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10852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2154" y="2165020"/>
            <a:ext cx="96553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0. Randomly initialize the NN weights.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1. Forward: compute the output and loss based on current NN weights.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2. Backward: adjust the NN weights by SGD during the backpropagation so as to iteratively decrease the loss.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3. Go back to Step 1 until convergence.  </a:t>
            </a:r>
          </a:p>
        </p:txBody>
      </p:sp>
    </p:spTree>
    <p:extLst>
      <p:ext uri="{BB962C8B-B14F-4D97-AF65-F5344CB8AC3E}">
        <p14:creationId xmlns:p14="http://schemas.microsoft.com/office/powerpoint/2010/main" val="4159690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42154" y="2165020"/>
            <a:ext cx="96553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training, the optimal NN weights are obtained. 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Given a new input (testing) data, just perform the FORWARD to get the output. </a:t>
            </a:r>
          </a:p>
          <a:p>
            <a:endParaRPr lang="en-US" sz="2800" dirty="0"/>
          </a:p>
          <a:p>
            <a:r>
              <a:rPr lang="en-US" sz="2800" dirty="0"/>
              <a:t>Computation cost: low</a:t>
            </a:r>
          </a:p>
        </p:txBody>
      </p:sp>
    </p:spTree>
    <p:extLst>
      <p:ext uri="{BB962C8B-B14F-4D97-AF65-F5344CB8AC3E}">
        <p14:creationId xmlns:p14="http://schemas.microsoft.com/office/powerpoint/2010/main" val="6770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difficulty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2154" y="2165020"/>
            <a:ext cx="96553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train the NN if I have a large-scale dataset? 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Such as: 1 million images. </a:t>
            </a:r>
          </a:p>
          <a:p>
            <a:endParaRPr lang="en-US" sz="2800" dirty="0"/>
          </a:p>
          <a:p>
            <a:r>
              <a:rPr lang="en-US" sz="2800" dirty="0"/>
              <a:t>Feeding all the data (images) together into the NN needs an  extremely large memory. </a:t>
            </a:r>
          </a:p>
        </p:txBody>
      </p:sp>
    </p:spTree>
    <p:extLst>
      <p:ext uri="{BB962C8B-B14F-4D97-AF65-F5344CB8AC3E}">
        <p14:creationId xmlns:p14="http://schemas.microsoft.com/office/powerpoint/2010/main" val="271046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size Training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2154" y="2165020"/>
            <a:ext cx="96553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train the NN if I have a large-scale dataset?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Solution: Mini-batch SGD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Mini-batch SGD: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Train NN with different batches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Popular batch sizes include 32, 64, and 128 samples.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Advantages: </a:t>
            </a:r>
            <a:r>
              <a:rPr lang="en-US" sz="2800" dirty="0"/>
              <a:t>Less memory, Training faster</a:t>
            </a:r>
          </a:p>
        </p:txBody>
      </p:sp>
    </p:spTree>
    <p:extLst>
      <p:ext uri="{BB962C8B-B14F-4D97-AF65-F5344CB8AC3E}">
        <p14:creationId xmlns:p14="http://schemas.microsoft.com/office/powerpoint/2010/main" val="3652515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51630-FDBA-4A6F-8999-B69183D8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119" y="2612648"/>
            <a:ext cx="9844681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Reference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: </a:t>
            </a:r>
            <a:endParaRPr lang="en-US" altLang="en-US" sz="2800" dirty="0">
              <a:solidFill>
                <a:srgbClr val="404040"/>
              </a:solidFill>
              <a:latin typeface="Menlo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404040"/>
                </a:solidFill>
                <a:latin typeface="Menlo"/>
              </a:rPr>
              <a:t>Cs231n @ Stanford University: </a:t>
            </a:r>
            <a:r>
              <a:rPr lang="en-US" sz="2800" dirty="0">
                <a:hlinkClick r:id="rId2"/>
              </a:rPr>
              <a:t>http://cs231n.github.io/</a:t>
            </a:r>
            <a:r>
              <a:rPr lang="en-US" altLang="en-US" sz="2800" dirty="0">
                <a:solidFill>
                  <a:srgbClr val="404040"/>
                </a:solidFill>
                <a:latin typeface="Menlo"/>
              </a:rPr>
              <a:t>  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800" dirty="0" err="1">
                <a:solidFill>
                  <a:srgbClr val="404040"/>
                </a:solidFill>
                <a:latin typeface="Menlo"/>
              </a:rPr>
              <a:t>Pytorch</a:t>
            </a:r>
            <a:r>
              <a:rPr lang="en-US" altLang="en-US" sz="2800" dirty="0">
                <a:solidFill>
                  <a:srgbClr val="404040"/>
                </a:solidFill>
                <a:latin typeface="Menlo"/>
              </a:rPr>
              <a:t> tutorial:</a:t>
            </a:r>
            <a:r>
              <a:rPr lang="en-US" sz="2800" dirty="0">
                <a:hlinkClick r:id="rId3"/>
              </a:rPr>
              <a:t> https://pytorch.org/tutorials/</a:t>
            </a:r>
            <a:r>
              <a:rPr lang="en-US" altLang="en-US" sz="2800" dirty="0">
                <a:solidFill>
                  <a:srgbClr val="404040"/>
                </a:solidFill>
                <a:latin typeface="Menlo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909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B52A8-1C94-489D-9E6B-81DB5C1F5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441359"/>
            <a:ext cx="9603275" cy="28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7E9C57-795B-49E4-8099-21E464900DE5}"/>
              </a:ext>
            </a:extLst>
          </p:cNvPr>
          <p:cNvSpPr/>
          <p:nvPr/>
        </p:nvSpPr>
        <p:spPr>
          <a:xfrm>
            <a:off x="1451579" y="1962890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Layer-wise organization: </a:t>
            </a:r>
            <a:r>
              <a:rPr lang="en-US" b="1" dirty="0"/>
              <a:t>fully-connected layer</a:t>
            </a:r>
            <a:endParaRPr lang="en-US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657BF-944E-4AB9-840A-6F21134361FE}"/>
              </a:ext>
            </a:extLst>
          </p:cNvPr>
          <p:cNvSpPr/>
          <p:nvPr/>
        </p:nvSpPr>
        <p:spPr>
          <a:xfrm>
            <a:off x="1433822" y="5591584"/>
            <a:ext cx="9734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Roboto"/>
              </a:rPr>
              <a:t>Also named as “Artificial Neural Networks”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(ANN) or </a:t>
            </a:r>
            <a:r>
              <a:rPr lang="en-US" i="1" dirty="0">
                <a:solidFill>
                  <a:srgbClr val="000000"/>
                </a:solidFill>
                <a:latin typeface="Roboto"/>
              </a:rPr>
              <a:t>“Multi-Layer </a:t>
            </a:r>
            <a:r>
              <a:rPr lang="en-US" i="1" dirty="0" err="1">
                <a:solidFill>
                  <a:srgbClr val="000000"/>
                </a:solidFill>
                <a:latin typeface="Roboto"/>
              </a:rPr>
              <a:t>Perceptrons</a:t>
            </a:r>
            <a:r>
              <a:rPr lang="en-US" i="1" dirty="0">
                <a:solidFill>
                  <a:srgbClr val="000000"/>
                </a:solidFill>
                <a:latin typeface="Roboto"/>
              </a:rPr>
              <a:t>”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 (MLP)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9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for classification</a:t>
            </a:r>
          </a:p>
        </p:txBody>
      </p:sp>
      <p:pic>
        <p:nvPicPr>
          <p:cNvPr id="3076" name="Picture 4" descr="Image result for neural network">
            <a:extLst>
              <a:ext uri="{FF2B5EF4-FFF2-40B4-BE49-F238E27FC236}">
                <a16:creationId xmlns:a16="http://schemas.microsoft.com/office/drawing/2014/main" id="{C659C0F1-1515-47D8-860B-A90CD99B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63" y="2272949"/>
            <a:ext cx="9838891" cy="312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4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for Regression</a:t>
            </a:r>
          </a:p>
        </p:txBody>
      </p:sp>
      <p:pic>
        <p:nvPicPr>
          <p:cNvPr id="3076" name="Picture 4" descr="Image result for neural network">
            <a:extLst>
              <a:ext uri="{FF2B5EF4-FFF2-40B4-BE49-F238E27FC236}">
                <a16:creationId xmlns:a16="http://schemas.microsoft.com/office/drawing/2014/main" id="{C659C0F1-1515-47D8-860B-A90CD99B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63" y="2272949"/>
            <a:ext cx="9838891" cy="312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419B768-D024-4DD0-B1F0-BD593812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30" y="3098307"/>
            <a:ext cx="1915853" cy="145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4B4E11-6CEC-4B1E-88E7-0048530149DE}"/>
              </a:ext>
            </a:extLst>
          </p:cNvPr>
          <p:cNvSpPr/>
          <p:nvPr/>
        </p:nvSpPr>
        <p:spPr>
          <a:xfrm>
            <a:off x="9821940" y="3160052"/>
            <a:ext cx="1915853" cy="14555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D95BB-FA8E-45B0-A7F3-2077DF01C2F9}"/>
              </a:ext>
            </a:extLst>
          </p:cNvPr>
          <p:cNvSpPr/>
          <p:nvPr/>
        </p:nvSpPr>
        <p:spPr>
          <a:xfrm>
            <a:off x="10079378" y="3634498"/>
            <a:ext cx="1308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122</a:t>
            </a:r>
          </a:p>
        </p:txBody>
      </p:sp>
    </p:spTree>
    <p:extLst>
      <p:ext uri="{BB962C8B-B14F-4D97-AF65-F5344CB8AC3E}">
        <p14:creationId xmlns:p14="http://schemas.microsoft.com/office/powerpoint/2010/main" val="239739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for Regression</a:t>
            </a:r>
          </a:p>
        </p:txBody>
      </p:sp>
      <p:pic>
        <p:nvPicPr>
          <p:cNvPr id="4098" name="Picture 2" descr="http://cs231n.github.io/assets/nn1/neural_net2.jpeg">
            <a:extLst>
              <a:ext uri="{FF2B5EF4-FFF2-40B4-BE49-F238E27FC236}">
                <a16:creationId xmlns:a16="http://schemas.microsoft.com/office/drawing/2014/main" id="{94D0B9FD-0552-4449-954F-B41112D2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37" y="2273072"/>
            <a:ext cx="5820838" cy="28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5EBFD8-5EB8-48FA-AA02-9F9DB6C5E9D1}"/>
              </a:ext>
            </a:extLst>
          </p:cNvPr>
          <p:cNvSpPr/>
          <p:nvPr/>
        </p:nvSpPr>
        <p:spPr>
          <a:xfrm>
            <a:off x="1665305" y="5193675"/>
            <a:ext cx="3119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Traffic speed </a:t>
            </a:r>
          </a:p>
          <a:p>
            <a:pPr algn="ctr"/>
            <a:r>
              <a:rPr lang="en-US" sz="2000" dirty="0"/>
              <a:t>in t-2, t-1, and 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657A8-0B6D-46BF-9B10-24E9BA11C099}"/>
              </a:ext>
            </a:extLst>
          </p:cNvPr>
          <p:cNvSpPr/>
          <p:nvPr/>
        </p:nvSpPr>
        <p:spPr>
          <a:xfrm>
            <a:off x="6460735" y="5195156"/>
            <a:ext cx="31197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Traffic speed </a:t>
            </a:r>
          </a:p>
          <a:p>
            <a:pPr algn="ctr"/>
            <a:r>
              <a:rPr lang="en-US" sz="2000" dirty="0"/>
              <a:t>in t+1</a:t>
            </a:r>
          </a:p>
        </p:txBody>
      </p:sp>
    </p:spTree>
    <p:extLst>
      <p:ext uri="{BB962C8B-B14F-4D97-AF65-F5344CB8AC3E}">
        <p14:creationId xmlns:p14="http://schemas.microsoft.com/office/powerpoint/2010/main" val="165574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motivation and connections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93DAF-23D3-4FB0-92F5-E52511E95211}"/>
              </a:ext>
            </a:extLst>
          </p:cNvPr>
          <p:cNvSpPr/>
          <p:nvPr/>
        </p:nvSpPr>
        <p:spPr>
          <a:xfrm>
            <a:off x="7565479" y="5347703"/>
            <a:ext cx="2274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Mathematical model</a:t>
            </a:r>
          </a:p>
        </p:txBody>
      </p:sp>
      <p:pic>
        <p:nvPicPr>
          <p:cNvPr id="6146" name="Picture 2" descr="http://cs231n.github.io/assets/nn1/neuron.png">
            <a:extLst>
              <a:ext uri="{FF2B5EF4-FFF2-40B4-BE49-F238E27FC236}">
                <a16:creationId xmlns:a16="http://schemas.microsoft.com/office/drawing/2014/main" id="{C565D3CA-DACB-4D62-BED9-7D7AF850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944" y="2830307"/>
            <a:ext cx="4396650" cy="187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s231n.github.io/assets/nn1/neuron_model.jpeg">
            <a:extLst>
              <a:ext uri="{FF2B5EF4-FFF2-40B4-BE49-F238E27FC236}">
                <a16:creationId xmlns:a16="http://schemas.microsoft.com/office/drawing/2014/main" id="{B4D61CC2-6378-413F-B672-C9D0AA38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186" y="2441360"/>
            <a:ext cx="4716647" cy="26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E45AA-B8FF-45A7-B7F5-E823008AAEA8}"/>
              </a:ext>
            </a:extLst>
          </p:cNvPr>
          <p:cNvSpPr/>
          <p:nvPr/>
        </p:nvSpPr>
        <p:spPr>
          <a:xfrm>
            <a:off x="1173767" y="5328871"/>
            <a:ext cx="4435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 cartoon drawing of a biological neuron</a:t>
            </a:r>
          </a:p>
        </p:txBody>
      </p:sp>
    </p:spTree>
    <p:extLst>
      <p:ext uri="{BB962C8B-B14F-4D97-AF65-F5344CB8AC3E}">
        <p14:creationId xmlns:p14="http://schemas.microsoft.com/office/powerpoint/2010/main" val="31746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AFD57F-E1ED-4A8C-8F19-413AC11F924D}"/>
              </a:ext>
            </a:extLst>
          </p:cNvPr>
          <p:cNvSpPr/>
          <p:nvPr/>
        </p:nvSpPr>
        <p:spPr>
          <a:xfrm>
            <a:off x="2157272" y="2911877"/>
            <a:ext cx="275207" cy="284086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4B4142-56CD-46F3-8E62-5C02BCBEBB77}"/>
              </a:ext>
            </a:extLst>
          </p:cNvPr>
          <p:cNvSpPr/>
          <p:nvPr/>
        </p:nvSpPr>
        <p:spPr>
          <a:xfrm>
            <a:off x="2157271" y="3854590"/>
            <a:ext cx="275207" cy="284086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5BA15F-B9E7-4568-BCF3-0A4E6A08E00D}"/>
              </a:ext>
            </a:extLst>
          </p:cNvPr>
          <p:cNvSpPr/>
          <p:nvPr/>
        </p:nvSpPr>
        <p:spPr>
          <a:xfrm>
            <a:off x="2157271" y="4681893"/>
            <a:ext cx="275207" cy="284086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ttp://cs231n.github.io/assets/nn1/neural_net2.jpeg">
            <a:extLst>
              <a:ext uri="{FF2B5EF4-FFF2-40B4-BE49-F238E27FC236}">
                <a16:creationId xmlns:a16="http://schemas.microsoft.com/office/drawing/2014/main" id="{3C2D9895-17A6-4CB9-AC05-A54943DE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64" y="2827621"/>
            <a:ext cx="3707835" cy="18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F92ACF3-CF00-4F28-858F-BA6424DBEC98}"/>
              </a:ext>
            </a:extLst>
          </p:cNvPr>
          <p:cNvSpPr/>
          <p:nvPr/>
        </p:nvSpPr>
        <p:spPr>
          <a:xfrm>
            <a:off x="3972719" y="2499064"/>
            <a:ext cx="275207" cy="284086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1C34ED-D587-4933-85AC-97F3B184253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432478" y="2641107"/>
            <a:ext cx="1540241" cy="4047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A95D05-12E7-4518-8C64-8177A6610CA8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432477" y="2741547"/>
            <a:ext cx="1580545" cy="12497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B7A624-8581-4B79-9ED3-74E4B402158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32477" y="2783150"/>
            <a:ext cx="1677846" cy="20363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B2563BE-81A5-42FC-805E-4BC5A9265580}"/>
              </a:ext>
            </a:extLst>
          </p:cNvPr>
          <p:cNvSpPr/>
          <p:nvPr/>
        </p:nvSpPr>
        <p:spPr>
          <a:xfrm>
            <a:off x="1633156" y="2783150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00AAB-2784-47AA-A710-5368296DF803}"/>
              </a:ext>
            </a:extLst>
          </p:cNvPr>
          <p:cNvSpPr/>
          <p:nvPr/>
        </p:nvSpPr>
        <p:spPr>
          <a:xfrm>
            <a:off x="1633156" y="3770558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5572CA-6267-4BDC-B0C4-ED8618DCC369}"/>
              </a:ext>
            </a:extLst>
          </p:cNvPr>
          <p:cNvSpPr/>
          <p:nvPr/>
        </p:nvSpPr>
        <p:spPr>
          <a:xfrm>
            <a:off x="1633156" y="4619443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x2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397B51-0A1A-47B3-B4FD-B1EF9DDC34E2}"/>
              </a:ext>
            </a:extLst>
          </p:cNvPr>
          <p:cNvSpPr/>
          <p:nvPr/>
        </p:nvSpPr>
        <p:spPr>
          <a:xfrm>
            <a:off x="2558531" y="2548204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73142C-C069-4349-85CE-E2DB62755C06}"/>
              </a:ext>
            </a:extLst>
          </p:cNvPr>
          <p:cNvSpPr/>
          <p:nvPr/>
        </p:nvSpPr>
        <p:spPr>
          <a:xfrm>
            <a:off x="2614637" y="3224296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AE1B5E-9937-4514-B622-DDFFBAD921C5}"/>
              </a:ext>
            </a:extLst>
          </p:cNvPr>
          <p:cNvSpPr/>
          <p:nvPr/>
        </p:nvSpPr>
        <p:spPr>
          <a:xfrm>
            <a:off x="2636660" y="4327104"/>
            <a:ext cx="497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w2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FD2BDA4-9EDC-4ABF-B220-A27D0ACF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722" y="3193777"/>
            <a:ext cx="968408" cy="46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5C93A27-A81E-46BB-A3D1-B90D2D20D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07" y="2059144"/>
            <a:ext cx="1114511" cy="52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657C6B-2E7A-45A2-80A7-C0D91465D523}"/>
              </a:ext>
            </a:extLst>
          </p:cNvPr>
          <p:cNvCxnSpPr>
            <a:cxnSpLocks/>
          </p:cNvCxnSpPr>
          <p:nvPr/>
        </p:nvCxnSpPr>
        <p:spPr>
          <a:xfrm flipV="1">
            <a:off x="4219825" y="2641107"/>
            <a:ext cx="1905766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7A2B3A3-F9C2-490B-916A-9CF4D56EBFA5}"/>
              </a:ext>
            </a:extLst>
          </p:cNvPr>
          <p:cNvSpPr/>
          <p:nvPr/>
        </p:nvSpPr>
        <p:spPr>
          <a:xfrm>
            <a:off x="1633156" y="5562770"/>
            <a:ext cx="2257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f</a:t>
            </a:r>
            <a:r>
              <a:rPr lang="en-US" sz="2000" dirty="0"/>
              <a:t>: activation function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42C2E2-8A9E-44AC-BFF1-230C846D6E42}"/>
              </a:ext>
            </a:extLst>
          </p:cNvPr>
          <p:cNvSpPr/>
          <p:nvPr/>
        </p:nvSpPr>
        <p:spPr>
          <a:xfrm>
            <a:off x="8262113" y="2961568"/>
            <a:ext cx="295959" cy="284086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activation functions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45F949-D118-4EB2-BB1B-C65AA9C3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89848"/>
            <a:ext cx="9603275" cy="33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B7578885-4F33-4FE2-B9F9-6841FF2E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986" y="5756744"/>
            <a:ext cx="23431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C8CDF0AD-F9B2-4C18-AD05-A032AE51A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564" y="5756743"/>
            <a:ext cx="26289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2192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5788</TotalTime>
  <Words>563</Words>
  <Application>Microsoft Office PowerPoint</Application>
  <PresentationFormat>Widescreen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adelle-sans</vt:lpstr>
      <vt:lpstr>Menlo</vt:lpstr>
      <vt:lpstr>Arial</vt:lpstr>
      <vt:lpstr>Calibri</vt:lpstr>
      <vt:lpstr>Gill Sans MT</vt:lpstr>
      <vt:lpstr>Roboto</vt:lpstr>
      <vt:lpstr>Verdana</vt:lpstr>
      <vt:lpstr>Gallery</vt:lpstr>
      <vt:lpstr>Neural Networks</vt:lpstr>
      <vt:lpstr>2018 Turing AWARD</vt:lpstr>
      <vt:lpstr>architectures</vt:lpstr>
      <vt:lpstr>NN for classification</vt:lpstr>
      <vt:lpstr>NN for Regression</vt:lpstr>
      <vt:lpstr>NN for Regression</vt:lpstr>
      <vt:lpstr>Biological motivation and connections</vt:lpstr>
      <vt:lpstr>Mathematical model</vt:lpstr>
      <vt:lpstr>Commonly used activation functions</vt:lpstr>
      <vt:lpstr>Rectified Linear Unit (ReLU) activation function</vt:lpstr>
      <vt:lpstr>DRopout</vt:lpstr>
      <vt:lpstr>cross entropy loss for classification</vt:lpstr>
      <vt:lpstr>cross entropy loss: example</vt:lpstr>
      <vt:lpstr>Smooth l1 loss for regression</vt:lpstr>
      <vt:lpstr>Stochastic gradient descent (SGD)</vt:lpstr>
      <vt:lpstr>Learning process</vt:lpstr>
      <vt:lpstr>Learning process</vt:lpstr>
      <vt:lpstr>FORWARD: from input to output</vt:lpstr>
      <vt:lpstr>Gradient</vt:lpstr>
      <vt:lpstr>chain rule for Gradient computation</vt:lpstr>
      <vt:lpstr>BACKWARD: loss can be decreased if we have the gradients of each layer</vt:lpstr>
      <vt:lpstr>backpropagation: example</vt:lpstr>
      <vt:lpstr>backpropagation: example</vt:lpstr>
      <vt:lpstr>Training</vt:lpstr>
      <vt:lpstr>Testing</vt:lpstr>
      <vt:lpstr>Training difficulty</vt:lpstr>
      <vt:lpstr>Batch size Training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Jingru</dc:creator>
  <cp:lastModifiedBy>Hongkai Yu</cp:lastModifiedBy>
  <cp:revision>614</cp:revision>
  <dcterms:created xsi:type="dcterms:W3CDTF">2018-02-08T19:33:53Z</dcterms:created>
  <dcterms:modified xsi:type="dcterms:W3CDTF">2022-02-24T16:45:03Z</dcterms:modified>
</cp:coreProperties>
</file>