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9" r:id="rId3"/>
    <p:sldId id="342" r:id="rId4"/>
    <p:sldId id="343" r:id="rId5"/>
    <p:sldId id="345" r:id="rId6"/>
    <p:sldId id="344" r:id="rId7"/>
    <p:sldId id="327" r:id="rId8"/>
    <p:sldId id="322" r:id="rId9"/>
    <p:sldId id="328" r:id="rId10"/>
    <p:sldId id="323" r:id="rId11"/>
    <p:sldId id="329" r:id="rId12"/>
    <p:sldId id="330" r:id="rId13"/>
    <p:sldId id="331" r:id="rId14"/>
    <p:sldId id="332" r:id="rId15"/>
    <p:sldId id="334" r:id="rId16"/>
    <p:sldId id="335" r:id="rId17"/>
    <p:sldId id="337" r:id="rId18"/>
    <p:sldId id="338" r:id="rId19"/>
    <p:sldId id="339" r:id="rId20"/>
    <p:sldId id="340" r:id="rId21"/>
    <p:sldId id="341" r:id="rId22"/>
    <p:sldId id="346" r:id="rId23"/>
    <p:sldId id="32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D5BB"/>
    <a:srgbClr val="84C0C0"/>
    <a:srgbClr val="A1C183"/>
    <a:srgbClr val="E9335E"/>
    <a:srgbClr val="F38DA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BDB75-C786-42DF-B2F7-715FDF9E9A02}" v="23" dt="2022-01-27T19:12:57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18" autoAdjust="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kai Yu" userId="281bc30c58455874" providerId="LiveId" clId="{10DBDB75-C786-42DF-B2F7-715FDF9E9A02}"/>
    <pc:docChg chg="undo custSel addSld delSld modSld">
      <pc:chgData name="Hongkai Yu" userId="281bc30c58455874" providerId="LiveId" clId="{10DBDB75-C786-42DF-B2F7-715FDF9E9A02}" dt="2022-01-27T19:38:37.665" v="1116" actId="404"/>
      <pc:docMkLst>
        <pc:docMk/>
      </pc:docMkLst>
      <pc:sldChg chg="modSp mod">
        <pc:chgData name="Hongkai Yu" userId="281bc30c58455874" providerId="LiveId" clId="{10DBDB75-C786-42DF-B2F7-715FDF9E9A02}" dt="2022-01-27T19:04:27.098" v="869" actId="1036"/>
        <pc:sldMkLst>
          <pc:docMk/>
          <pc:sldMk cId="2347044868" sldId="256"/>
        </pc:sldMkLst>
        <pc:spChg chg="mod">
          <ac:chgData name="Hongkai Yu" userId="281bc30c58455874" providerId="LiveId" clId="{10DBDB75-C786-42DF-B2F7-715FDF9E9A02}" dt="2022-01-27T19:04:27.098" v="869" actId="1036"/>
          <ac:spMkLst>
            <pc:docMk/>
            <pc:sldMk cId="2347044868" sldId="256"/>
            <ac:spMk id="5" creationId="{00000000-0000-0000-0000-000000000000}"/>
          </ac:spMkLst>
        </pc:spChg>
      </pc:sldChg>
      <pc:sldChg chg="addSp delSp modSp mod">
        <pc:chgData name="Hongkai Yu" userId="281bc30c58455874" providerId="LiveId" clId="{10DBDB75-C786-42DF-B2F7-715FDF9E9A02}" dt="2022-01-27T19:04:57.718" v="880" actId="1037"/>
        <pc:sldMkLst>
          <pc:docMk/>
          <pc:sldMk cId="1350024476" sldId="309"/>
        </pc:sldMkLst>
        <pc:spChg chg="add del">
          <ac:chgData name="Hongkai Yu" userId="281bc30c58455874" providerId="LiveId" clId="{10DBDB75-C786-42DF-B2F7-715FDF9E9A02}" dt="2022-01-27T18:28:13.627" v="40" actId="22"/>
          <ac:spMkLst>
            <pc:docMk/>
            <pc:sldMk cId="1350024476" sldId="309"/>
            <ac:spMk id="8" creationId="{8535F329-793E-49E6-AAFF-CA61E8269998}"/>
          </ac:spMkLst>
        </pc:spChg>
        <pc:spChg chg="add mod">
          <ac:chgData name="Hongkai Yu" userId="281bc30c58455874" providerId="LiveId" clId="{10DBDB75-C786-42DF-B2F7-715FDF9E9A02}" dt="2022-01-27T18:55:07.024" v="638" actId="1035"/>
          <ac:spMkLst>
            <pc:docMk/>
            <pc:sldMk cId="1350024476" sldId="309"/>
            <ac:spMk id="9" creationId="{F97ABBA0-3A1A-46A6-9BBC-F78B1D6AA351}"/>
          </ac:spMkLst>
        </pc:spChg>
        <pc:spChg chg="mod">
          <ac:chgData name="Hongkai Yu" userId="281bc30c58455874" providerId="LiveId" clId="{10DBDB75-C786-42DF-B2F7-715FDF9E9A02}" dt="2022-01-27T18:26:44.466" v="27" actId="20577"/>
          <ac:spMkLst>
            <pc:docMk/>
            <pc:sldMk cId="1350024476" sldId="309"/>
            <ac:spMk id="11" creationId="{00000000-0000-0000-0000-000000000000}"/>
          </ac:spMkLst>
        </pc:spChg>
        <pc:spChg chg="add del">
          <ac:chgData name="Hongkai Yu" userId="281bc30c58455874" providerId="LiveId" clId="{10DBDB75-C786-42DF-B2F7-715FDF9E9A02}" dt="2022-01-27T18:29:05.735" v="65" actId="22"/>
          <ac:spMkLst>
            <pc:docMk/>
            <pc:sldMk cId="1350024476" sldId="309"/>
            <ac:spMk id="12" creationId="{5667CFA6-8063-46B3-A408-6AAAF938CA30}"/>
          </ac:spMkLst>
        </pc:spChg>
        <pc:spChg chg="add mod">
          <ac:chgData name="Hongkai Yu" userId="281bc30c58455874" providerId="LiveId" clId="{10DBDB75-C786-42DF-B2F7-715FDF9E9A02}" dt="2022-01-27T18:35:00.678" v="193" actId="1036"/>
          <ac:spMkLst>
            <pc:docMk/>
            <pc:sldMk cId="1350024476" sldId="309"/>
            <ac:spMk id="14" creationId="{E4B862CC-ED74-4BF3-A544-5E65409D6438}"/>
          </ac:spMkLst>
        </pc:spChg>
        <pc:spChg chg="add mod">
          <ac:chgData name="Hongkai Yu" userId="281bc30c58455874" providerId="LiveId" clId="{10DBDB75-C786-42DF-B2F7-715FDF9E9A02}" dt="2022-01-27T18:35:00.678" v="193" actId="1036"/>
          <ac:spMkLst>
            <pc:docMk/>
            <pc:sldMk cId="1350024476" sldId="309"/>
            <ac:spMk id="21" creationId="{E062DC59-43BA-4509-ACE5-129D0C1FC4CA}"/>
          </ac:spMkLst>
        </pc:spChg>
        <pc:spChg chg="add del">
          <ac:chgData name="Hongkai Yu" userId="281bc30c58455874" providerId="LiveId" clId="{10DBDB75-C786-42DF-B2F7-715FDF9E9A02}" dt="2022-01-27T18:32:51.233" v="169" actId="22"/>
          <ac:spMkLst>
            <pc:docMk/>
            <pc:sldMk cId="1350024476" sldId="309"/>
            <ac:spMk id="23" creationId="{9469D2A0-2E99-4C26-80CE-24942CB5DFD7}"/>
          </ac:spMkLst>
        </pc:spChg>
        <pc:spChg chg="add mod">
          <ac:chgData name="Hongkai Yu" userId="281bc30c58455874" providerId="LiveId" clId="{10DBDB75-C786-42DF-B2F7-715FDF9E9A02}" dt="2022-01-27T18:37:02.511" v="231" actId="1035"/>
          <ac:spMkLst>
            <pc:docMk/>
            <pc:sldMk cId="1350024476" sldId="309"/>
            <ac:spMk id="34" creationId="{93757D0E-61F9-45A7-AFD0-1CCF97C1F16A}"/>
          </ac:spMkLst>
        </pc:spChg>
        <pc:spChg chg="add mod">
          <ac:chgData name="Hongkai Yu" userId="281bc30c58455874" providerId="LiveId" clId="{10DBDB75-C786-42DF-B2F7-715FDF9E9A02}" dt="2022-01-27T18:37:18.697" v="237" actId="1038"/>
          <ac:spMkLst>
            <pc:docMk/>
            <pc:sldMk cId="1350024476" sldId="309"/>
            <ac:spMk id="35" creationId="{7978A086-2CF8-4676-B8D0-B6787D93900F}"/>
          </ac:spMkLst>
        </pc:spChg>
        <pc:spChg chg="add mod">
          <ac:chgData name="Hongkai Yu" userId="281bc30c58455874" providerId="LiveId" clId="{10DBDB75-C786-42DF-B2F7-715FDF9E9A02}" dt="2022-01-27T18:37:28.472" v="246" actId="1036"/>
          <ac:spMkLst>
            <pc:docMk/>
            <pc:sldMk cId="1350024476" sldId="309"/>
            <ac:spMk id="36" creationId="{70261174-4845-408B-9A33-188F6119666D}"/>
          </ac:spMkLst>
        </pc:spChg>
        <pc:spChg chg="del">
          <ac:chgData name="Hongkai Yu" userId="281bc30c58455874" providerId="LiveId" clId="{10DBDB75-C786-42DF-B2F7-715FDF9E9A02}" dt="2022-01-27T18:26:54.715" v="28" actId="478"/>
          <ac:spMkLst>
            <pc:docMk/>
            <pc:sldMk cId="1350024476" sldId="309"/>
            <ac:spMk id="59" creationId="{E9CD888A-E614-416D-8759-C43C377EF856}"/>
          </ac:spMkLst>
        </pc:spChg>
        <pc:spChg chg="mod">
          <ac:chgData name="Hongkai Yu" userId="281bc30c58455874" providerId="LiveId" clId="{10DBDB75-C786-42DF-B2F7-715FDF9E9A02}" dt="2022-01-27T18:55:00.563" v="634" actId="1035"/>
          <ac:spMkLst>
            <pc:docMk/>
            <pc:sldMk cId="1350024476" sldId="309"/>
            <ac:spMk id="82" creationId="{00000000-0000-0000-0000-000000000000}"/>
          </ac:spMkLst>
        </pc:spChg>
        <pc:spChg chg="del">
          <ac:chgData name="Hongkai Yu" userId="281bc30c58455874" providerId="LiveId" clId="{10DBDB75-C786-42DF-B2F7-715FDF9E9A02}" dt="2022-01-27T18:29:22.139" v="68" actId="478"/>
          <ac:spMkLst>
            <pc:docMk/>
            <pc:sldMk cId="1350024476" sldId="309"/>
            <ac:spMk id="83" creationId="{00000000-0000-0000-0000-000000000000}"/>
          </ac:spMkLst>
        </pc:spChg>
        <pc:picChg chg="add mod">
          <ac:chgData name="Hongkai Yu" userId="281bc30c58455874" providerId="LiveId" clId="{10DBDB75-C786-42DF-B2F7-715FDF9E9A02}" dt="2022-01-27T18:55:14.096" v="645" actId="1036"/>
          <ac:picMkLst>
            <pc:docMk/>
            <pc:sldMk cId="1350024476" sldId="309"/>
            <ac:picMk id="6" creationId="{EAFB7C97-83B2-4EAA-935F-9653CE88870D}"/>
          </ac:picMkLst>
        </pc:picChg>
        <pc:picChg chg="add del mod">
          <ac:chgData name="Hongkai Yu" userId="281bc30c58455874" providerId="LiveId" clId="{10DBDB75-C786-42DF-B2F7-715FDF9E9A02}" dt="2022-01-27T18:31:06.298" v="132" actId="478"/>
          <ac:picMkLst>
            <pc:docMk/>
            <pc:sldMk cId="1350024476" sldId="309"/>
            <ac:picMk id="10" creationId="{B4DF44BD-FA14-4EE8-90D8-832946016687}"/>
          </ac:picMkLst>
        </pc:picChg>
        <pc:picChg chg="add mod">
          <ac:chgData name="Hongkai Yu" userId="281bc30c58455874" providerId="LiveId" clId="{10DBDB75-C786-42DF-B2F7-715FDF9E9A02}" dt="2022-01-27T18:35:00.678" v="193" actId="1036"/>
          <ac:picMkLst>
            <pc:docMk/>
            <pc:sldMk cId="1350024476" sldId="309"/>
            <ac:picMk id="15" creationId="{205B7BC0-CE74-4CFB-BEFC-AFBA17360894}"/>
          </ac:picMkLst>
        </pc:picChg>
        <pc:picChg chg="add mod">
          <ac:chgData name="Hongkai Yu" userId="281bc30c58455874" providerId="LiveId" clId="{10DBDB75-C786-42DF-B2F7-715FDF9E9A02}" dt="2022-01-27T18:35:00.678" v="193" actId="1036"/>
          <ac:picMkLst>
            <pc:docMk/>
            <pc:sldMk cId="1350024476" sldId="309"/>
            <ac:picMk id="17" creationId="{D8FEF926-2C11-4400-926E-B9D1C7CBBE43}"/>
          </ac:picMkLst>
        </pc:picChg>
        <pc:picChg chg="add del mod">
          <ac:chgData name="Hongkai Yu" userId="281bc30c58455874" providerId="LiveId" clId="{10DBDB75-C786-42DF-B2F7-715FDF9E9A02}" dt="2022-01-27T18:35:48.354" v="203" actId="478"/>
          <ac:picMkLst>
            <pc:docMk/>
            <pc:sldMk cId="1350024476" sldId="309"/>
            <ac:picMk id="20" creationId="{9F3AAEDB-7C10-42ED-9762-56107677812D}"/>
          </ac:picMkLst>
        </pc:picChg>
        <pc:picChg chg="add del mod">
          <ac:chgData name="Hongkai Yu" userId="281bc30c58455874" providerId="LiveId" clId="{10DBDB75-C786-42DF-B2F7-715FDF9E9A02}" dt="2022-01-27T18:35:46.764" v="202" actId="478"/>
          <ac:picMkLst>
            <pc:docMk/>
            <pc:sldMk cId="1350024476" sldId="309"/>
            <ac:picMk id="24" creationId="{11854728-0BBC-465F-A343-E334440AB293}"/>
          </ac:picMkLst>
        </pc:picChg>
        <pc:picChg chg="add mod">
          <ac:chgData name="Hongkai Yu" userId="281bc30c58455874" providerId="LiveId" clId="{10DBDB75-C786-42DF-B2F7-715FDF9E9A02}" dt="2022-01-27T19:04:57.718" v="880" actId="1037"/>
          <ac:picMkLst>
            <pc:docMk/>
            <pc:sldMk cId="1350024476" sldId="309"/>
            <ac:picMk id="26" creationId="{9FEC1516-3BC2-46BE-AFD2-88A92E5DD3E0}"/>
          </ac:picMkLst>
        </pc:picChg>
        <pc:picChg chg="add mod">
          <ac:chgData name="Hongkai Yu" userId="281bc30c58455874" providerId="LiveId" clId="{10DBDB75-C786-42DF-B2F7-715FDF9E9A02}" dt="2022-01-27T19:04:48.093" v="875" actId="1036"/>
          <ac:picMkLst>
            <pc:docMk/>
            <pc:sldMk cId="1350024476" sldId="309"/>
            <ac:picMk id="28" creationId="{03DC614B-7654-4EDC-B122-EBB53D4F8292}"/>
          </ac:picMkLst>
        </pc:picChg>
        <pc:picChg chg="add mod">
          <ac:chgData name="Hongkai Yu" userId="281bc30c58455874" providerId="LiveId" clId="{10DBDB75-C786-42DF-B2F7-715FDF9E9A02}" dt="2022-01-27T19:04:49.092" v="876" actId="1035"/>
          <ac:picMkLst>
            <pc:docMk/>
            <pc:sldMk cId="1350024476" sldId="309"/>
            <ac:picMk id="30" creationId="{D3282394-8C78-4B57-8CE4-0FBBD9A02CE7}"/>
          </ac:picMkLst>
        </pc:picChg>
      </pc:sldChg>
      <pc:sldChg chg="modSp mod">
        <pc:chgData name="Hongkai Yu" userId="281bc30c58455874" providerId="LiveId" clId="{10DBDB75-C786-42DF-B2F7-715FDF9E9A02}" dt="2022-01-27T19:01:54.421" v="849" actId="20577"/>
        <pc:sldMkLst>
          <pc:docMk/>
          <pc:sldMk cId="116499979" sldId="326"/>
        </pc:sldMkLst>
        <pc:spChg chg="mod">
          <ac:chgData name="Hongkai Yu" userId="281bc30c58455874" providerId="LiveId" clId="{10DBDB75-C786-42DF-B2F7-715FDF9E9A02}" dt="2022-01-27T19:01:54.421" v="849" actId="20577"/>
          <ac:spMkLst>
            <pc:docMk/>
            <pc:sldMk cId="116499979" sldId="326"/>
            <ac:spMk id="17" creationId="{14AD7062-1A5C-4405-A11F-684ECF4D9813}"/>
          </ac:spMkLst>
        </pc:spChg>
      </pc:sldChg>
      <pc:sldChg chg="modSp mod">
        <pc:chgData name="Hongkai Yu" userId="281bc30c58455874" providerId="LiveId" clId="{10DBDB75-C786-42DF-B2F7-715FDF9E9A02}" dt="2022-01-27T19:28:19.333" v="1106" actId="20577"/>
        <pc:sldMkLst>
          <pc:docMk/>
          <pc:sldMk cId="3609166272" sldId="327"/>
        </pc:sldMkLst>
        <pc:spChg chg="mod">
          <ac:chgData name="Hongkai Yu" userId="281bc30c58455874" providerId="LiveId" clId="{10DBDB75-C786-42DF-B2F7-715FDF9E9A02}" dt="2022-01-27T19:28:19.333" v="1106" actId="20577"/>
          <ac:spMkLst>
            <pc:docMk/>
            <pc:sldMk cId="3609166272" sldId="327"/>
            <ac:spMk id="11" creationId="{00000000-0000-0000-0000-000000000000}"/>
          </ac:spMkLst>
        </pc:spChg>
      </pc:sldChg>
      <pc:sldChg chg="del">
        <pc:chgData name="Hongkai Yu" userId="281bc30c58455874" providerId="LiveId" clId="{10DBDB75-C786-42DF-B2F7-715FDF9E9A02}" dt="2022-01-27T19:05:33.254" v="881" actId="47"/>
        <pc:sldMkLst>
          <pc:docMk/>
          <pc:sldMk cId="3323612306" sldId="333"/>
        </pc:sldMkLst>
      </pc:sldChg>
      <pc:sldChg chg="del">
        <pc:chgData name="Hongkai Yu" userId="281bc30c58455874" providerId="LiveId" clId="{10DBDB75-C786-42DF-B2F7-715FDF9E9A02}" dt="2022-01-27T18:23:59.513" v="8" actId="47"/>
        <pc:sldMkLst>
          <pc:docMk/>
          <pc:sldMk cId="1981398379" sldId="336"/>
        </pc:sldMkLst>
      </pc:sldChg>
      <pc:sldChg chg="modSp mod">
        <pc:chgData name="Hongkai Yu" userId="281bc30c58455874" providerId="LiveId" clId="{10DBDB75-C786-42DF-B2F7-715FDF9E9A02}" dt="2022-01-27T19:36:31.856" v="1110" actId="20577"/>
        <pc:sldMkLst>
          <pc:docMk/>
          <pc:sldMk cId="1912072071" sldId="337"/>
        </pc:sldMkLst>
        <pc:spChg chg="mod">
          <ac:chgData name="Hongkai Yu" userId="281bc30c58455874" providerId="LiveId" clId="{10DBDB75-C786-42DF-B2F7-715FDF9E9A02}" dt="2022-01-27T19:36:31.856" v="1110" actId="20577"/>
          <ac:spMkLst>
            <pc:docMk/>
            <pc:sldMk cId="1912072071" sldId="337"/>
            <ac:spMk id="13" creationId="{6DE616CB-006F-416C-B292-C43C9994F712}"/>
          </ac:spMkLst>
        </pc:spChg>
        <pc:spChg chg="mod">
          <ac:chgData name="Hongkai Yu" userId="281bc30c58455874" providerId="LiveId" clId="{10DBDB75-C786-42DF-B2F7-715FDF9E9A02}" dt="2022-01-27T19:20:03.015" v="1060" actId="1035"/>
          <ac:spMkLst>
            <pc:docMk/>
            <pc:sldMk cId="1912072071" sldId="337"/>
            <ac:spMk id="15" creationId="{061B5AE1-41C3-48E6-B9D7-943F05938D47}"/>
          </ac:spMkLst>
        </pc:spChg>
      </pc:sldChg>
      <pc:sldChg chg="modSp mod">
        <pc:chgData name="Hongkai Yu" userId="281bc30c58455874" providerId="LiveId" clId="{10DBDB75-C786-42DF-B2F7-715FDF9E9A02}" dt="2022-01-27T19:25:22.676" v="1085" actId="20577"/>
        <pc:sldMkLst>
          <pc:docMk/>
          <pc:sldMk cId="1439045117" sldId="339"/>
        </pc:sldMkLst>
        <pc:spChg chg="mod">
          <ac:chgData name="Hongkai Yu" userId="281bc30c58455874" providerId="LiveId" clId="{10DBDB75-C786-42DF-B2F7-715FDF9E9A02}" dt="2022-01-27T19:25:22.676" v="1085" actId="20577"/>
          <ac:spMkLst>
            <pc:docMk/>
            <pc:sldMk cId="1439045117" sldId="339"/>
            <ac:spMk id="15" creationId="{9D793171-F01E-4673-89D1-B09A633598D5}"/>
          </ac:spMkLst>
        </pc:spChg>
      </pc:sldChg>
      <pc:sldChg chg="addSp delSp modSp add mod">
        <pc:chgData name="Hongkai Yu" userId="281bc30c58455874" providerId="LiveId" clId="{10DBDB75-C786-42DF-B2F7-715FDF9E9A02}" dt="2022-01-27T19:37:49.338" v="1114" actId="1038"/>
        <pc:sldMkLst>
          <pc:docMk/>
          <pc:sldMk cId="4089584660" sldId="342"/>
        </pc:sldMkLst>
        <pc:spChg chg="mod">
          <ac:chgData name="Hongkai Yu" userId="281bc30c58455874" providerId="LiveId" clId="{10DBDB75-C786-42DF-B2F7-715FDF9E9A02}" dt="2022-01-27T18:37:43.585" v="247"/>
          <ac:spMkLst>
            <pc:docMk/>
            <pc:sldMk cId="4089584660" sldId="342"/>
            <ac:spMk id="11" creationId="{00000000-0000-0000-0000-000000000000}"/>
          </ac:spMkLst>
        </pc:spChg>
        <pc:spChg chg="add mod">
          <ac:chgData name="Hongkai Yu" userId="281bc30c58455874" providerId="LiveId" clId="{10DBDB75-C786-42DF-B2F7-715FDF9E9A02}" dt="2022-01-27T18:40:03.242" v="328" actId="20577"/>
          <ac:spMkLst>
            <pc:docMk/>
            <pc:sldMk cId="4089584660" sldId="342"/>
            <ac:spMk id="13" creationId="{06071371-0F3C-453B-8D83-CFC8B5788C36}"/>
          </ac:spMkLst>
        </pc:spChg>
        <pc:spChg chg="del">
          <ac:chgData name="Hongkai Yu" userId="281bc30c58455874" providerId="LiveId" clId="{10DBDB75-C786-42DF-B2F7-715FDF9E9A02}" dt="2022-01-27T18:37:48.947" v="249" actId="478"/>
          <ac:spMkLst>
            <pc:docMk/>
            <pc:sldMk cId="4089584660" sldId="342"/>
            <ac:spMk id="59" creationId="{E9CD888A-E614-416D-8759-C43C377EF856}"/>
          </ac:spMkLst>
        </pc:spChg>
        <pc:spChg chg="mod">
          <ac:chgData name="Hongkai Yu" userId="281bc30c58455874" providerId="LiveId" clId="{10DBDB75-C786-42DF-B2F7-715FDF9E9A02}" dt="2022-01-27T18:39:54.411" v="288" actId="1035"/>
          <ac:spMkLst>
            <pc:docMk/>
            <pc:sldMk cId="4089584660" sldId="342"/>
            <ac:spMk id="82" creationId="{00000000-0000-0000-0000-000000000000}"/>
          </ac:spMkLst>
        </pc:spChg>
        <pc:spChg chg="del">
          <ac:chgData name="Hongkai Yu" userId="281bc30c58455874" providerId="LiveId" clId="{10DBDB75-C786-42DF-B2F7-715FDF9E9A02}" dt="2022-01-27T18:37:47.866" v="248" actId="478"/>
          <ac:spMkLst>
            <pc:docMk/>
            <pc:sldMk cId="4089584660" sldId="342"/>
            <ac:spMk id="83" creationId="{00000000-0000-0000-0000-000000000000}"/>
          </ac:spMkLst>
        </pc:spChg>
        <pc:picChg chg="add mod">
          <ac:chgData name="Hongkai Yu" userId="281bc30c58455874" providerId="LiveId" clId="{10DBDB75-C786-42DF-B2F7-715FDF9E9A02}" dt="2022-01-27T19:37:49.338" v="1114" actId="1038"/>
          <ac:picMkLst>
            <pc:docMk/>
            <pc:sldMk cId="4089584660" sldId="342"/>
            <ac:picMk id="3" creationId="{F50979B3-5EC2-4CA8-832A-915233AF9F8F}"/>
          </ac:picMkLst>
        </pc:picChg>
        <pc:picChg chg="add mod">
          <ac:chgData name="Hongkai Yu" userId="281bc30c58455874" providerId="LiveId" clId="{10DBDB75-C786-42DF-B2F7-715FDF9E9A02}" dt="2022-01-27T19:37:47.523" v="1112" actId="1037"/>
          <ac:picMkLst>
            <pc:docMk/>
            <pc:sldMk cId="4089584660" sldId="342"/>
            <ac:picMk id="6" creationId="{D2B46023-6154-4E02-87B7-8EF5E0FBFA89}"/>
          </ac:picMkLst>
        </pc:picChg>
        <pc:picChg chg="add mod">
          <ac:chgData name="Hongkai Yu" userId="281bc30c58455874" providerId="LiveId" clId="{10DBDB75-C786-42DF-B2F7-715FDF9E9A02}" dt="2022-01-27T18:40:06.104" v="329" actId="1076"/>
          <ac:picMkLst>
            <pc:docMk/>
            <pc:sldMk cId="4089584660" sldId="342"/>
            <ac:picMk id="8" creationId="{0FBC73A2-4345-4974-A92F-0A6470D6ADEC}"/>
          </ac:picMkLst>
        </pc:picChg>
        <pc:picChg chg="add del mod">
          <ac:chgData name="Hongkai Yu" userId="281bc30c58455874" providerId="LiveId" clId="{10DBDB75-C786-42DF-B2F7-715FDF9E9A02}" dt="2022-01-27T18:40:48.405" v="334" actId="478"/>
          <ac:picMkLst>
            <pc:docMk/>
            <pc:sldMk cId="4089584660" sldId="342"/>
            <ac:picMk id="10" creationId="{05CACA4D-80CC-4EE9-A335-4E897956B7EB}"/>
          </ac:picMkLst>
        </pc:picChg>
        <pc:picChg chg="add mod">
          <ac:chgData name="Hongkai Yu" userId="281bc30c58455874" providerId="LiveId" clId="{10DBDB75-C786-42DF-B2F7-715FDF9E9A02}" dt="2022-01-27T18:41:11.802" v="348" actId="1037"/>
          <ac:picMkLst>
            <pc:docMk/>
            <pc:sldMk cId="4089584660" sldId="342"/>
            <ac:picMk id="14" creationId="{90FC1F61-A014-420C-B4ED-D54B22ED7BAF}"/>
          </ac:picMkLst>
        </pc:picChg>
        <pc:picChg chg="add mod">
          <ac:chgData name="Hongkai Yu" userId="281bc30c58455874" providerId="LiveId" clId="{10DBDB75-C786-42DF-B2F7-715FDF9E9A02}" dt="2022-01-27T18:41:08.791" v="346" actId="1037"/>
          <ac:picMkLst>
            <pc:docMk/>
            <pc:sldMk cId="4089584660" sldId="342"/>
            <ac:picMk id="16" creationId="{C04CD0EA-2082-4A26-BEA9-DDA93E6E49AF}"/>
          </ac:picMkLst>
        </pc:picChg>
        <pc:picChg chg="add mod">
          <ac:chgData name="Hongkai Yu" userId="281bc30c58455874" providerId="LiveId" clId="{10DBDB75-C786-42DF-B2F7-715FDF9E9A02}" dt="2022-01-27T18:41:49.406" v="350" actId="1076"/>
          <ac:picMkLst>
            <pc:docMk/>
            <pc:sldMk cId="4089584660" sldId="342"/>
            <ac:picMk id="18" creationId="{3D6EFFD2-2196-46EE-BD15-E4BFD0E1BD0F}"/>
          </ac:picMkLst>
        </pc:picChg>
        <pc:picChg chg="add mod">
          <ac:chgData name="Hongkai Yu" userId="281bc30c58455874" providerId="LiveId" clId="{10DBDB75-C786-42DF-B2F7-715FDF9E9A02}" dt="2022-01-27T18:41:59.202" v="352" actId="1076"/>
          <ac:picMkLst>
            <pc:docMk/>
            <pc:sldMk cId="4089584660" sldId="342"/>
            <ac:picMk id="20" creationId="{D69B69CE-30A7-40A2-967C-E6EF2B5ECD46}"/>
          </ac:picMkLst>
        </pc:picChg>
        <pc:picChg chg="add mod">
          <ac:chgData name="Hongkai Yu" userId="281bc30c58455874" providerId="LiveId" clId="{10DBDB75-C786-42DF-B2F7-715FDF9E9A02}" dt="2022-01-27T18:42:50.470" v="362" actId="1035"/>
          <ac:picMkLst>
            <pc:docMk/>
            <pc:sldMk cId="4089584660" sldId="342"/>
            <ac:picMk id="22" creationId="{76B84A5E-E950-4A8C-85CB-8CE141CC3282}"/>
          </ac:picMkLst>
        </pc:picChg>
        <pc:picChg chg="add mod">
          <ac:chgData name="Hongkai Yu" userId="281bc30c58455874" providerId="LiveId" clId="{10DBDB75-C786-42DF-B2F7-715FDF9E9A02}" dt="2022-01-27T18:42:47.897" v="361" actId="1037"/>
          <ac:picMkLst>
            <pc:docMk/>
            <pc:sldMk cId="4089584660" sldId="342"/>
            <ac:picMk id="24" creationId="{683D50A6-059E-4BAC-8501-4EE40DC1AA94}"/>
          </ac:picMkLst>
        </pc:picChg>
      </pc:sldChg>
      <pc:sldChg chg="addSp delSp modSp add mod modAnim">
        <pc:chgData name="Hongkai Yu" userId="281bc30c58455874" providerId="LiveId" clId="{10DBDB75-C786-42DF-B2F7-715FDF9E9A02}" dt="2022-01-27T19:38:37.665" v="1116" actId="404"/>
        <pc:sldMkLst>
          <pc:docMk/>
          <pc:sldMk cId="25698126" sldId="343"/>
        </pc:sldMkLst>
        <pc:spChg chg="add mod">
          <ac:chgData name="Hongkai Yu" userId="281bc30c58455874" providerId="LiveId" clId="{10DBDB75-C786-42DF-B2F7-715FDF9E9A02}" dt="2022-01-27T18:49:54.304" v="514" actId="1036"/>
          <ac:spMkLst>
            <pc:docMk/>
            <pc:sldMk cId="25698126" sldId="343"/>
            <ac:spMk id="7" creationId="{F9B39495-9DD6-4069-AD04-D2F64AD7198E}"/>
          </ac:spMkLst>
        </pc:spChg>
        <pc:spChg chg="mod">
          <ac:chgData name="Hongkai Yu" userId="281bc30c58455874" providerId="LiveId" clId="{10DBDB75-C786-42DF-B2F7-715FDF9E9A02}" dt="2022-01-27T18:43:27.986" v="363"/>
          <ac:spMkLst>
            <pc:docMk/>
            <pc:sldMk cId="25698126" sldId="343"/>
            <ac:spMk id="11" creationId="{00000000-0000-0000-0000-000000000000}"/>
          </ac:spMkLst>
        </pc:spChg>
        <pc:spChg chg="add mod">
          <ac:chgData name="Hongkai Yu" userId="281bc30c58455874" providerId="LiveId" clId="{10DBDB75-C786-42DF-B2F7-715FDF9E9A02}" dt="2022-01-27T18:55:32.537" v="649" actId="1036"/>
          <ac:spMkLst>
            <pc:docMk/>
            <pc:sldMk cId="25698126" sldId="343"/>
            <ac:spMk id="20" creationId="{1862F584-FD3A-4210-B080-DE8D06C5A211}"/>
          </ac:spMkLst>
        </pc:spChg>
        <pc:spChg chg="add mod">
          <ac:chgData name="Hongkai Yu" userId="281bc30c58455874" providerId="LiveId" clId="{10DBDB75-C786-42DF-B2F7-715FDF9E9A02}" dt="2022-01-27T19:38:37.665" v="1116" actId="404"/>
          <ac:spMkLst>
            <pc:docMk/>
            <pc:sldMk cId="25698126" sldId="343"/>
            <ac:spMk id="22" creationId="{6896998C-87EB-4FA3-81AD-D7EA20762108}"/>
          </ac:spMkLst>
        </pc:spChg>
        <pc:spChg chg="del">
          <ac:chgData name="Hongkai Yu" userId="281bc30c58455874" providerId="LiveId" clId="{10DBDB75-C786-42DF-B2F7-715FDF9E9A02}" dt="2022-01-27T18:43:40.055" v="393" actId="478"/>
          <ac:spMkLst>
            <pc:docMk/>
            <pc:sldMk cId="25698126" sldId="343"/>
            <ac:spMk id="59" creationId="{E9CD888A-E614-416D-8759-C43C377EF856}"/>
          </ac:spMkLst>
        </pc:spChg>
        <pc:spChg chg="del">
          <ac:chgData name="Hongkai Yu" userId="281bc30c58455874" providerId="LiveId" clId="{10DBDB75-C786-42DF-B2F7-715FDF9E9A02}" dt="2022-01-27T18:43:40.055" v="393" actId="478"/>
          <ac:spMkLst>
            <pc:docMk/>
            <pc:sldMk cId="25698126" sldId="343"/>
            <ac:spMk id="82" creationId="{00000000-0000-0000-0000-000000000000}"/>
          </ac:spMkLst>
        </pc:spChg>
        <pc:spChg chg="del">
          <ac:chgData name="Hongkai Yu" userId="281bc30c58455874" providerId="LiveId" clId="{10DBDB75-C786-42DF-B2F7-715FDF9E9A02}" dt="2022-01-27T18:43:40.055" v="393" actId="478"/>
          <ac:spMkLst>
            <pc:docMk/>
            <pc:sldMk cId="25698126" sldId="343"/>
            <ac:spMk id="83" creationId="{00000000-0000-0000-0000-000000000000}"/>
          </ac:spMkLst>
        </pc:spChg>
        <pc:picChg chg="add mod">
          <ac:chgData name="Hongkai Yu" userId="281bc30c58455874" providerId="LiveId" clId="{10DBDB75-C786-42DF-B2F7-715FDF9E9A02}" dt="2022-01-27T18:49:54.304" v="514" actId="1036"/>
          <ac:picMkLst>
            <pc:docMk/>
            <pc:sldMk cId="25698126" sldId="343"/>
            <ac:picMk id="3" creationId="{504DBC90-B0F5-459F-BF52-AE990BA297D4}"/>
          </ac:picMkLst>
        </pc:picChg>
        <pc:picChg chg="add mod">
          <ac:chgData name="Hongkai Yu" userId="281bc30c58455874" providerId="LiveId" clId="{10DBDB75-C786-42DF-B2F7-715FDF9E9A02}" dt="2022-01-27T18:49:54.304" v="514" actId="1036"/>
          <ac:picMkLst>
            <pc:docMk/>
            <pc:sldMk cId="25698126" sldId="343"/>
            <ac:picMk id="6" creationId="{AD5D65D9-2483-4055-BA08-24A69254F974}"/>
          </ac:picMkLst>
        </pc:picChg>
        <pc:picChg chg="add mod">
          <ac:chgData name="Hongkai Yu" userId="281bc30c58455874" providerId="LiveId" clId="{10DBDB75-C786-42DF-B2F7-715FDF9E9A02}" dt="2022-01-27T18:50:54.055" v="568" actId="1076"/>
          <ac:picMkLst>
            <pc:docMk/>
            <pc:sldMk cId="25698126" sldId="343"/>
            <ac:picMk id="9" creationId="{7D1ADAFC-E0EE-4CA8-B74B-88FAD725276E}"/>
          </ac:picMkLst>
        </pc:picChg>
        <pc:picChg chg="add mod">
          <ac:chgData name="Hongkai Yu" userId="281bc30c58455874" providerId="LiveId" clId="{10DBDB75-C786-42DF-B2F7-715FDF9E9A02}" dt="2022-01-27T18:51:02.767" v="572" actId="1035"/>
          <ac:picMkLst>
            <pc:docMk/>
            <pc:sldMk cId="25698126" sldId="343"/>
            <ac:picMk id="12" creationId="{C99B4B97-F421-49F0-BC15-FDF7D7092855}"/>
          </ac:picMkLst>
        </pc:picChg>
        <pc:picChg chg="add mod">
          <ac:chgData name="Hongkai Yu" userId="281bc30c58455874" providerId="LiveId" clId="{10DBDB75-C786-42DF-B2F7-715FDF9E9A02}" dt="2022-01-27T18:51:07.359" v="584" actId="1035"/>
          <ac:picMkLst>
            <pc:docMk/>
            <pc:sldMk cId="25698126" sldId="343"/>
            <ac:picMk id="14" creationId="{199B5C52-BE49-4B06-A118-BC48A4A30696}"/>
          </ac:picMkLst>
        </pc:picChg>
        <pc:picChg chg="add mod">
          <ac:chgData name="Hongkai Yu" userId="281bc30c58455874" providerId="LiveId" clId="{10DBDB75-C786-42DF-B2F7-715FDF9E9A02}" dt="2022-01-27T18:51:09.824" v="589" actId="1035"/>
          <ac:picMkLst>
            <pc:docMk/>
            <pc:sldMk cId="25698126" sldId="343"/>
            <ac:picMk id="16" creationId="{D5DC6228-3C1A-40E9-A018-A0F27B0A1CD4}"/>
          </ac:picMkLst>
        </pc:picChg>
      </pc:sldChg>
      <pc:sldChg chg="modSp add mod">
        <pc:chgData name="Hongkai Yu" userId="281bc30c58455874" providerId="LiveId" clId="{10DBDB75-C786-42DF-B2F7-715FDF9E9A02}" dt="2022-01-27T19:28:12.574" v="1105" actId="20577"/>
        <pc:sldMkLst>
          <pc:docMk/>
          <pc:sldMk cId="1180462888" sldId="344"/>
        </pc:sldMkLst>
        <pc:spChg chg="mod">
          <ac:chgData name="Hongkai Yu" userId="281bc30c58455874" providerId="LiveId" clId="{10DBDB75-C786-42DF-B2F7-715FDF9E9A02}" dt="2022-01-27T19:28:12.574" v="1105" actId="20577"/>
          <ac:spMkLst>
            <pc:docMk/>
            <pc:sldMk cId="1180462888" sldId="344"/>
            <ac:spMk id="11" creationId="{00000000-0000-0000-0000-000000000000}"/>
          </ac:spMkLst>
        </pc:spChg>
      </pc:sldChg>
      <pc:sldChg chg="addSp delSp modSp add mod delAnim">
        <pc:chgData name="Hongkai Yu" userId="281bc30c58455874" providerId="LiveId" clId="{10DBDB75-C786-42DF-B2F7-715FDF9E9A02}" dt="2022-01-27T18:59:33.362" v="845" actId="1036"/>
        <pc:sldMkLst>
          <pc:docMk/>
          <pc:sldMk cId="1068368205" sldId="345"/>
        </pc:sldMkLst>
        <pc:spChg chg="del">
          <ac:chgData name="Hongkai Yu" userId="281bc30c58455874" providerId="LiveId" clId="{10DBDB75-C786-42DF-B2F7-715FDF9E9A02}" dt="2022-01-27T18:53:32.162" v="618" actId="478"/>
          <ac:spMkLst>
            <pc:docMk/>
            <pc:sldMk cId="1068368205" sldId="345"/>
            <ac:spMk id="7" creationId="{F9B39495-9DD6-4069-AD04-D2F64AD7198E}"/>
          </ac:spMkLst>
        </pc:spChg>
        <pc:spChg chg="mod">
          <ac:chgData name="Hongkai Yu" userId="281bc30c58455874" providerId="LiveId" clId="{10DBDB75-C786-42DF-B2F7-715FDF9E9A02}" dt="2022-01-27T18:55:41.549" v="651" actId="1036"/>
          <ac:spMkLst>
            <pc:docMk/>
            <pc:sldMk cId="1068368205" sldId="345"/>
            <ac:spMk id="20" creationId="{1862F584-FD3A-4210-B080-DE8D06C5A211}"/>
          </ac:spMkLst>
        </pc:spChg>
        <pc:spChg chg="add mod">
          <ac:chgData name="Hongkai Yu" userId="281bc30c58455874" providerId="LiveId" clId="{10DBDB75-C786-42DF-B2F7-715FDF9E9A02}" dt="2022-01-27T18:57:46.096" v="706" actId="20577"/>
          <ac:spMkLst>
            <pc:docMk/>
            <pc:sldMk cId="1068368205" sldId="345"/>
            <ac:spMk id="21" creationId="{183839E7-988D-42EA-A20C-F5523CCE43CA}"/>
          </ac:spMkLst>
        </pc:spChg>
        <pc:spChg chg="del">
          <ac:chgData name="Hongkai Yu" userId="281bc30c58455874" providerId="LiveId" clId="{10DBDB75-C786-42DF-B2F7-715FDF9E9A02}" dt="2022-01-27T18:53:32.162" v="618" actId="478"/>
          <ac:spMkLst>
            <pc:docMk/>
            <pc:sldMk cId="1068368205" sldId="345"/>
            <ac:spMk id="22" creationId="{6896998C-87EB-4FA3-81AD-D7EA20762108}"/>
          </ac:spMkLst>
        </pc:spChg>
        <pc:spChg chg="add mod">
          <ac:chgData name="Hongkai Yu" userId="281bc30c58455874" providerId="LiveId" clId="{10DBDB75-C786-42DF-B2F7-715FDF9E9A02}" dt="2022-01-27T18:59:05.344" v="838" actId="20577"/>
          <ac:spMkLst>
            <pc:docMk/>
            <pc:sldMk cId="1068368205" sldId="345"/>
            <ac:spMk id="23" creationId="{3FA52595-6A4C-459F-9CD0-D8EC0B4969E4}"/>
          </ac:spMkLst>
        </pc:spChg>
        <pc:picChg chg="del">
          <ac:chgData name="Hongkai Yu" userId="281bc30c58455874" providerId="LiveId" clId="{10DBDB75-C786-42DF-B2F7-715FDF9E9A02}" dt="2022-01-27T18:53:32.162" v="618" actId="478"/>
          <ac:picMkLst>
            <pc:docMk/>
            <pc:sldMk cId="1068368205" sldId="345"/>
            <ac:picMk id="3" creationId="{504DBC90-B0F5-459F-BF52-AE990BA297D4}"/>
          </ac:picMkLst>
        </pc:picChg>
        <pc:picChg chg="add mod">
          <ac:chgData name="Hongkai Yu" userId="281bc30c58455874" providerId="LiveId" clId="{10DBDB75-C786-42DF-B2F7-715FDF9E9A02}" dt="2022-01-27T18:54:22.192" v="627" actId="1076"/>
          <ac:picMkLst>
            <pc:docMk/>
            <pc:sldMk cId="1068368205" sldId="345"/>
            <ac:picMk id="4" creationId="{A10BBCA6-8B03-41FD-B54F-B954E65AE2D4}"/>
          </ac:picMkLst>
        </pc:picChg>
        <pc:picChg chg="del">
          <ac:chgData name="Hongkai Yu" userId="281bc30c58455874" providerId="LiveId" clId="{10DBDB75-C786-42DF-B2F7-715FDF9E9A02}" dt="2022-01-27T18:53:32.162" v="618" actId="478"/>
          <ac:picMkLst>
            <pc:docMk/>
            <pc:sldMk cId="1068368205" sldId="345"/>
            <ac:picMk id="6" creationId="{AD5D65D9-2483-4055-BA08-24A69254F974}"/>
          </ac:picMkLst>
        </pc:picChg>
        <pc:picChg chg="del">
          <ac:chgData name="Hongkai Yu" userId="281bc30c58455874" providerId="LiveId" clId="{10DBDB75-C786-42DF-B2F7-715FDF9E9A02}" dt="2022-01-27T18:53:29.195" v="617" actId="478"/>
          <ac:picMkLst>
            <pc:docMk/>
            <pc:sldMk cId="1068368205" sldId="345"/>
            <ac:picMk id="9" creationId="{7D1ADAFC-E0EE-4CA8-B74B-88FAD725276E}"/>
          </ac:picMkLst>
        </pc:picChg>
        <pc:picChg chg="add mod">
          <ac:chgData name="Hongkai Yu" userId="281bc30c58455874" providerId="LiveId" clId="{10DBDB75-C786-42DF-B2F7-715FDF9E9A02}" dt="2022-01-27T18:54:28.870" v="631" actId="1035"/>
          <ac:picMkLst>
            <pc:docMk/>
            <pc:sldMk cId="1068368205" sldId="345"/>
            <ac:picMk id="10" creationId="{F695E278-8215-4B98-B0FD-B252A6736A6E}"/>
          </ac:picMkLst>
        </pc:picChg>
        <pc:picChg chg="del">
          <ac:chgData name="Hongkai Yu" userId="281bc30c58455874" providerId="LiveId" clId="{10DBDB75-C786-42DF-B2F7-715FDF9E9A02}" dt="2022-01-27T18:53:32.162" v="618" actId="478"/>
          <ac:picMkLst>
            <pc:docMk/>
            <pc:sldMk cId="1068368205" sldId="345"/>
            <ac:picMk id="12" creationId="{C99B4B97-F421-49F0-BC15-FDF7D7092855}"/>
          </ac:picMkLst>
        </pc:picChg>
        <pc:picChg chg="del">
          <ac:chgData name="Hongkai Yu" userId="281bc30c58455874" providerId="LiveId" clId="{10DBDB75-C786-42DF-B2F7-715FDF9E9A02}" dt="2022-01-27T18:53:32.162" v="618" actId="478"/>
          <ac:picMkLst>
            <pc:docMk/>
            <pc:sldMk cId="1068368205" sldId="345"/>
            <ac:picMk id="14" creationId="{199B5C52-BE49-4B06-A118-BC48A4A30696}"/>
          </ac:picMkLst>
        </pc:picChg>
        <pc:picChg chg="add mod">
          <ac:chgData name="Hongkai Yu" userId="281bc30c58455874" providerId="LiveId" clId="{10DBDB75-C786-42DF-B2F7-715FDF9E9A02}" dt="2022-01-27T18:59:33.362" v="845" actId="1036"/>
          <ac:picMkLst>
            <pc:docMk/>
            <pc:sldMk cId="1068368205" sldId="345"/>
            <ac:picMk id="15" creationId="{9A498DDF-CDA0-4D03-979E-3BDBD661151A}"/>
          </ac:picMkLst>
        </pc:picChg>
        <pc:picChg chg="del">
          <ac:chgData name="Hongkai Yu" userId="281bc30c58455874" providerId="LiveId" clId="{10DBDB75-C786-42DF-B2F7-715FDF9E9A02}" dt="2022-01-27T18:53:32.162" v="618" actId="478"/>
          <ac:picMkLst>
            <pc:docMk/>
            <pc:sldMk cId="1068368205" sldId="345"/>
            <ac:picMk id="16" creationId="{D5DC6228-3C1A-40E9-A018-A0F27B0A1CD4}"/>
          </ac:picMkLst>
        </pc:picChg>
        <pc:picChg chg="add mod">
          <ac:chgData name="Hongkai Yu" userId="281bc30c58455874" providerId="LiveId" clId="{10DBDB75-C786-42DF-B2F7-715FDF9E9A02}" dt="2022-01-27T18:59:30.854" v="843" actId="14100"/>
          <ac:picMkLst>
            <pc:docMk/>
            <pc:sldMk cId="1068368205" sldId="345"/>
            <ac:picMk id="18" creationId="{7A3C2490-0827-4575-90B0-6B8915035345}"/>
          </ac:picMkLst>
        </pc:picChg>
        <pc:picChg chg="add mod">
          <ac:chgData name="Hongkai Yu" userId="281bc30c58455874" providerId="LiveId" clId="{10DBDB75-C786-42DF-B2F7-715FDF9E9A02}" dt="2022-01-27T18:58:47.088" v="821" actId="1076"/>
          <ac:picMkLst>
            <pc:docMk/>
            <pc:sldMk cId="1068368205" sldId="345"/>
            <ac:picMk id="24" creationId="{ABA9138F-2D74-44A8-A04B-7AB62D7C6E3E}"/>
          </ac:picMkLst>
        </pc:picChg>
      </pc:sldChg>
      <pc:sldChg chg="addSp delSp modSp add mod">
        <pc:chgData name="Hongkai Yu" userId="281bc30c58455874" providerId="LiveId" clId="{10DBDB75-C786-42DF-B2F7-715FDF9E9A02}" dt="2022-01-27T19:38:24.509" v="1115" actId="404"/>
        <pc:sldMkLst>
          <pc:docMk/>
          <pc:sldMk cId="3524179006" sldId="346"/>
        </pc:sldMkLst>
        <pc:spChg chg="mod">
          <ac:chgData name="Hongkai Yu" userId="281bc30c58455874" providerId="LiveId" clId="{10DBDB75-C786-42DF-B2F7-715FDF9E9A02}" dt="2022-01-27T19:09:32.563" v="942" actId="14100"/>
          <ac:spMkLst>
            <pc:docMk/>
            <pc:sldMk cId="3524179006" sldId="346"/>
            <ac:spMk id="7" creationId="{913B5B33-E1A6-4F9D-ABDC-C6B6E2C5802B}"/>
          </ac:spMkLst>
        </pc:spChg>
        <pc:spChg chg="del">
          <ac:chgData name="Hongkai Yu" userId="281bc30c58455874" providerId="LiveId" clId="{10DBDB75-C786-42DF-B2F7-715FDF9E9A02}" dt="2022-01-27T19:08:16.553" v="899" actId="478"/>
          <ac:spMkLst>
            <pc:docMk/>
            <pc:sldMk cId="3524179006" sldId="346"/>
            <ac:spMk id="13" creationId="{92EDBD82-5C42-4B44-AE93-17745E327591}"/>
          </ac:spMkLst>
        </pc:spChg>
        <pc:spChg chg="del">
          <ac:chgData name="Hongkai Yu" userId="281bc30c58455874" providerId="LiveId" clId="{10DBDB75-C786-42DF-B2F7-715FDF9E9A02}" dt="2022-01-27T19:08:20.985" v="901" actId="478"/>
          <ac:spMkLst>
            <pc:docMk/>
            <pc:sldMk cId="3524179006" sldId="346"/>
            <ac:spMk id="15" creationId="{84AD2E20-24B0-4CFA-ABD9-50703CB194A6}"/>
          </ac:spMkLst>
        </pc:spChg>
        <pc:spChg chg="add mod">
          <ac:chgData name="Hongkai Yu" userId="281bc30c58455874" providerId="LiveId" clId="{10DBDB75-C786-42DF-B2F7-715FDF9E9A02}" dt="2022-01-27T19:38:24.509" v="1115" actId="404"/>
          <ac:spMkLst>
            <pc:docMk/>
            <pc:sldMk cId="3524179006" sldId="346"/>
            <ac:spMk id="16" creationId="{14D6D524-EEA9-4036-A053-722883841587}"/>
          </ac:spMkLst>
        </pc:spChg>
        <pc:spChg chg="mod">
          <ac:chgData name="Hongkai Yu" userId="281bc30c58455874" providerId="LiveId" clId="{10DBDB75-C786-42DF-B2F7-715FDF9E9A02}" dt="2022-01-27T19:08:13.731" v="898" actId="20577"/>
          <ac:spMkLst>
            <pc:docMk/>
            <pc:sldMk cId="3524179006" sldId="346"/>
            <ac:spMk id="64" creationId="{4327928B-3241-429F-B657-C7F91B01860C}"/>
          </ac:spMkLst>
        </pc:spChg>
        <pc:picChg chg="del">
          <ac:chgData name="Hongkai Yu" userId="281bc30c58455874" providerId="LiveId" clId="{10DBDB75-C786-42DF-B2F7-715FDF9E9A02}" dt="2022-01-27T19:08:16.924" v="900" actId="478"/>
          <ac:picMkLst>
            <pc:docMk/>
            <pc:sldMk cId="3524179006" sldId="346"/>
            <ac:picMk id="3" creationId="{44630A7F-6BEB-454D-B543-99728015C862}"/>
          </ac:picMkLst>
        </pc:picChg>
        <pc:picChg chg="add mod">
          <ac:chgData name="Hongkai Yu" userId="281bc30c58455874" providerId="LiveId" clId="{10DBDB75-C786-42DF-B2F7-715FDF9E9A02}" dt="2022-01-27T19:13:56.417" v="1028" actId="1035"/>
          <ac:picMkLst>
            <pc:docMk/>
            <pc:sldMk cId="3524179006" sldId="346"/>
            <ac:picMk id="4" creationId="{D446A375-E7CE-40A1-918C-B8B766AE2300}"/>
          </ac:picMkLst>
        </pc:picChg>
        <pc:picChg chg="add mod">
          <ac:chgData name="Hongkai Yu" userId="281bc30c58455874" providerId="LiveId" clId="{10DBDB75-C786-42DF-B2F7-715FDF9E9A02}" dt="2022-01-27T19:14:00.370" v="1029" actId="1036"/>
          <ac:picMkLst>
            <pc:docMk/>
            <pc:sldMk cId="3524179006" sldId="346"/>
            <ac:picMk id="6" creationId="{1063234A-CEE8-4336-BC91-38E69BE54557}"/>
          </ac:picMkLst>
        </pc:picChg>
        <pc:picChg chg="add mod">
          <ac:chgData name="Hongkai Yu" userId="281bc30c58455874" providerId="LiveId" clId="{10DBDB75-C786-42DF-B2F7-715FDF9E9A02}" dt="2022-01-27T19:25:53.123" v="1091" actId="1037"/>
          <ac:picMkLst>
            <pc:docMk/>
            <pc:sldMk cId="3524179006" sldId="346"/>
            <ac:picMk id="10" creationId="{C9C2D9F6-E172-40F6-B53D-B9E844DDC1B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B829C5-C853-4A78-84F1-7A95C4C2EA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CA9CD-3601-419F-8024-4E2E5EB58A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D132-A0F4-4A5E-B78F-4DEDFEB215DD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90A17-3BB0-4D3E-964F-D8CD77A7F7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73E20-0AD7-4E84-9813-669346A7F1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4D340-82EE-45CF-8E97-1F42B4EC4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978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9E96-BCA9-4E28-969A-2DB0A33F7F9E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5C46-EA30-4F94-8B44-8356D852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44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5A33-D3D7-4896-A329-92A4CD2E59CE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0DAC-7FF0-4B6E-8365-8BF757712A1D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1C39-111B-4A51-A6F8-4607ADE957B4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A52B-6BC7-4674-B5FE-78B009764661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B1B9B-944A-49A6-BA98-5E2890FF37CF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C64F-258C-4F3F-BFBD-41F29A7B8FC1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0422-0622-477C-A4B2-C4EB73B89E55}" type="datetime1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8E0-26DA-4135-9176-7C955D81F729}" type="datetime1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B1D14-4E06-44EF-98C5-D17FDB2BDD23}" type="datetime1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CC67-2151-41A1-93F5-336B1B885C08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14C0-FA3A-44E6-BE7F-D5C979F51572}" type="datetime1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3F29E4C-6560-4A9E-B0AB-55F2E2A64115}" type="datetime1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8-021-94691-7" TargetMode="External"/><Relationship Id="rId5" Type="http://schemas.openxmlformats.org/officeDocument/2006/relationships/hyperlink" Target="https://ogunlao.github.io/2020/04/26/you_dont_really_know_softmax.html" TargetMode="Externa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stats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eplearningbook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sisfun.com/algebra/matrix-multiplying.html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267200"/>
            <a:ext cx="6400800" cy="1752600"/>
          </a:xfrm>
        </p:spPr>
        <p:txBody>
          <a:bodyPr/>
          <a:lstStyle/>
          <a:p>
            <a:pPr algn="r"/>
            <a:r>
              <a:rPr lang="en-US" dirty="0" err="1"/>
              <a:t>Hongkai</a:t>
            </a:r>
            <a:r>
              <a:rPr lang="en-US" dirty="0"/>
              <a:t> Yu</a:t>
            </a:r>
          </a:p>
          <a:p>
            <a:pPr algn="r"/>
            <a:r>
              <a:rPr lang="en-US" dirty="0"/>
              <a:t>Cleveland State University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09600" y="2552700"/>
            <a:ext cx="7924800" cy="876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00" dirty="0">
                <a:solidFill>
                  <a:srgbClr val="0070C0"/>
                </a:solidFill>
              </a:rPr>
              <a:t>Machine Learning Basics: Linear Algebra, Probability and Information Theory </a:t>
            </a:r>
          </a:p>
        </p:txBody>
      </p:sp>
    </p:spTree>
    <p:extLst>
      <p:ext uri="{BB962C8B-B14F-4D97-AF65-F5344CB8AC3E}">
        <p14:creationId xmlns:p14="http://schemas.microsoft.com/office/powerpoint/2010/main" val="234704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ubtitle 2"/>
          <p:cNvSpPr txBox="1">
            <a:spLocks/>
          </p:cNvSpPr>
          <p:nvPr/>
        </p:nvSpPr>
        <p:spPr>
          <a:xfrm>
            <a:off x="0" y="1421921"/>
            <a:ext cx="1885076" cy="483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Observation: 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DC39230-C267-425A-A357-3A370E498365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Bayes theorem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06055-F0B5-45B2-94D2-06003144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83" y="2971800"/>
            <a:ext cx="3733617" cy="971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DD253-B844-4296-8EBD-581347FA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01" y="4276402"/>
            <a:ext cx="3425980" cy="760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B89C1-CB69-4EC2-AA33-E4237C8D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248" y="1418426"/>
            <a:ext cx="1942819" cy="483079"/>
          </a:xfrm>
          <a:prstGeom prst="rect">
            <a:avLst/>
          </a:prstGeom>
        </p:spPr>
      </p:pic>
      <p:sp>
        <p:nvSpPr>
          <p:cNvPr id="68" name="Subtitle 2">
            <a:extLst>
              <a:ext uri="{FF2B5EF4-FFF2-40B4-BE49-F238E27FC236}">
                <a16:creationId xmlns:a16="http://schemas.microsoft.com/office/drawing/2014/main" id="{F6E6D9FD-34E6-4353-B1A5-4C45D30F5A53}"/>
              </a:ext>
            </a:extLst>
          </p:cNvPr>
          <p:cNvSpPr txBox="1">
            <a:spLocks/>
          </p:cNvSpPr>
          <p:nvPr/>
        </p:nvSpPr>
        <p:spPr>
          <a:xfrm>
            <a:off x="96124" y="2018581"/>
            <a:ext cx="1885076" cy="483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Class: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C6ED2-E68C-4B4C-B05E-95EEAC872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091" y="2089287"/>
            <a:ext cx="335309" cy="327688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44D073-49C1-43EA-B8D3-37C9E8F8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4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ubtitle 2"/>
          <p:cNvSpPr txBox="1">
            <a:spLocks/>
          </p:cNvSpPr>
          <p:nvPr/>
        </p:nvSpPr>
        <p:spPr>
          <a:xfrm>
            <a:off x="0" y="1421921"/>
            <a:ext cx="1885076" cy="483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Observation: 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8DC39230-C267-425A-A357-3A370E498365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Bayes classifier-</a:t>
            </a:r>
            <a:r>
              <a:rPr lang="it-IT" sz="2800" b="1" dirty="0">
                <a:solidFill>
                  <a:srgbClr val="000000"/>
                </a:solidFill>
                <a:ea typeface="+mj-ea"/>
                <a:cs typeface="+mj-cs"/>
              </a:rPr>
              <a:t>Maximum a Posteriori (MAP) </a:t>
            </a:r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 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06055-F0B5-45B2-94D2-06003144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83" y="2971800"/>
            <a:ext cx="3733617" cy="971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BDD253-B844-4296-8EBD-581347FA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601" y="4276402"/>
            <a:ext cx="3425980" cy="760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B89C1-CB69-4EC2-AA33-E4237C8D1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248" y="1418426"/>
            <a:ext cx="1942819" cy="483079"/>
          </a:xfrm>
          <a:prstGeom prst="rect">
            <a:avLst/>
          </a:prstGeom>
        </p:spPr>
      </p:pic>
      <p:sp>
        <p:nvSpPr>
          <p:cNvPr id="68" name="Subtitle 2">
            <a:extLst>
              <a:ext uri="{FF2B5EF4-FFF2-40B4-BE49-F238E27FC236}">
                <a16:creationId xmlns:a16="http://schemas.microsoft.com/office/drawing/2014/main" id="{F6E6D9FD-34E6-4353-B1A5-4C45D30F5A53}"/>
              </a:ext>
            </a:extLst>
          </p:cNvPr>
          <p:cNvSpPr txBox="1">
            <a:spLocks/>
          </p:cNvSpPr>
          <p:nvPr/>
        </p:nvSpPr>
        <p:spPr>
          <a:xfrm>
            <a:off x="96124" y="2018581"/>
            <a:ext cx="1885076" cy="483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Class: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2C6ED2-E68C-4B4C-B05E-95EEAC872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091" y="2089287"/>
            <a:ext cx="335309" cy="3276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671810B-7EED-4CA3-9BD4-097ED3BB85D1}"/>
              </a:ext>
            </a:extLst>
          </p:cNvPr>
          <p:cNvSpPr txBox="1">
            <a:spLocks/>
          </p:cNvSpPr>
          <p:nvPr/>
        </p:nvSpPr>
        <p:spPr>
          <a:xfrm>
            <a:off x="1" y="5715000"/>
            <a:ext cx="9143998" cy="483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ea typeface="+mj-ea"/>
                <a:cs typeface="+mj-cs"/>
              </a:rPr>
              <a:t>Optimization: Choose the class with the maximum posterior probability.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87FB-A093-46DC-80D8-819D4A11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ubtitle 2"/>
          <p:cNvSpPr txBox="1">
            <a:spLocks/>
          </p:cNvSpPr>
          <p:nvPr/>
        </p:nvSpPr>
        <p:spPr>
          <a:xfrm>
            <a:off x="738837" y="3823418"/>
            <a:ext cx="1035965" cy="44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mean 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Gaussian Distribution: Single-variate 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1FFA3-9BB8-485A-8AE0-54D24458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2911092" cy="92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A0CF39-DDB9-4604-9F44-964E63CD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46" y="2057400"/>
            <a:ext cx="5077548" cy="28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B9401-925E-412C-A639-79DD5CAE2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4" y="3916788"/>
            <a:ext cx="260915" cy="282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BBC9B-2496-4E61-ACA9-AD36DC58A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76" y="4588636"/>
            <a:ext cx="259103" cy="282657"/>
          </a:xfrm>
          <a:prstGeom prst="rect">
            <a:avLst/>
          </a:prstGeom>
        </p:spPr>
      </p:pic>
      <p:sp>
        <p:nvSpPr>
          <p:cNvPr id="65" name="Subtitle 2">
            <a:extLst>
              <a:ext uri="{FF2B5EF4-FFF2-40B4-BE49-F238E27FC236}">
                <a16:creationId xmlns:a16="http://schemas.microsoft.com/office/drawing/2014/main" id="{9DAD0305-1FA7-4328-B7B8-777DC804B7A0}"/>
              </a:ext>
            </a:extLst>
          </p:cNvPr>
          <p:cNvSpPr txBox="1">
            <a:spLocks/>
          </p:cNvSpPr>
          <p:nvPr/>
        </p:nvSpPr>
        <p:spPr>
          <a:xfrm>
            <a:off x="807366" y="4495800"/>
            <a:ext cx="231683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standard deviation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42F5707-6DBA-497C-B317-E4CC0764D4BF}"/>
              </a:ext>
            </a:extLst>
          </p:cNvPr>
          <p:cNvSpPr txBox="1">
            <a:spLocks/>
          </p:cNvSpPr>
          <p:nvPr/>
        </p:nvSpPr>
        <p:spPr>
          <a:xfrm>
            <a:off x="533400" y="5570791"/>
            <a:ext cx="812429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If we know a Gaussian distribution, we can infer the relative likelihood given any new data sample.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840A452-FBE3-4349-9F22-30F411920AAB}"/>
              </a:ext>
            </a:extLst>
          </p:cNvPr>
          <p:cNvSpPr txBox="1">
            <a:spLocks/>
          </p:cNvSpPr>
          <p:nvPr/>
        </p:nvSpPr>
        <p:spPr>
          <a:xfrm>
            <a:off x="152400" y="1143000"/>
            <a:ext cx="8763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The observation     only has the single-variate feature, for example, a bass has one feature of weight in the previous example.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2F509-6370-42D7-8F2E-43C101692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1175159"/>
            <a:ext cx="213372" cy="27264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2A808-AD71-42EE-9861-3349AA84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3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Gaussian Distribution: Multivariate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42F5707-6DBA-497C-B317-E4CC0764D4BF}"/>
              </a:ext>
            </a:extLst>
          </p:cNvPr>
          <p:cNvSpPr txBox="1">
            <a:spLocks/>
          </p:cNvSpPr>
          <p:nvPr/>
        </p:nvSpPr>
        <p:spPr>
          <a:xfrm>
            <a:off x="152400" y="11430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The observation might have multivariate features, for example, a bass has the features of weight, length, age, color, …, etc.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85C6A-9A2C-4474-9360-08812985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09" y="2286000"/>
            <a:ext cx="6087981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9F92E-9FFD-47D4-AC19-622E82C9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605842"/>
            <a:ext cx="4080067" cy="2871158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AD00ED7-71F5-40EF-B7C9-EEB3734E4C8E}"/>
              </a:ext>
            </a:extLst>
          </p:cNvPr>
          <p:cNvSpPr txBox="1">
            <a:spLocks/>
          </p:cNvSpPr>
          <p:nvPr/>
        </p:nvSpPr>
        <p:spPr>
          <a:xfrm>
            <a:off x="738837" y="4173658"/>
            <a:ext cx="1035965" cy="44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 mean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556397-BFB6-4C1D-A84E-9486CDE86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4" y="4267028"/>
            <a:ext cx="260915" cy="282657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67264A1A-4A95-4533-8543-597DCA97BA1B}"/>
              </a:ext>
            </a:extLst>
          </p:cNvPr>
          <p:cNvSpPr txBox="1">
            <a:spLocks/>
          </p:cNvSpPr>
          <p:nvPr/>
        </p:nvSpPr>
        <p:spPr>
          <a:xfrm>
            <a:off x="807366" y="4846040"/>
            <a:ext cx="231683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covariance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F1D00-3BBD-460A-9947-D295FC06C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83" y="4945082"/>
            <a:ext cx="190517" cy="205758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C6915CB4-0555-4543-BFF5-602DCE57C214}"/>
              </a:ext>
            </a:extLst>
          </p:cNvPr>
          <p:cNvSpPr txBox="1">
            <a:spLocks/>
          </p:cNvSpPr>
          <p:nvPr/>
        </p:nvSpPr>
        <p:spPr>
          <a:xfrm>
            <a:off x="399367" y="5410200"/>
            <a:ext cx="287723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000000"/>
                </a:solidFill>
                <a:ea typeface="+mj-ea"/>
                <a:cs typeface="+mj-cs"/>
              </a:rPr>
              <a:t>d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   feature dimension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41C3E9B-C705-4199-87D7-34C3D4E81A67}"/>
              </a:ext>
            </a:extLst>
          </p:cNvPr>
          <p:cNvSpPr txBox="1">
            <a:spLocks/>
          </p:cNvSpPr>
          <p:nvPr/>
        </p:nvSpPr>
        <p:spPr>
          <a:xfrm>
            <a:off x="152400" y="3657600"/>
            <a:ext cx="287723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000000"/>
                </a:solidFill>
                <a:ea typeface="+mj-ea"/>
                <a:cs typeface="+mj-cs"/>
              </a:rPr>
              <a:t>x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   [x</a:t>
            </a:r>
            <a:r>
              <a:rPr lang="en-US" sz="2000" baseline="-25000" dirty="0">
                <a:solidFill>
                  <a:srgbClr val="000000"/>
                </a:solidFill>
                <a:ea typeface="+mj-ea"/>
                <a:cs typeface="+mj-cs"/>
              </a:rPr>
              <a:t>1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, x</a:t>
            </a:r>
            <a:r>
              <a:rPr lang="en-US" sz="2000" baseline="-25000" dirty="0">
                <a:solidFill>
                  <a:srgbClr val="000000"/>
                </a:solidFill>
                <a:ea typeface="+mj-ea"/>
                <a:cs typeface="+mj-cs"/>
              </a:rPr>
              <a:t>2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, …, x</a:t>
            </a:r>
            <a:r>
              <a:rPr lang="en-US" sz="2000" baseline="-25000" dirty="0">
                <a:solidFill>
                  <a:srgbClr val="000000"/>
                </a:solidFill>
                <a:ea typeface="+mj-ea"/>
                <a:cs typeface="+mj-cs"/>
              </a:rPr>
              <a:t>d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]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94267D6-12D8-4DE0-806D-D3839A8E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2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Gaussian Distribution: Multivariate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42F5707-6DBA-497C-B317-E4CC0764D4BF}"/>
              </a:ext>
            </a:extLst>
          </p:cNvPr>
          <p:cNvSpPr txBox="1">
            <a:spLocks/>
          </p:cNvSpPr>
          <p:nvPr/>
        </p:nvSpPr>
        <p:spPr>
          <a:xfrm>
            <a:off x="152400" y="11430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The observation might have multivariate features, for example, a bass has the features of weight, length, age, color, …, etc.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85C6A-9A2C-4474-9360-08812985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09" y="2286000"/>
            <a:ext cx="6087981" cy="91440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AD00ED7-71F5-40EF-B7C9-EEB3734E4C8E}"/>
              </a:ext>
            </a:extLst>
          </p:cNvPr>
          <p:cNvSpPr txBox="1">
            <a:spLocks/>
          </p:cNvSpPr>
          <p:nvPr/>
        </p:nvSpPr>
        <p:spPr>
          <a:xfrm>
            <a:off x="738837" y="4173658"/>
            <a:ext cx="1035965" cy="44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 mean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556397-BFB6-4C1D-A84E-9486CDE8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4" y="4267028"/>
            <a:ext cx="260915" cy="282657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67264A1A-4A95-4533-8543-597DCA97BA1B}"/>
              </a:ext>
            </a:extLst>
          </p:cNvPr>
          <p:cNvSpPr txBox="1">
            <a:spLocks/>
          </p:cNvSpPr>
          <p:nvPr/>
        </p:nvSpPr>
        <p:spPr>
          <a:xfrm>
            <a:off x="807366" y="4846040"/>
            <a:ext cx="231683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covariance matrix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4F1D00-3BBD-460A-9947-D295FC06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83" y="4945082"/>
            <a:ext cx="190517" cy="205758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C6915CB4-0555-4543-BFF5-602DCE57C214}"/>
              </a:ext>
            </a:extLst>
          </p:cNvPr>
          <p:cNvSpPr txBox="1">
            <a:spLocks/>
          </p:cNvSpPr>
          <p:nvPr/>
        </p:nvSpPr>
        <p:spPr>
          <a:xfrm>
            <a:off x="399367" y="5410200"/>
            <a:ext cx="287723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000000"/>
                </a:solidFill>
                <a:ea typeface="+mj-ea"/>
                <a:cs typeface="+mj-cs"/>
              </a:rPr>
              <a:t>d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   feature dimension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41C3E9B-C705-4199-87D7-34C3D4E81A67}"/>
              </a:ext>
            </a:extLst>
          </p:cNvPr>
          <p:cNvSpPr txBox="1">
            <a:spLocks/>
          </p:cNvSpPr>
          <p:nvPr/>
        </p:nvSpPr>
        <p:spPr>
          <a:xfrm>
            <a:off x="152400" y="3657600"/>
            <a:ext cx="287723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solidFill>
                  <a:srgbClr val="000000"/>
                </a:solidFill>
                <a:ea typeface="+mj-ea"/>
                <a:cs typeface="+mj-cs"/>
              </a:rPr>
              <a:t>x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   [x</a:t>
            </a:r>
            <a:r>
              <a:rPr lang="en-US" sz="2000" baseline="-25000" dirty="0">
                <a:solidFill>
                  <a:srgbClr val="000000"/>
                </a:solidFill>
                <a:ea typeface="+mj-ea"/>
                <a:cs typeface="+mj-cs"/>
              </a:rPr>
              <a:t>1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, x</a:t>
            </a:r>
            <a:r>
              <a:rPr lang="en-US" sz="2000" baseline="-25000" dirty="0">
                <a:solidFill>
                  <a:srgbClr val="000000"/>
                </a:solidFill>
                <a:ea typeface="+mj-ea"/>
                <a:cs typeface="+mj-cs"/>
              </a:rPr>
              <a:t>2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, …, x</a:t>
            </a:r>
            <a:r>
              <a:rPr lang="en-US" sz="2000" baseline="-25000" dirty="0">
                <a:solidFill>
                  <a:srgbClr val="000000"/>
                </a:solidFill>
                <a:ea typeface="+mj-ea"/>
                <a:cs typeface="+mj-cs"/>
              </a:rPr>
              <a:t>d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83238-72AA-4A71-8807-9135E0C6DFA5}"/>
              </a:ext>
            </a:extLst>
          </p:cNvPr>
          <p:cNvSpPr txBox="1"/>
          <p:nvPr/>
        </p:nvSpPr>
        <p:spPr>
          <a:xfrm>
            <a:off x="4572001" y="4038600"/>
            <a:ext cx="4038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Mahalanobis</a:t>
            </a:r>
            <a:r>
              <a:rPr lang="en-US" b="1" dirty="0">
                <a:solidFill>
                  <a:srgbClr val="FF0000"/>
                </a:solidFill>
              </a:rPr>
              <a:t>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EA960-064F-4C3F-9F17-330A43DC929F}"/>
              </a:ext>
            </a:extLst>
          </p:cNvPr>
          <p:cNvSpPr/>
          <p:nvPr/>
        </p:nvSpPr>
        <p:spPr>
          <a:xfrm>
            <a:off x="5715000" y="2438400"/>
            <a:ext cx="1642143" cy="45720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7AA35C-D2D0-4E20-9B82-37E15E9006A5}"/>
              </a:ext>
            </a:extLst>
          </p:cNvPr>
          <p:cNvCxnSpPr>
            <a:cxnSpLocks/>
          </p:cNvCxnSpPr>
          <p:nvPr/>
        </p:nvCxnSpPr>
        <p:spPr>
          <a:xfrm>
            <a:off x="6553200" y="2989939"/>
            <a:ext cx="0" cy="972461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46C753-3859-4B03-A665-91B365643AD5}"/>
              </a:ext>
            </a:extLst>
          </p:cNvPr>
          <p:cNvSpPr txBox="1"/>
          <p:nvPr/>
        </p:nvSpPr>
        <p:spPr>
          <a:xfrm>
            <a:off x="4267200" y="4419600"/>
            <a:ext cx="4626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Distance of one multivariate observation to a Multivariate Gaussian Distribution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90A584C-62C3-49AD-9C90-0B7D0092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1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Gaussian Mixture Model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17173-50B7-4C58-AE71-C0C44BEAC122}"/>
              </a:ext>
            </a:extLst>
          </p:cNvPr>
          <p:cNvSpPr txBox="1"/>
          <p:nvPr/>
        </p:nvSpPr>
        <p:spPr>
          <a:xfrm>
            <a:off x="76200" y="1143000"/>
            <a:ext cx="8915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 Gaussian Mixture Model (GMM) is a probabilistic model that assumes all the data points are generated from a mixture of a finite number of Gaussian distributions with unknown parameters. </a:t>
            </a:r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6431B6AC-61B9-4778-8A5F-5E0EA9E2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88010"/>
            <a:ext cx="4473056" cy="335479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E771D6B-A786-4423-A20D-211B5904B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83" y="2514600"/>
            <a:ext cx="3868817" cy="2901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50FEE5-89F2-477A-A90E-C0524ACDAB19}"/>
              </a:ext>
            </a:extLst>
          </p:cNvPr>
          <p:cNvSpPr txBox="1"/>
          <p:nvPr/>
        </p:nvSpPr>
        <p:spPr>
          <a:xfrm>
            <a:off x="20271" y="6019800"/>
            <a:ext cx="91237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dirty="0"/>
              <a:t>https://sandipanweb.wordpress.com/2017/03/19/hard-soft-clustering-with-k-means-weighted-k-means-and-gmm-em/?frame-nonce=3f50ed1cb9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557F02-F941-4AA6-B290-864A3485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GMM for image segmentation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98BE4D8-34A3-4A03-B0CC-E205BE16B732}"/>
              </a:ext>
            </a:extLst>
          </p:cNvPr>
          <p:cNvSpPr txBox="1">
            <a:spLocks/>
          </p:cNvSpPr>
          <p:nvPr/>
        </p:nvSpPr>
        <p:spPr>
          <a:xfrm>
            <a:off x="76201" y="1143000"/>
            <a:ext cx="89154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In many image segmentation tasks, it is important to represent the foreground/object and background models.</a:t>
            </a:r>
          </a:p>
          <a:p>
            <a:pPr algn="just"/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ea typeface="+mj-ea"/>
                <a:cs typeface="+mj-cs"/>
              </a:rPr>
              <a:t>Learn a GMM model for the foreground GMM with k1 components. </a:t>
            </a:r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  <a:p>
            <a:pPr algn="just"/>
            <a:r>
              <a:rPr lang="en-US" sz="2000" dirty="0">
                <a:solidFill>
                  <a:srgbClr val="00B050"/>
                </a:solidFill>
                <a:ea typeface="+mj-ea"/>
                <a:cs typeface="+mj-cs"/>
              </a:rPr>
              <a:t>Learn a GMM model for the background GMM with k2 components. </a:t>
            </a:r>
          </a:p>
          <a:p>
            <a:pPr algn="just"/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 </a:t>
            </a:r>
            <a:endParaRPr lang="en-US" sz="1800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E8993-C7C1-49B4-A249-51A916D0C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7" y="3505200"/>
            <a:ext cx="8129873" cy="2034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7DB7E4-2A1D-4ABC-B558-AC4910DB93B3}"/>
              </a:ext>
            </a:extLst>
          </p:cNvPr>
          <p:cNvSpPr txBox="1"/>
          <p:nvPr/>
        </p:nvSpPr>
        <p:spPr>
          <a:xfrm>
            <a:off x="76200" y="6019800"/>
            <a:ext cx="8971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http://bitsearch.blogspot.com/2012/07/datasets-for-interactive-segmentation.html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2B43D2-94A3-4435-AFED-D03567C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4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Entropy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8F491-7739-4777-86D3-5674EE101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893711"/>
            <a:ext cx="3276600" cy="849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3B5B33-E1A6-4F9D-ABDC-C6B6E2C5802B}"/>
              </a:ext>
            </a:extLst>
          </p:cNvPr>
          <p:cNvSpPr txBox="1"/>
          <p:nvPr/>
        </p:nvSpPr>
        <p:spPr>
          <a:xfrm>
            <a:off x="178963" y="1230868"/>
            <a:ext cx="866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Given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discrete random variable,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Entropy is a way to describe its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uncertainty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6350C-785B-4EC2-ABAB-2B440144B33F}"/>
              </a:ext>
            </a:extLst>
          </p:cNvPr>
          <p:cNvSpPr txBox="1"/>
          <p:nvPr/>
        </p:nvSpPr>
        <p:spPr>
          <a:xfrm>
            <a:off x="887835" y="2971800"/>
            <a:ext cx="75703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Maximum uncertainty/entropy is obtained by equal distribution.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Minimize entropy means to minimize the uncertainty. 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616CB-006F-416C-B292-C43C9994F712}"/>
              </a:ext>
            </a:extLst>
          </p:cNvPr>
          <p:cNvSpPr txBox="1"/>
          <p:nvPr/>
        </p:nvSpPr>
        <p:spPr>
          <a:xfrm>
            <a:off x="1447800" y="4419600"/>
            <a:ext cx="678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Entropy_of_P = -1*np.sum(np.array(P)*np.log2(P))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B5AE1-41C3-48E6-B9D7-943F05938D47}"/>
              </a:ext>
            </a:extLst>
          </p:cNvPr>
          <p:cNvSpPr txBox="1"/>
          <p:nvPr/>
        </p:nvSpPr>
        <p:spPr>
          <a:xfrm>
            <a:off x="1676400" y="4953000"/>
            <a:ext cx="6046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P=[0.98,0.01,0.01], Entropy of P: 0.1614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Q=[1/3,1/3,1/3], Entropy of Q: 1.5850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CD333A-6F58-4C10-B58A-61E4D05D277F}"/>
              </a:ext>
            </a:extLst>
          </p:cNvPr>
          <p:cNvSpPr txBox="1"/>
          <p:nvPr/>
        </p:nvSpPr>
        <p:spPr>
          <a:xfrm>
            <a:off x="178963" y="6019800"/>
            <a:ext cx="866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For the classification problem,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smaller entropy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is desirable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no matter you have the ground-truth label or not.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4DBF97D-EBC3-461A-B8F2-E0047E43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7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5DA3DE-4F1E-405C-8BC6-B616BAAD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749" y="4464093"/>
            <a:ext cx="637468" cy="654697"/>
          </a:xfrm>
          <a:prstGeom prst="rect">
            <a:avLst/>
          </a:prstGeom>
        </p:spPr>
      </p:pic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Entropy: example applications 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B5B33-E1A6-4F9D-ABDC-C6B6E2C5802B}"/>
              </a:ext>
            </a:extLst>
          </p:cNvPr>
          <p:cNvSpPr txBox="1"/>
          <p:nvPr/>
        </p:nvSpPr>
        <p:spPr>
          <a:xfrm>
            <a:off x="178963" y="1230868"/>
            <a:ext cx="866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Given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discrete random variable,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Entropy is a way to describe its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uncertainty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6350C-785B-4EC2-ABAB-2B440144B33F}"/>
              </a:ext>
            </a:extLst>
          </p:cNvPr>
          <p:cNvSpPr txBox="1"/>
          <p:nvPr/>
        </p:nvSpPr>
        <p:spPr>
          <a:xfrm>
            <a:off x="178963" y="1600200"/>
            <a:ext cx="86791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For the supervised classification problem, cross-entropy loss is minimized to train the machine learning model. </a:t>
            </a:r>
            <a:endParaRPr lang="en-US" b="1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For the classification problem without ground-truth label, we can still minimize entropy to minimize the uncertainty. Because we want the sparse classification confidence distribution, like [0.98,0.01,0.01]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. </a:t>
            </a:r>
            <a:r>
              <a:rPr lang="en-US" sz="1800" b="1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3C763D"/>
              </a:solidFill>
              <a:latin typeface="Courier New" panose="020703090202050204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Entropy/uncertainty can be used to unsupervised evaluation</a:t>
            </a:r>
            <a:r>
              <a:rPr lang="en-US" sz="1800" b="1" i="0" u="none" strike="noStrike" baseline="30000" dirty="0">
                <a:solidFill>
                  <a:srgbClr val="3C763D"/>
                </a:solidFill>
                <a:latin typeface="Courier New" panose="02070309020205020404" pitchFamily="49" charset="0"/>
              </a:rPr>
              <a:t>[*]</a:t>
            </a:r>
            <a:r>
              <a:rPr lang="en-US" sz="1800" b="1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.</a:t>
            </a:r>
            <a:endParaRPr lang="en-US" sz="1800" b="0" i="0" u="none" strike="noStrike" baseline="0" dirty="0">
              <a:solidFill>
                <a:srgbClr val="3C763D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EF164-FB9A-4A48-83C1-65FDC153D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005881"/>
            <a:ext cx="1431881" cy="1824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84BE1-0425-4E04-96F3-8C591C949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1" y="4077840"/>
            <a:ext cx="2532344" cy="2152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73FB90-B539-4A8A-B83C-F57D5D1D1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01" y="3657600"/>
            <a:ext cx="1193799" cy="25450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B9950E4-03F8-4603-8E86-861433DA3DE9}"/>
              </a:ext>
            </a:extLst>
          </p:cNvPr>
          <p:cNvSpPr txBox="1"/>
          <p:nvPr/>
        </p:nvSpPr>
        <p:spPr>
          <a:xfrm>
            <a:off x="76200" y="6400800"/>
            <a:ext cx="87818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[*] Pan, et al. Unsupervised Intra-domain Adaptation for Semantic Segmentation through Self-Supervision, CVPR2020. 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DE73DEF-3262-4290-A678-C8E4EEAC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rgbClr val="000000"/>
                </a:solidFill>
                <a:ea typeface="+mj-ea"/>
                <a:cs typeface="+mj-cs"/>
              </a:rPr>
              <a:t>Kullback</a:t>
            </a:r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–</a:t>
            </a:r>
            <a:r>
              <a:rPr lang="en-US" sz="2800" b="1" dirty="0" err="1">
                <a:solidFill>
                  <a:srgbClr val="000000"/>
                </a:solidFill>
                <a:ea typeface="+mj-ea"/>
                <a:cs typeface="+mj-cs"/>
              </a:rPr>
              <a:t>Leibler</a:t>
            </a:r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 Divergence 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B5B33-E1A6-4F9D-ABDC-C6B6E2C5802B}"/>
              </a:ext>
            </a:extLst>
          </p:cNvPr>
          <p:cNvSpPr txBox="1"/>
          <p:nvPr/>
        </p:nvSpPr>
        <p:spPr>
          <a:xfrm>
            <a:off x="178963" y="1230868"/>
            <a:ext cx="866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How to compute the distance of two distributions?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DBD82-5C42-4B44-AE93-17745E327591}"/>
              </a:ext>
            </a:extLst>
          </p:cNvPr>
          <p:cNvSpPr txBox="1"/>
          <p:nvPr/>
        </p:nvSpPr>
        <p:spPr>
          <a:xfrm>
            <a:off x="178962" y="1923010"/>
            <a:ext cx="86602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mathematical statistics, the KL Divergence, (also called </a:t>
            </a:r>
            <a:r>
              <a:rPr lang="en-US" dirty="0">
                <a:solidFill>
                  <a:srgbClr val="FF0000"/>
                </a:solidFill>
              </a:rPr>
              <a:t>relative entropy</a:t>
            </a:r>
            <a:r>
              <a:rPr lang="en-US" dirty="0"/>
              <a:t>), is a measure of how one probability distribution is different from a second, reference probability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KL Divergence means more similar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KL_Divergence</a:t>
            </a:r>
            <a:r>
              <a:rPr lang="en-US" dirty="0"/>
              <a:t>(P, Q) is not equal to </a:t>
            </a:r>
            <a:r>
              <a:rPr lang="en-US" dirty="0" err="1"/>
              <a:t>KL_Divergence</a:t>
            </a:r>
            <a:r>
              <a:rPr lang="en-US" dirty="0"/>
              <a:t>(Q, P).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428AF-3661-4DED-B45D-B1A5CAB3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16" y="4247618"/>
            <a:ext cx="3388041" cy="716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793171-F01E-4673-89D1-B09A633598D5}"/>
              </a:ext>
            </a:extLst>
          </p:cNvPr>
          <p:cNvSpPr txBox="1"/>
          <p:nvPr/>
        </p:nvSpPr>
        <p:spPr>
          <a:xfrm>
            <a:off x="20272" y="5172670"/>
            <a:ext cx="9123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P=[9/25,12/25,4/25];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Q=[1/3,1/3,1/3];</a:t>
            </a:r>
          </a:p>
          <a:p>
            <a:pPr algn="ctr"/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KLD_P_Q=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np.sum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np.array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(P)*np.log2(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np.array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(P)/</a:t>
            </a:r>
            <a:r>
              <a:rPr lang="en-US" sz="1800" b="0" i="0" u="none" strike="noStrike" baseline="0" dirty="0" err="1">
                <a:solidFill>
                  <a:srgbClr val="3C763D"/>
                </a:solidFill>
                <a:latin typeface="Courier New" panose="02070309020205020404" pitchFamily="49" charset="0"/>
              </a:rPr>
              <a:t>np.array</a:t>
            </a:r>
            <a:r>
              <a:rPr lang="en-US" sz="1800" b="0" i="0" u="none" strike="noStrike" baseline="0" dirty="0">
                <a:solidFill>
                  <a:srgbClr val="3C763D"/>
                </a:solidFill>
                <a:latin typeface="Courier New" panose="02070309020205020404" pitchFamily="49" charset="0"/>
              </a:rPr>
              <a:t>(Q)))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1ED807C-A45D-4354-AE92-88C08F15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4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Linear Algebra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82" name="Subtitle 2"/>
          <p:cNvSpPr txBox="1">
            <a:spLocks/>
          </p:cNvSpPr>
          <p:nvPr/>
        </p:nvSpPr>
        <p:spPr>
          <a:xfrm>
            <a:off x="20272" y="11430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Scalars: 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A scalar is just a single number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BCD50-1633-4CAF-8757-85A9B3C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7ABBA0-3A1A-46A6-9BBC-F78B1D6AA351}"/>
              </a:ext>
            </a:extLst>
          </p:cNvPr>
          <p:cNvSpPr txBox="1">
            <a:spLocks/>
          </p:cNvSpPr>
          <p:nvPr/>
        </p:nvSpPr>
        <p:spPr>
          <a:xfrm>
            <a:off x="20272" y="18288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Vectors: 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A vector is an array of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7C97-83B2-4EAA-935F-9653CE88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403004"/>
            <a:ext cx="1295400" cy="1263996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E4B862CC-ED74-4BF3-A544-5E65409D6438}"/>
              </a:ext>
            </a:extLst>
          </p:cNvPr>
          <p:cNvSpPr txBox="1">
            <a:spLocks/>
          </p:cNvSpPr>
          <p:nvPr/>
        </p:nvSpPr>
        <p:spPr>
          <a:xfrm>
            <a:off x="20272" y="26670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Matrices: 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A matrix is a 2-D array of numbers, so each element is identiﬁed by two indices instead of just one.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5B7BC0-CE74-4CFB-BEFC-AFBA1736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913" y="3550564"/>
            <a:ext cx="1173582" cy="358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FEF926-2C11-4400-926E-B9D1C7CBB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352800"/>
            <a:ext cx="1607959" cy="670618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E062DC59-43BA-4509-ACE5-129D0C1FC4CA}"/>
              </a:ext>
            </a:extLst>
          </p:cNvPr>
          <p:cNvSpPr txBox="1">
            <a:spLocks/>
          </p:cNvSpPr>
          <p:nvPr/>
        </p:nvSpPr>
        <p:spPr>
          <a:xfrm>
            <a:off x="20272" y="41148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Tensors: 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In some cases, we will need an array with more than two axes.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FEC1516-3BC2-46BE-AFD2-88A92E5DD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834941"/>
            <a:ext cx="2756170" cy="11822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3DC614B-7654-4EDC-B122-EBB53D4F8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4674769"/>
            <a:ext cx="751957" cy="149743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3282394-8C78-4B57-8CE4-0FBBD9A02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4572000"/>
            <a:ext cx="1905000" cy="1611398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id="{93757D0E-61F9-45A7-AFD0-1CCF97C1F16A}"/>
              </a:ext>
            </a:extLst>
          </p:cNvPr>
          <p:cNvSpPr txBox="1">
            <a:spLocks/>
          </p:cNvSpPr>
          <p:nvPr/>
        </p:nvSpPr>
        <p:spPr>
          <a:xfrm>
            <a:off x="1024750" y="6248400"/>
            <a:ext cx="1529066" cy="34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3D Tensor</a:t>
            </a:r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978A086-2CF8-4676-B8D0-B6787D93900F}"/>
              </a:ext>
            </a:extLst>
          </p:cNvPr>
          <p:cNvSpPr txBox="1">
            <a:spLocks/>
          </p:cNvSpPr>
          <p:nvPr/>
        </p:nvSpPr>
        <p:spPr>
          <a:xfrm>
            <a:off x="4033534" y="6267393"/>
            <a:ext cx="1529066" cy="34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4D Tensor</a:t>
            </a:r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0261174-4845-408B-9A33-188F6119666D}"/>
              </a:ext>
            </a:extLst>
          </p:cNvPr>
          <p:cNvSpPr txBox="1">
            <a:spLocks/>
          </p:cNvSpPr>
          <p:nvPr/>
        </p:nvSpPr>
        <p:spPr>
          <a:xfrm>
            <a:off x="6776734" y="6286500"/>
            <a:ext cx="1529066" cy="34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5D Tensor</a:t>
            </a:r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002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Maximum Mean Discrepancy(MMD)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B5B33-E1A6-4F9D-ABDC-C6B6E2C5802B}"/>
              </a:ext>
            </a:extLst>
          </p:cNvPr>
          <p:cNvSpPr txBox="1"/>
          <p:nvPr/>
        </p:nvSpPr>
        <p:spPr>
          <a:xfrm>
            <a:off x="178963" y="1230868"/>
            <a:ext cx="866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How to compute the distance of two distributions?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DBD82-5C42-4B44-AE93-17745E327591}"/>
              </a:ext>
            </a:extLst>
          </p:cNvPr>
          <p:cNvSpPr txBox="1"/>
          <p:nvPr/>
        </p:nvSpPr>
        <p:spPr>
          <a:xfrm>
            <a:off x="178962" y="1715869"/>
            <a:ext cx="866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MMD is another distance measure between two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MMD means more similarity.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AE0B5-7041-433F-8020-1CFE59341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6" y="4699896"/>
            <a:ext cx="4645200" cy="1929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EE838-A624-4F43-9A44-6EDE3B60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6" y="2615152"/>
            <a:ext cx="4674560" cy="1728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690CA9-A5F6-43CB-8E85-3AC3464B94F8}"/>
              </a:ext>
            </a:extLst>
          </p:cNvPr>
          <p:cNvSpPr txBox="1"/>
          <p:nvPr/>
        </p:nvSpPr>
        <p:spPr>
          <a:xfrm>
            <a:off x="1219200" y="2526268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Source-domain features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EC45B-E9BD-4DE2-B6FA-DA5995DF1C02}"/>
              </a:ext>
            </a:extLst>
          </p:cNvPr>
          <p:cNvSpPr txBox="1"/>
          <p:nvPr/>
        </p:nvSpPr>
        <p:spPr>
          <a:xfrm>
            <a:off x="1219200" y="4583668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Target-domain features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81673E-BF24-4330-A023-236E32B40D61}"/>
              </a:ext>
            </a:extLst>
          </p:cNvPr>
          <p:cNvCxnSpPr>
            <a:cxnSpLocks/>
          </p:cNvCxnSpPr>
          <p:nvPr/>
        </p:nvCxnSpPr>
        <p:spPr>
          <a:xfrm>
            <a:off x="5105400" y="3657600"/>
            <a:ext cx="762000" cy="656939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6D2A15-4A94-4FE1-B1DF-09A2E1A541DE}"/>
              </a:ext>
            </a:extLst>
          </p:cNvPr>
          <p:cNvSpPr txBox="1"/>
          <p:nvPr/>
        </p:nvSpPr>
        <p:spPr>
          <a:xfrm>
            <a:off x="5867400" y="4431268"/>
            <a:ext cx="327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MMD is a value, </a:t>
            </a:r>
            <a:r>
              <a:rPr lang="en-US" b="1" i="1" dirty="0">
                <a:solidFill>
                  <a:srgbClr val="FF0000"/>
                </a:solidFill>
              </a:rPr>
              <a:t>e.g.</a:t>
            </a:r>
            <a:r>
              <a:rPr lang="en-US" b="1" dirty="0">
                <a:solidFill>
                  <a:srgbClr val="FF0000"/>
                </a:solidFill>
              </a:rPr>
              <a:t>, 0.2145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EDF78-86EC-4FA3-8474-D5B93E4906D7}"/>
              </a:ext>
            </a:extLst>
          </p:cNvPr>
          <p:cNvCxnSpPr>
            <a:cxnSpLocks/>
          </p:cNvCxnSpPr>
          <p:nvPr/>
        </p:nvCxnSpPr>
        <p:spPr>
          <a:xfrm flipV="1">
            <a:off x="5105400" y="4964669"/>
            <a:ext cx="759000" cy="750331"/>
          </a:xfrm>
          <a:prstGeom prst="straightConnector1">
            <a:avLst/>
          </a:prstGeom>
          <a:ln w="539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95A5796F-94CE-4E80-A5FB-65AFDF6E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1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Maximum Mean Discrepancy(MMD)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B5B33-E1A6-4F9D-ABDC-C6B6E2C5802B}"/>
              </a:ext>
            </a:extLst>
          </p:cNvPr>
          <p:cNvSpPr txBox="1"/>
          <p:nvPr/>
        </p:nvSpPr>
        <p:spPr>
          <a:xfrm>
            <a:off x="178963" y="1230868"/>
            <a:ext cx="866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How to compute the distance of two distributions?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DBD82-5C42-4B44-AE93-17745E327591}"/>
              </a:ext>
            </a:extLst>
          </p:cNvPr>
          <p:cNvSpPr txBox="1"/>
          <p:nvPr/>
        </p:nvSpPr>
        <p:spPr>
          <a:xfrm>
            <a:off x="178962" y="1715869"/>
            <a:ext cx="8660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MMD is another distance measure between two distributions.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Smaller MMD indicates more similarity.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30A7F-6BEB-454D-B543-99728015C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45" y="2803961"/>
            <a:ext cx="6927180" cy="2301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AD2E20-24B0-4CFA-ABD9-50703CB194A6}"/>
              </a:ext>
            </a:extLst>
          </p:cNvPr>
          <p:cNvSpPr txBox="1"/>
          <p:nvPr/>
        </p:nvSpPr>
        <p:spPr>
          <a:xfrm>
            <a:off x="228600" y="5486400"/>
            <a:ext cx="6927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MMD: D</a:t>
            </a:r>
            <a:r>
              <a:rPr lang="en-US" b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istance between mean embeddings of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is the Reproducing Kernel Hilbert Space (RKHS).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5AF617-09BA-4234-9F9F-92F1B84A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31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 err="1">
                <a:solidFill>
                  <a:srgbClr val="000000"/>
                </a:solidFill>
                <a:ea typeface="+mj-ea"/>
                <a:cs typeface="+mj-cs"/>
              </a:rPr>
              <a:t>Softmax</a:t>
            </a:r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 function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B5B33-E1A6-4F9D-ABDC-C6B6E2C5802B}"/>
              </a:ext>
            </a:extLst>
          </p:cNvPr>
          <p:cNvSpPr txBox="1"/>
          <p:nvPr/>
        </p:nvSpPr>
        <p:spPr>
          <a:xfrm>
            <a:off x="20273" y="1230868"/>
            <a:ext cx="881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Normalization and Probability: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65AF617-09BA-4234-9F9F-92F1B84A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6A375-E7CE-40A1-918C-B8B766AE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01269"/>
            <a:ext cx="3231160" cy="716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63234A-CEE8-4336-BC91-38E69BE5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79250"/>
            <a:ext cx="3246025" cy="1521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C2D9F6-E172-40F6-B53D-B9E844DDC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29000"/>
            <a:ext cx="5943600" cy="24347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D6D524-EEA9-4036-A053-722883841587}"/>
              </a:ext>
            </a:extLst>
          </p:cNvPr>
          <p:cNvSpPr txBox="1"/>
          <p:nvPr/>
        </p:nvSpPr>
        <p:spPr>
          <a:xfrm>
            <a:off x="0" y="610618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https://ogunlao.github.io/2020/04/26/you_dont_really_know_softmax.html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https://www.nature.com/articles/s41598-021-94691-7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2417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0" y="34290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Thank you!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AD7062-1A5C-4405-A11F-684ECF4D9813}"/>
              </a:ext>
            </a:extLst>
          </p:cNvPr>
          <p:cNvSpPr txBox="1"/>
          <p:nvPr/>
        </p:nvSpPr>
        <p:spPr>
          <a:xfrm>
            <a:off x="304800" y="1110496"/>
            <a:ext cx="81534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References: 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https://en.wikipedia.org/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https://www.mathworks.com/help/stats/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https://www.deeplearningbook.org/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B7C2-F09C-447D-AD16-F8332FB6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Linear Algebra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  <a:p>
            <a:pPr algn="l"/>
            <a:r>
              <a:rPr lang="en-US" sz="2400" b="1" i="1" dirty="0">
                <a:solidFill>
                  <a:srgbClr val="FF0000"/>
                </a:solidFill>
                <a:ea typeface="+mj-ea"/>
                <a:cs typeface="+mj-cs"/>
              </a:rPr>
              <a:t>	</a:t>
            </a:r>
          </a:p>
        </p:txBody>
      </p:sp>
      <p:sp>
        <p:nvSpPr>
          <p:cNvPr id="82" name="Subtitle 2"/>
          <p:cNvSpPr txBox="1">
            <a:spLocks/>
          </p:cNvSpPr>
          <p:nvPr/>
        </p:nvSpPr>
        <p:spPr>
          <a:xfrm>
            <a:off x="20272" y="12192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Matrix transpose: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BCD50-1633-4CAF-8757-85A9B3C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979B3-5EC2-4CA8-832A-915233AF9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24" y="1638300"/>
            <a:ext cx="4343776" cy="1409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46023-6154-4E02-87B7-8EF5E0FB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8143"/>
            <a:ext cx="1554615" cy="419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C73A2-4345-4974-A92F-0A6470D6A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3672821"/>
            <a:ext cx="3993226" cy="426757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6071371-0F3C-453B-8D83-CFC8B5788C36}"/>
              </a:ext>
            </a:extLst>
          </p:cNvPr>
          <p:cNvSpPr txBox="1">
            <a:spLocks/>
          </p:cNvSpPr>
          <p:nvPr/>
        </p:nvSpPr>
        <p:spPr>
          <a:xfrm>
            <a:off x="20272" y="32004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Matrix computation: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FC1F61-A014-420C-B4ED-D54B22ED7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40771"/>
            <a:ext cx="1912786" cy="335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4CD0EA-2082-4A26-BEA9-DDA93E6E4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4350994"/>
            <a:ext cx="2232853" cy="297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6EFFD2-2196-46EE-BD15-E4BFD0E1B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4936324"/>
            <a:ext cx="2697714" cy="3886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69B69CE-30A7-40A2-967C-E6EF2B5ECD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9794" y="5480633"/>
            <a:ext cx="2088061" cy="3429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B84A5E-E950-4A8C-85CB-8CE141CC32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0418" y="6019800"/>
            <a:ext cx="1379340" cy="4115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3D50A6-059E-4BAC-8501-4EE40DC1AA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6048069"/>
            <a:ext cx="1912786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8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Linear Algebra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  <a:p>
            <a:pPr algn="l"/>
            <a:r>
              <a:rPr lang="en-US" sz="2400" b="1" i="1" dirty="0">
                <a:solidFill>
                  <a:srgbClr val="FF0000"/>
                </a:solidFill>
                <a:ea typeface="+mj-ea"/>
                <a:cs typeface="+mj-cs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BCD50-1633-4CAF-8757-85A9B3C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B39495-9DD6-4069-AD04-D2F64AD7198E}"/>
              </a:ext>
            </a:extLst>
          </p:cNvPr>
          <p:cNvSpPr txBox="1">
            <a:spLocks/>
          </p:cNvSpPr>
          <p:nvPr/>
        </p:nvSpPr>
        <p:spPr>
          <a:xfrm>
            <a:off x="20272" y="25908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Matrix multiplication:</a:t>
            </a:r>
          </a:p>
          <a:p>
            <a:pPr algn="l"/>
            <a:r>
              <a:rPr lang="en-US" sz="2000" b="1" i="1" dirty="0">
                <a:solidFill>
                  <a:srgbClr val="000000"/>
                </a:solidFill>
                <a:ea typeface="+mj-ea"/>
                <a:cs typeface="+mj-cs"/>
              </a:rPr>
              <a:t>A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: m-by-n; </a:t>
            </a:r>
            <a:r>
              <a:rPr lang="en-US" sz="2000" b="1" i="1" dirty="0">
                <a:solidFill>
                  <a:srgbClr val="000000"/>
                </a:solidFill>
                <a:ea typeface="+mj-ea"/>
                <a:cs typeface="+mj-cs"/>
              </a:rPr>
              <a:t>B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: n-by-p; </a:t>
            </a:r>
            <a:r>
              <a:rPr lang="en-US" sz="2000" b="1" i="1" dirty="0">
                <a:solidFill>
                  <a:srgbClr val="000000"/>
                </a:solidFill>
                <a:ea typeface="+mj-ea"/>
                <a:cs typeface="+mj-cs"/>
              </a:rPr>
              <a:t>C</a:t>
            </a:r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: m-by-p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DBC90-B0F5-459F-BF52-AE990BA2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35" y="3528003"/>
            <a:ext cx="2072820" cy="662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D65D9-2483-4055-BA08-24A69254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651030"/>
            <a:ext cx="1059272" cy="327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ADAFC-E0EE-4CA8-B74B-88FAD725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594664"/>
            <a:ext cx="2415749" cy="9602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9B4B97-F421-49F0-BC15-FDF7D7092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91000"/>
            <a:ext cx="2918713" cy="109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9B5C52-BE49-4B06-A118-BC48A4A30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5181600"/>
            <a:ext cx="2933954" cy="9373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DC6228-3C1A-40E9-A018-A0F27B0A1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0" y="4953000"/>
            <a:ext cx="2888230" cy="731583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1862F584-FD3A-4210-B080-DE8D06C5A211}"/>
              </a:ext>
            </a:extLst>
          </p:cNvPr>
          <p:cNvSpPr txBox="1">
            <a:spLocks/>
          </p:cNvSpPr>
          <p:nvPr/>
        </p:nvSpPr>
        <p:spPr>
          <a:xfrm>
            <a:off x="20272" y="12192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Matrix multiplication: </a:t>
            </a:r>
            <a:r>
              <a:rPr lang="en-US" sz="2000" b="1" i="1" dirty="0">
                <a:solidFill>
                  <a:srgbClr val="000000"/>
                </a:solidFill>
                <a:ea typeface="+mj-ea"/>
                <a:cs typeface="+mj-cs"/>
              </a:rPr>
              <a:t>Scalar*Matrix</a:t>
            </a:r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96998C-87EB-4FA3-81AD-D7EA20762108}"/>
              </a:ext>
            </a:extLst>
          </p:cNvPr>
          <p:cNvSpPr txBox="1"/>
          <p:nvPr/>
        </p:nvSpPr>
        <p:spPr>
          <a:xfrm>
            <a:off x="15816" y="6290846"/>
            <a:ext cx="7832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8"/>
              </a:rPr>
              <a:t>https://www.mathsisfun.com/algebra/matrix-multiplying.html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Linear Algebra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  <a:p>
            <a:pPr algn="l"/>
            <a:r>
              <a:rPr lang="en-US" sz="2400" b="1" i="1" dirty="0">
                <a:solidFill>
                  <a:srgbClr val="FF0000"/>
                </a:solidFill>
                <a:ea typeface="+mj-ea"/>
                <a:cs typeface="+mj-cs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BCD50-1633-4CAF-8757-85A9B3C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862F584-FD3A-4210-B080-DE8D06C5A211}"/>
              </a:ext>
            </a:extLst>
          </p:cNvPr>
          <p:cNvSpPr txBox="1">
            <a:spLocks/>
          </p:cNvSpPr>
          <p:nvPr/>
        </p:nvSpPr>
        <p:spPr>
          <a:xfrm>
            <a:off x="20272" y="12192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1" dirty="0">
                <a:solidFill>
                  <a:srgbClr val="000000"/>
                </a:solidFill>
                <a:ea typeface="+mj-ea"/>
                <a:cs typeface="+mj-cs"/>
              </a:rPr>
              <a:t>L</a:t>
            </a:r>
            <a:r>
              <a:rPr lang="en-US" sz="2000" b="1" i="1" baseline="-25000" dirty="0">
                <a:solidFill>
                  <a:srgbClr val="000000"/>
                </a:solidFill>
                <a:ea typeface="+mj-ea"/>
                <a:cs typeface="+mj-cs"/>
              </a:rPr>
              <a:t>p</a:t>
            </a:r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 norm</a:t>
            </a:r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BBCA6-8B03-41FD-B54F-B954E65A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320" y="1600200"/>
            <a:ext cx="2537680" cy="990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5E278-8215-4B98-B0FD-B252A673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07" y="1905000"/>
            <a:ext cx="1767993" cy="3810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498DDF-CDA0-4D03-979E-3BDBD6611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320" y="3276547"/>
            <a:ext cx="1737511" cy="609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3C2490-0827-4575-90B0-6B8915035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821" y="3276600"/>
            <a:ext cx="1904998" cy="457200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183839E7-988D-42EA-A20C-F5523CCE43CA}"/>
              </a:ext>
            </a:extLst>
          </p:cNvPr>
          <p:cNvSpPr txBox="1">
            <a:spLocks/>
          </p:cNvSpPr>
          <p:nvPr/>
        </p:nvSpPr>
        <p:spPr>
          <a:xfrm>
            <a:off x="0" y="25908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1" dirty="0">
                <a:solidFill>
                  <a:srgbClr val="000000"/>
                </a:solidFill>
                <a:ea typeface="+mj-ea"/>
                <a:cs typeface="+mj-cs"/>
              </a:rPr>
              <a:t>L</a:t>
            </a:r>
            <a:r>
              <a:rPr lang="en-US" sz="2000" b="1" i="1" baseline="-25000" dirty="0">
                <a:solidFill>
                  <a:srgbClr val="000000"/>
                </a:solidFill>
                <a:ea typeface="+mj-ea"/>
                <a:cs typeface="+mj-cs"/>
              </a:rPr>
              <a:t>1</a:t>
            </a:r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 norm and max norm</a:t>
            </a:r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FA52595-6A4C-459F-9CD0-D8EC0B4969E4}"/>
              </a:ext>
            </a:extLst>
          </p:cNvPr>
          <p:cNvSpPr txBox="1">
            <a:spLocks/>
          </p:cNvSpPr>
          <p:nvPr/>
        </p:nvSpPr>
        <p:spPr>
          <a:xfrm>
            <a:off x="20272" y="40386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err="1">
                <a:solidFill>
                  <a:srgbClr val="000000"/>
                </a:solidFill>
                <a:ea typeface="+mj-ea"/>
                <a:cs typeface="+mj-cs"/>
              </a:rPr>
              <a:t>Frobenius</a:t>
            </a:r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 norm of a matrix: similar to </a:t>
            </a:r>
            <a:r>
              <a:rPr lang="en-US" sz="2000" b="1" i="1" dirty="0">
                <a:solidFill>
                  <a:srgbClr val="000000"/>
                </a:solidFill>
                <a:ea typeface="+mj-ea"/>
                <a:cs typeface="+mj-cs"/>
              </a:rPr>
              <a:t>L</a:t>
            </a:r>
            <a:r>
              <a:rPr lang="en-US" sz="2000" b="1" i="1" baseline="-25000" dirty="0">
                <a:solidFill>
                  <a:srgbClr val="000000"/>
                </a:solidFill>
                <a:ea typeface="+mj-ea"/>
                <a:cs typeface="+mj-cs"/>
              </a:rPr>
              <a:t>2</a:t>
            </a:r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 norm of a vector</a:t>
            </a:r>
            <a:endParaRPr lang="en-US" sz="2000" dirty="0">
              <a:solidFill>
                <a:srgbClr val="000000"/>
              </a:solidFill>
              <a:ea typeface="+mj-ea"/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BA9138F-2D74-44A8-A04B-7AB62D7C6E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4728826"/>
            <a:ext cx="2133785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Probability </a:t>
            </a:r>
            <a:r>
              <a:rPr lang="en-US" sz="2400" b="1" i="1" dirty="0">
                <a:solidFill>
                  <a:srgbClr val="FF0000"/>
                </a:solidFill>
                <a:ea typeface="+mj-ea"/>
                <a:cs typeface="+mj-cs"/>
              </a:rPr>
              <a:t>	</a:t>
            </a:r>
          </a:p>
        </p:txBody>
      </p:sp>
      <p:sp>
        <p:nvSpPr>
          <p:cNvPr id="82" name="Subtitle 2"/>
          <p:cNvSpPr txBox="1">
            <a:spLocks/>
          </p:cNvSpPr>
          <p:nvPr/>
        </p:nvSpPr>
        <p:spPr>
          <a:xfrm>
            <a:off x="20272" y="17526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Bass weights of training data: 3, 4.9, 5, 2.5, 1.2, 6.1, 2.3, …  </a:t>
            </a:r>
          </a:p>
        </p:txBody>
      </p:sp>
      <p:sp>
        <p:nvSpPr>
          <p:cNvPr id="83" name="Subtitle 2"/>
          <p:cNvSpPr txBox="1">
            <a:spLocks/>
          </p:cNvSpPr>
          <p:nvPr/>
        </p:nvSpPr>
        <p:spPr>
          <a:xfrm>
            <a:off x="20271" y="37338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ea typeface="+mj-ea"/>
                <a:cs typeface="+mj-cs"/>
              </a:rPr>
              <a:t>New data for testing: 4.3, 12.3, 7.2, 8.4</a:t>
            </a:r>
          </a:p>
          <a:p>
            <a:r>
              <a:rPr lang="en-US" sz="2000" b="1" dirty="0">
                <a:solidFill>
                  <a:srgbClr val="FF0000"/>
                </a:solidFill>
                <a:ea typeface="+mj-ea"/>
                <a:cs typeface="+mj-cs"/>
              </a:rPr>
              <a:t>Which class does it belong to?   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9CD888A-E614-416D-8759-C43C377EF856}"/>
              </a:ext>
            </a:extLst>
          </p:cNvPr>
          <p:cNvSpPr txBox="1">
            <a:spLocks/>
          </p:cNvSpPr>
          <p:nvPr/>
        </p:nvSpPr>
        <p:spPr>
          <a:xfrm>
            <a:off x="0" y="25146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Salmon weights of training data: 13, 14.9, 15, 12.5, 11.2, 16.1, 12.3, …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BCD50-1633-4CAF-8757-85A9B3C1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6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Probability </a:t>
            </a:r>
            <a:r>
              <a:rPr lang="en-US" sz="2400" b="1" i="1" dirty="0">
                <a:solidFill>
                  <a:srgbClr val="FF0000"/>
                </a:solidFill>
                <a:ea typeface="+mj-ea"/>
                <a:cs typeface="+mj-cs"/>
              </a:rPr>
              <a:t>	</a:t>
            </a:r>
          </a:p>
        </p:txBody>
      </p:sp>
      <p:sp>
        <p:nvSpPr>
          <p:cNvPr id="82" name="Subtitle 2"/>
          <p:cNvSpPr txBox="1">
            <a:spLocks/>
          </p:cNvSpPr>
          <p:nvPr/>
        </p:nvSpPr>
        <p:spPr>
          <a:xfrm>
            <a:off x="20272" y="1752600"/>
            <a:ext cx="912372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Bass weights of training data: 3, 4.9, 5, 2.5, 1.2, 6.1, 2.3  </a:t>
            </a:r>
          </a:p>
        </p:txBody>
      </p:sp>
      <p:sp>
        <p:nvSpPr>
          <p:cNvPr id="83" name="Subtitle 2"/>
          <p:cNvSpPr txBox="1">
            <a:spLocks/>
          </p:cNvSpPr>
          <p:nvPr/>
        </p:nvSpPr>
        <p:spPr>
          <a:xfrm>
            <a:off x="20271" y="37338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ea typeface="+mj-ea"/>
                <a:cs typeface="+mj-cs"/>
              </a:rPr>
              <a:t>New data for testing: 4.3, 12.3, 7.2, 8.4</a:t>
            </a:r>
          </a:p>
          <a:p>
            <a:r>
              <a:rPr lang="en-US" sz="2000" b="1" dirty="0">
                <a:solidFill>
                  <a:srgbClr val="FF0000"/>
                </a:solidFill>
                <a:ea typeface="+mj-ea"/>
                <a:cs typeface="+mj-cs"/>
              </a:rPr>
              <a:t>Which class does it belong to?   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9CD888A-E614-416D-8759-C43C377EF856}"/>
              </a:ext>
            </a:extLst>
          </p:cNvPr>
          <p:cNvSpPr txBox="1">
            <a:spLocks/>
          </p:cNvSpPr>
          <p:nvPr/>
        </p:nvSpPr>
        <p:spPr>
          <a:xfrm>
            <a:off x="0" y="25146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0000"/>
                </a:solidFill>
                <a:ea typeface="+mj-ea"/>
                <a:cs typeface="+mj-cs"/>
              </a:rPr>
              <a:t>Salmon weights of training data: 13, 14.9, 15, 12.5, 11.2, 16.1, 12.3 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8D753C1-9AEE-443C-9AAB-4F7DD3539714}"/>
              </a:ext>
            </a:extLst>
          </p:cNvPr>
          <p:cNvSpPr txBox="1">
            <a:spLocks/>
          </p:cNvSpPr>
          <p:nvPr/>
        </p:nvSpPr>
        <p:spPr>
          <a:xfrm>
            <a:off x="0" y="5181600"/>
            <a:ext cx="9143999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ea typeface="+mj-ea"/>
                <a:cs typeface="+mj-cs"/>
              </a:rPr>
              <a:t>You have your intuition. </a:t>
            </a:r>
          </a:p>
          <a:p>
            <a:r>
              <a:rPr lang="en-US" sz="2000" b="1" dirty="0">
                <a:solidFill>
                  <a:srgbClr val="0070C0"/>
                </a:solidFill>
                <a:ea typeface="+mj-ea"/>
                <a:cs typeface="+mj-cs"/>
              </a:rPr>
              <a:t>How to use some statistical machine learning methods for this task?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4CD82-9D1C-453F-8B47-DA635089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6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ubtitle 2"/>
          <p:cNvSpPr txBox="1">
            <a:spLocks/>
          </p:cNvSpPr>
          <p:nvPr/>
        </p:nvSpPr>
        <p:spPr>
          <a:xfrm>
            <a:off x="738837" y="3823418"/>
            <a:ext cx="1035965" cy="4437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mean 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Gaussian Distribution 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1FFA3-9BB8-485A-8AE0-54D24458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33600"/>
            <a:ext cx="2911092" cy="92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A0CF39-DDB9-4604-9F44-964E63CD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146" y="2057400"/>
            <a:ext cx="5077548" cy="2866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B9401-925E-412C-A639-79DD5CAE2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4" y="3916788"/>
            <a:ext cx="260915" cy="282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8BBC9B-2496-4E61-ACA9-AD36DC58A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76" y="4588636"/>
            <a:ext cx="259103" cy="282657"/>
          </a:xfrm>
          <a:prstGeom prst="rect">
            <a:avLst/>
          </a:prstGeom>
        </p:spPr>
      </p:pic>
      <p:sp>
        <p:nvSpPr>
          <p:cNvPr id="65" name="Subtitle 2">
            <a:extLst>
              <a:ext uri="{FF2B5EF4-FFF2-40B4-BE49-F238E27FC236}">
                <a16:creationId xmlns:a16="http://schemas.microsoft.com/office/drawing/2014/main" id="{9DAD0305-1FA7-4328-B7B8-777DC804B7A0}"/>
              </a:ext>
            </a:extLst>
          </p:cNvPr>
          <p:cNvSpPr txBox="1">
            <a:spLocks/>
          </p:cNvSpPr>
          <p:nvPr/>
        </p:nvSpPr>
        <p:spPr>
          <a:xfrm>
            <a:off x="807366" y="4495800"/>
            <a:ext cx="231683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standard deviation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842F5707-6DBA-497C-B317-E4CC0764D4BF}"/>
              </a:ext>
            </a:extLst>
          </p:cNvPr>
          <p:cNvSpPr txBox="1">
            <a:spLocks/>
          </p:cNvSpPr>
          <p:nvPr/>
        </p:nvSpPr>
        <p:spPr>
          <a:xfrm>
            <a:off x="533400" y="5570791"/>
            <a:ext cx="8124294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If we know a Gaussian distribution, we can infer the relative likelihood given any new data sample.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5522463-BC9C-4CEC-8CE1-D3976E41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ubtitle 2">
            <a:extLst>
              <a:ext uri="{FF2B5EF4-FFF2-40B4-BE49-F238E27FC236}">
                <a16:creationId xmlns:a16="http://schemas.microsoft.com/office/drawing/2014/main" id="{4327928B-3241-429F-B657-C7F91B01860C}"/>
              </a:ext>
            </a:extLst>
          </p:cNvPr>
          <p:cNvSpPr txBox="1">
            <a:spLocks/>
          </p:cNvSpPr>
          <p:nvPr/>
        </p:nvSpPr>
        <p:spPr>
          <a:xfrm>
            <a:off x="20272" y="381000"/>
            <a:ext cx="9123727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00"/>
                </a:solidFill>
                <a:ea typeface="+mj-ea"/>
                <a:cs typeface="+mj-cs"/>
              </a:rPr>
              <a:t>Gaussian Distribution </a:t>
            </a:r>
            <a:endParaRPr lang="en-US" sz="2400" b="1" i="1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7927C7-EDA2-416E-9121-81C8EC273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36" y="1747505"/>
            <a:ext cx="4503764" cy="3129295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B54DD75-8836-4E9C-B5A4-0D9C858B4EE5}"/>
              </a:ext>
            </a:extLst>
          </p:cNvPr>
          <p:cNvSpPr txBox="1">
            <a:spLocks/>
          </p:cNvSpPr>
          <p:nvPr/>
        </p:nvSpPr>
        <p:spPr>
          <a:xfrm>
            <a:off x="914400" y="5410200"/>
            <a:ext cx="75438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ea typeface="+mj-ea"/>
                <a:cs typeface="+mj-cs"/>
              </a:rPr>
              <a:t>Probability density function (PDF) of a Gaussian Distribution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27DD8-B2B1-4BE8-A997-92ADFB51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18288"/>
            <a:ext cx="1066800" cy="329184"/>
          </a:xfrm>
        </p:spPr>
        <p:txBody>
          <a:bodyPr/>
          <a:lstStyle/>
          <a:p>
            <a:pPr algn="r"/>
            <a:fld id="{B6F15528-21DE-4FAA-801E-634DDDAF4B2B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3424</TotalTime>
  <Words>1113</Words>
  <Application>Microsoft Office PowerPoint</Application>
  <PresentationFormat>On-screen Show (4:3)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Clarity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Chapter2: Digital Image Fundamentals</dc:title>
  <dc:creator>Jingru</dc:creator>
  <cp:lastModifiedBy>Hongkai Yu</cp:lastModifiedBy>
  <cp:revision>1109</cp:revision>
  <dcterms:created xsi:type="dcterms:W3CDTF">2006-08-16T00:00:00Z</dcterms:created>
  <dcterms:modified xsi:type="dcterms:W3CDTF">2023-01-29T23:16:28Z</dcterms:modified>
</cp:coreProperties>
</file>