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0"/>
    <p:sldId id="257" r:id="rId31"/>
    <p:sldId id="258" r:id="rId32"/>
    <p:sldId id="259" r:id="rId33"/>
    <p:sldId id="260" r:id="rId34"/>
    <p:sldId id="261" r:id="rId35"/>
    <p:sldId id="262" r:id="rId36"/>
    <p:sldId id="263" r:id="rId37"/>
    <p:sldId id="264" r:id="rId38"/>
    <p:sldId id="265" r:id="rId39"/>
    <p:sldId id="266" r:id="rId40"/>
    <p:sldId id="267" r:id="rId41"/>
    <p:sldId id="268" r:id="rId42"/>
    <p:sldId id="269" r:id="rId43"/>
    <p:sldId id="270" r:id="rId44"/>
    <p:sldId id="271" r:id="rId45"/>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Abhaya Libre Regular" charset="1" panose="02000503000000000000"/>
      <p:regular r:id="rId12"/>
    </p:embeddedFont>
    <p:embeddedFont>
      <p:font typeface="Abhaya Libre Regular Bold" charset="1" panose="02000603000000000000"/>
      <p:regular r:id="rId13"/>
    </p:embeddedFont>
    <p:embeddedFont>
      <p:font typeface="Abhaya Libre Regular Italics" charset="1" panose="02000503000000000000"/>
      <p:regular r:id="rId14"/>
    </p:embeddedFont>
    <p:embeddedFont>
      <p:font typeface="Abhaya Libre Regular Bold Italics" charset="1" panose="02000603000000000000"/>
      <p:regular r:id="rId15"/>
    </p:embeddedFont>
    <p:embeddedFont>
      <p:font typeface="Open Sans Light" charset="1" panose="020B0306030504020204"/>
      <p:regular r:id="rId16"/>
    </p:embeddedFont>
    <p:embeddedFont>
      <p:font typeface="Open Sans Light Bold" charset="1" panose="020B0806030504020204"/>
      <p:regular r:id="rId17"/>
    </p:embeddedFont>
    <p:embeddedFont>
      <p:font typeface="Open Sans Light Italics" charset="1" panose="020B0306030504020204"/>
      <p:regular r:id="rId18"/>
    </p:embeddedFont>
    <p:embeddedFont>
      <p:font typeface="Open Sans Light Bold Italics" charset="1" panose="020B0806030504020204"/>
      <p:regular r:id="rId19"/>
    </p:embeddedFont>
    <p:embeddedFont>
      <p:font typeface="Open Sans" charset="1" panose="020B0606030504020204"/>
      <p:regular r:id="rId20"/>
    </p:embeddedFont>
    <p:embeddedFont>
      <p:font typeface="Open Sans Bold" charset="1" panose="020B0806030504020204"/>
      <p:regular r:id="rId21"/>
    </p:embeddedFont>
    <p:embeddedFont>
      <p:font typeface="Open Sans Italics" charset="1" panose="020B0606030504020204"/>
      <p:regular r:id="rId22"/>
    </p:embeddedFont>
    <p:embeddedFont>
      <p:font typeface="Open Sans Bold Italics" charset="1" panose="020B0806030504020204"/>
      <p:regular r:id="rId23"/>
    </p:embeddedFont>
    <p:embeddedFont>
      <p:font typeface="Open Sans Extra Bold" charset="1" panose="020B0906030804020204"/>
      <p:regular r:id="rId24"/>
    </p:embeddedFont>
    <p:embeddedFont>
      <p:font typeface="Open Sans Extra Bold Italics" charset="1" panose="020B0906030804020204"/>
      <p:regular r:id="rId25"/>
    </p:embeddedFont>
    <p:embeddedFont>
      <p:font typeface="Now" charset="1" panose="00000500000000000000"/>
      <p:regular r:id="rId26"/>
    </p:embeddedFont>
    <p:embeddedFont>
      <p:font typeface="Now Bold" charset="1" panose="00000600000000000000"/>
      <p:regular r:id="rId27"/>
    </p:embeddedFont>
    <p:embeddedFont>
      <p:font typeface="Now Bold" charset="1" panose="00000800000000000000"/>
      <p:regular r:id="rId28"/>
    </p:embeddedFont>
    <p:embeddedFont>
      <p:font typeface="Now Bold Bold" charset="1" panose="00000A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slides/slide1.xml" Type="http://schemas.openxmlformats.org/officeDocument/2006/relationships/slide"/><Relationship Id="rId31" Target="slides/slide2.xml" Type="http://schemas.openxmlformats.org/officeDocument/2006/relationships/slide"/><Relationship Id="rId32" Target="slides/slide3.xml" Type="http://schemas.openxmlformats.org/officeDocument/2006/relationships/slide"/><Relationship Id="rId33" Target="slides/slide4.xml" Type="http://schemas.openxmlformats.org/officeDocument/2006/relationships/slide"/><Relationship Id="rId34" Target="slides/slide5.xml" Type="http://schemas.openxmlformats.org/officeDocument/2006/relationships/slide"/><Relationship Id="rId35" Target="slides/slide6.xml" Type="http://schemas.openxmlformats.org/officeDocument/2006/relationships/slide"/><Relationship Id="rId36" Target="slides/slide7.xml" Type="http://schemas.openxmlformats.org/officeDocument/2006/relationships/slide"/><Relationship Id="rId37" Target="slides/slide8.xml" Type="http://schemas.openxmlformats.org/officeDocument/2006/relationships/slide"/><Relationship Id="rId38" Target="slides/slide9.xml" Type="http://schemas.openxmlformats.org/officeDocument/2006/relationships/slide"/><Relationship Id="rId39" Target="slides/slide10.xml" Type="http://schemas.openxmlformats.org/officeDocument/2006/relationships/slide"/><Relationship Id="rId4" Target="theme/theme1.xml" Type="http://schemas.openxmlformats.org/officeDocument/2006/relationships/theme"/><Relationship Id="rId40" Target="slides/slide11.xml" Type="http://schemas.openxmlformats.org/officeDocument/2006/relationships/slide"/><Relationship Id="rId41" Target="slides/slide12.xml" Type="http://schemas.openxmlformats.org/officeDocument/2006/relationships/slide"/><Relationship Id="rId42" Target="slides/slide13.xml" Type="http://schemas.openxmlformats.org/officeDocument/2006/relationships/slide"/><Relationship Id="rId43" Target="slides/slide14.xml" Type="http://schemas.openxmlformats.org/officeDocument/2006/relationships/slide"/><Relationship Id="rId44" Target="slides/slide15.xml" Type="http://schemas.openxmlformats.org/officeDocument/2006/relationships/slide"/><Relationship Id="rId45" Target="slides/slide16.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7.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9.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0.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2.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3.png" Type="http://schemas.openxmlformats.org/officeDocument/2006/relationships/image"/><Relationship Id="rId3" Target="../media/image54.svg" Type="http://schemas.openxmlformats.org/officeDocument/2006/relationships/image"/><Relationship Id="rId4" Target="../media/image55.png" Type="http://schemas.openxmlformats.org/officeDocument/2006/relationships/image"/><Relationship Id="rId5" Target="../media/image56.svg" Type="http://schemas.openxmlformats.org/officeDocument/2006/relationships/image"/><Relationship Id="rId6" Target="../media/image57.png" Type="http://schemas.openxmlformats.org/officeDocument/2006/relationships/image"/><Relationship Id="rId7" Target="../media/image58.svg" Type="http://schemas.openxmlformats.org/officeDocument/2006/relationships/image"/><Relationship Id="rId8" Target="../media/image59.png" Type="http://schemas.openxmlformats.org/officeDocument/2006/relationships/image"/><Relationship Id="rId9" Target="../media/image6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 Id="rId5" Target="../media/image14.pn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1.svg" Type="http://schemas.openxmlformats.org/officeDocument/2006/relationships/image"/><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29.png" Type="http://schemas.openxmlformats.org/officeDocument/2006/relationships/image"/><Relationship Id="rId9" Target="../media/image3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0.png" Type="http://schemas.openxmlformats.org/officeDocument/2006/relationships/image"/><Relationship Id="rId11" Target="../media/image41.svg" Type="http://schemas.openxmlformats.org/officeDocument/2006/relationships/image"/><Relationship Id="rId12" Target="../media/image42.png" Type="http://schemas.openxmlformats.org/officeDocument/2006/relationships/image"/><Relationship Id="rId13" Target="../media/image43.svg" Type="http://schemas.openxmlformats.org/officeDocument/2006/relationships/image"/><Relationship Id="rId14" Target="../media/image44.png" Type="http://schemas.openxmlformats.org/officeDocument/2006/relationships/image"/><Relationship Id="rId15" Target="../media/image45.svg" Type="http://schemas.openxmlformats.org/officeDocument/2006/relationships/image"/><Relationship Id="rId2" Target="../media/image32.png" Type="http://schemas.openxmlformats.org/officeDocument/2006/relationships/image"/><Relationship Id="rId3" Target="../media/image33.sv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 Id="rId6" Target="../media/image36.png" Type="http://schemas.openxmlformats.org/officeDocument/2006/relationships/image"/><Relationship Id="rId7" Target="../media/image37.svg" Type="http://schemas.openxmlformats.org/officeDocument/2006/relationships/image"/><Relationship Id="rId8" Target="../media/image38.png" Type="http://schemas.openxmlformats.org/officeDocument/2006/relationships/image"/><Relationship Id="rId9" Target="../media/image3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9427D"/>
        </a:solidFill>
      </p:bgPr>
    </p:bg>
    <p:spTree>
      <p:nvGrpSpPr>
        <p:cNvPr id="1" name=""/>
        <p:cNvGrpSpPr/>
        <p:nvPr/>
      </p:nvGrpSpPr>
      <p:grpSpPr>
        <a:xfrm>
          <a:off x="0" y="0"/>
          <a:ext cx="0" cy="0"/>
          <a:chOff x="0" y="0"/>
          <a:chExt cx="0" cy="0"/>
        </a:xfrm>
      </p:grpSpPr>
      <p:grpSp>
        <p:nvGrpSpPr>
          <p:cNvPr name="Group 2" id="2"/>
          <p:cNvGrpSpPr/>
          <p:nvPr/>
        </p:nvGrpSpPr>
        <p:grpSpPr>
          <a:xfrm rot="0">
            <a:off x="0" y="6585740"/>
            <a:ext cx="18288000" cy="5236410"/>
            <a:chOff x="0" y="0"/>
            <a:chExt cx="6186311" cy="1771329"/>
          </a:xfrm>
        </p:grpSpPr>
        <p:sp>
          <p:nvSpPr>
            <p:cNvPr name="Freeform 3" id="3"/>
            <p:cNvSpPr/>
            <p:nvPr/>
          </p:nvSpPr>
          <p:spPr>
            <a:xfrm>
              <a:off x="0" y="0"/>
              <a:ext cx="6186311" cy="1771329"/>
            </a:xfrm>
            <a:custGeom>
              <a:avLst/>
              <a:gdLst/>
              <a:ahLst/>
              <a:cxnLst/>
              <a:rect r="r" b="b" t="t" l="l"/>
              <a:pathLst>
                <a:path h="1771329" w="6186311">
                  <a:moveTo>
                    <a:pt x="6061851" y="1771329"/>
                  </a:moveTo>
                  <a:lnTo>
                    <a:pt x="124460" y="1771329"/>
                  </a:lnTo>
                  <a:cubicBezTo>
                    <a:pt x="55880" y="1771329"/>
                    <a:pt x="0" y="1715449"/>
                    <a:pt x="0" y="1646869"/>
                  </a:cubicBezTo>
                  <a:lnTo>
                    <a:pt x="0" y="124460"/>
                  </a:lnTo>
                  <a:cubicBezTo>
                    <a:pt x="0" y="55880"/>
                    <a:pt x="55880" y="0"/>
                    <a:pt x="124460" y="0"/>
                  </a:cubicBezTo>
                  <a:lnTo>
                    <a:pt x="6061851" y="0"/>
                  </a:lnTo>
                  <a:cubicBezTo>
                    <a:pt x="6130431" y="0"/>
                    <a:pt x="6186311" y="55880"/>
                    <a:pt x="6186311" y="124460"/>
                  </a:cubicBezTo>
                  <a:lnTo>
                    <a:pt x="6186311" y="1646869"/>
                  </a:lnTo>
                  <a:cubicBezTo>
                    <a:pt x="6186311" y="1715449"/>
                    <a:pt x="6130431" y="1771329"/>
                    <a:pt x="6061851" y="1771329"/>
                  </a:cubicBezTo>
                  <a:close/>
                </a:path>
              </a:pathLst>
            </a:custGeom>
            <a:solidFill>
              <a:srgbClr val="09427D"/>
            </a:solidFill>
          </p:spPr>
        </p:sp>
      </p:grpSp>
      <p:grpSp>
        <p:nvGrpSpPr>
          <p:cNvPr name="Group 4" id="4"/>
          <p:cNvGrpSpPr/>
          <p:nvPr/>
        </p:nvGrpSpPr>
        <p:grpSpPr>
          <a:xfrm rot="0">
            <a:off x="1570068" y="484730"/>
            <a:ext cx="15147865" cy="7380949"/>
            <a:chOff x="0" y="0"/>
            <a:chExt cx="5124092" cy="2496766"/>
          </a:xfrm>
        </p:grpSpPr>
        <p:sp>
          <p:nvSpPr>
            <p:cNvPr name="Freeform 5" id="5"/>
            <p:cNvSpPr/>
            <p:nvPr/>
          </p:nvSpPr>
          <p:spPr>
            <a:xfrm>
              <a:off x="0" y="0"/>
              <a:ext cx="5124093" cy="2496766"/>
            </a:xfrm>
            <a:custGeom>
              <a:avLst/>
              <a:gdLst/>
              <a:ahLst/>
              <a:cxnLst/>
              <a:rect r="r" b="b" t="t" l="l"/>
              <a:pathLst>
                <a:path h="2496766" w="5124093">
                  <a:moveTo>
                    <a:pt x="4999632" y="2496766"/>
                  </a:moveTo>
                  <a:lnTo>
                    <a:pt x="124460" y="2496766"/>
                  </a:lnTo>
                  <a:cubicBezTo>
                    <a:pt x="55880" y="2496766"/>
                    <a:pt x="0" y="2440886"/>
                    <a:pt x="0" y="2372306"/>
                  </a:cubicBezTo>
                  <a:lnTo>
                    <a:pt x="0" y="124460"/>
                  </a:lnTo>
                  <a:cubicBezTo>
                    <a:pt x="0" y="55880"/>
                    <a:pt x="55880" y="0"/>
                    <a:pt x="124460" y="0"/>
                  </a:cubicBezTo>
                  <a:lnTo>
                    <a:pt x="4999632" y="0"/>
                  </a:lnTo>
                  <a:cubicBezTo>
                    <a:pt x="5068213" y="0"/>
                    <a:pt x="5124093" y="55880"/>
                    <a:pt x="5124093" y="124460"/>
                  </a:cubicBezTo>
                  <a:lnTo>
                    <a:pt x="5124093" y="2372306"/>
                  </a:lnTo>
                  <a:cubicBezTo>
                    <a:pt x="5124093" y="2440886"/>
                    <a:pt x="5068213" y="2496766"/>
                    <a:pt x="4999632" y="2496766"/>
                  </a:cubicBezTo>
                  <a:close/>
                </a:path>
              </a:pathLst>
            </a:custGeom>
            <a:solidFill>
              <a:srgbClr val="09427D"/>
            </a:solidFill>
          </p:spPr>
        </p:sp>
      </p:grpSp>
      <p:grpSp>
        <p:nvGrpSpPr>
          <p:cNvPr name="Group 6" id="6"/>
          <p:cNvGrpSpPr/>
          <p:nvPr/>
        </p:nvGrpSpPr>
        <p:grpSpPr>
          <a:xfrm rot="0">
            <a:off x="4286529" y="6186814"/>
            <a:ext cx="9498911" cy="4749456"/>
            <a:chOff x="0" y="0"/>
            <a:chExt cx="12665215" cy="6332608"/>
          </a:xfrm>
        </p:grpSpPr>
        <p:pic>
          <p:nvPicPr>
            <p:cNvPr name="Picture 7" id="7"/>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0" y="0"/>
              <a:ext cx="12665215" cy="6332608"/>
            </a:xfrm>
            <a:prstGeom prst="rect">
              <a:avLst/>
            </a:prstGeom>
          </p:spPr>
        </p:pic>
        <p:pic>
          <p:nvPicPr>
            <p:cNvPr name="Picture 8" id="8"/>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1321864" y="1321864"/>
              <a:ext cx="10021487" cy="5010743"/>
            </a:xfrm>
            <a:prstGeom prst="rect">
              <a:avLst/>
            </a:prstGeom>
          </p:spPr>
        </p:pic>
      </p:grpSp>
      <p:pic>
        <p:nvPicPr>
          <p:cNvPr name="Picture 9" id="9"/>
          <p:cNvPicPr>
            <a:picLocks noChangeAspect="true"/>
          </p:cNvPicPr>
          <p:nvPr/>
        </p:nvPicPr>
        <p:blipFill>
          <a:blip r:embed="rId4"/>
          <a:srcRect l="0" t="0" r="0" b="0"/>
          <a:stretch>
            <a:fillRect/>
          </a:stretch>
        </p:blipFill>
        <p:spPr>
          <a:xfrm flipH="false" flipV="false" rot="0">
            <a:off x="11053594" y="1488418"/>
            <a:ext cx="4553658" cy="4590381"/>
          </a:xfrm>
          <a:prstGeom prst="rect">
            <a:avLst/>
          </a:prstGeom>
        </p:spPr>
      </p:pic>
      <p:sp>
        <p:nvSpPr>
          <p:cNvPr name="TextBox 10" id="10"/>
          <p:cNvSpPr txBox="true"/>
          <p:nvPr/>
        </p:nvSpPr>
        <p:spPr>
          <a:xfrm rot="0">
            <a:off x="3072287" y="1859837"/>
            <a:ext cx="7981307" cy="3933267"/>
          </a:xfrm>
          <a:prstGeom prst="rect">
            <a:avLst/>
          </a:prstGeom>
        </p:spPr>
        <p:txBody>
          <a:bodyPr anchor="t" rtlCol="false" tIns="0" lIns="0" bIns="0" rIns="0">
            <a:spAutoFit/>
          </a:bodyPr>
          <a:lstStyle/>
          <a:p>
            <a:pPr>
              <a:lnSpc>
                <a:spcPts val="10560"/>
              </a:lnSpc>
            </a:pPr>
            <a:r>
              <a:rPr lang="en-US" sz="9600">
                <a:solidFill>
                  <a:srgbClr val="FFFFFF"/>
                </a:solidFill>
                <a:latin typeface="Now Bold"/>
              </a:rPr>
              <a:t>RAILWAY ENQUIRY SYSTEM</a:t>
            </a:r>
          </a:p>
        </p:txBody>
      </p:sp>
      <p:sp>
        <p:nvSpPr>
          <p:cNvPr name="TextBox 11" id="11"/>
          <p:cNvSpPr txBox="true"/>
          <p:nvPr/>
        </p:nvSpPr>
        <p:spPr>
          <a:xfrm rot="0">
            <a:off x="9139238" y="8947685"/>
            <a:ext cx="9525" cy="539766"/>
          </a:xfrm>
          <a:prstGeom prst="rect">
            <a:avLst/>
          </a:prstGeom>
        </p:spPr>
        <p:txBody>
          <a:bodyPr anchor="t" rtlCol="false" tIns="0" lIns="0" bIns="0" rIns="0">
            <a:spAutoFit/>
          </a:bodyPr>
          <a:lstStyle/>
          <a:p>
            <a:pPr algn="ctr">
              <a:lnSpc>
                <a:spcPts val="4374"/>
              </a:lnSpc>
              <a:spcBef>
                <a:spcPct val="0"/>
              </a:spcBef>
            </a:pPr>
          </a:p>
        </p:txBody>
      </p:sp>
      <p:sp>
        <p:nvSpPr>
          <p:cNvPr name="TextBox 12" id="12"/>
          <p:cNvSpPr txBox="true"/>
          <p:nvPr/>
        </p:nvSpPr>
        <p:spPr>
          <a:xfrm rot="0">
            <a:off x="4598578" y="7510961"/>
            <a:ext cx="9186862" cy="2246433"/>
          </a:xfrm>
          <a:prstGeom prst="rect">
            <a:avLst/>
          </a:prstGeom>
        </p:spPr>
        <p:txBody>
          <a:bodyPr anchor="t" rtlCol="false" tIns="0" lIns="0" bIns="0" rIns="0">
            <a:spAutoFit/>
          </a:bodyPr>
          <a:lstStyle/>
          <a:p>
            <a:pPr>
              <a:lnSpc>
                <a:spcPts val="6002"/>
              </a:lnSpc>
            </a:pPr>
            <a:r>
              <a:rPr lang="en-US" spc="346" sz="3430">
                <a:solidFill>
                  <a:srgbClr val="FFFFFF"/>
                </a:solidFill>
                <a:latin typeface="Abhaya Libre Regular Bold"/>
              </a:rPr>
              <a:t>1602-19-737-128 </a:t>
            </a:r>
            <a:r>
              <a:rPr lang="en-US" spc="130" sz="3430">
                <a:solidFill>
                  <a:srgbClr val="FFFFFF"/>
                </a:solidFill>
                <a:latin typeface="Abhaya Libre Regular Bold"/>
              </a:rPr>
              <a:t>       Bheeshma Udumula</a:t>
            </a:r>
          </a:p>
          <a:p>
            <a:pPr>
              <a:lnSpc>
                <a:spcPts val="6002"/>
              </a:lnSpc>
            </a:pPr>
            <a:r>
              <a:rPr lang="en-US" spc="130" sz="3430">
                <a:solidFill>
                  <a:srgbClr val="FFFFFF"/>
                </a:solidFill>
                <a:latin typeface="Abhaya Libre Regular Bold"/>
              </a:rPr>
              <a:t>1602-19-737-145        Nikitha Maramraju</a:t>
            </a:r>
          </a:p>
          <a:p>
            <a:pPr>
              <a:lnSpc>
                <a:spcPts val="6002"/>
              </a:lnSpc>
            </a:pPr>
            <a:r>
              <a:rPr lang="en-US" spc="130" sz="3430">
                <a:solidFill>
                  <a:srgbClr val="FFFFFF"/>
                </a:solidFill>
                <a:latin typeface="Abhaya Libre Regular Bold"/>
              </a:rPr>
              <a:t>1602-19-737-164        Santosh Kumar Som</a:t>
            </a:r>
            <a:r>
              <a:rPr lang="en-US" spc="130" sz="3430">
                <a:solidFill>
                  <a:srgbClr val="FFFFFF"/>
                </a:solidFill>
                <a:latin typeface="Abhaya Libre Regular"/>
              </a:rPr>
              <a:t>a</a:t>
            </a:r>
          </a:p>
        </p:txBody>
      </p:sp>
      <p:sp>
        <p:nvSpPr>
          <p:cNvPr name="AutoShape 13" id="13"/>
          <p:cNvSpPr/>
          <p:nvPr/>
        </p:nvSpPr>
        <p:spPr>
          <a:xfrm rot="5400000">
            <a:off x="560807" y="3664546"/>
            <a:ext cx="4018992" cy="0"/>
          </a:xfrm>
          <a:prstGeom prst="line">
            <a:avLst/>
          </a:prstGeom>
          <a:ln cap="rnd" w="123825">
            <a:solidFill>
              <a:srgbClr val="FFFFFF"/>
            </a:solidFill>
            <a:prstDash val="solid"/>
            <a:headEnd type="none" len="sm" w="sm"/>
            <a:tailEnd type="none" len="sm" w="sm"/>
          </a:ln>
        </p:spPr>
      </p:sp>
      <p:sp>
        <p:nvSpPr>
          <p:cNvPr name="AutoShape 14" id="14"/>
          <p:cNvSpPr/>
          <p:nvPr/>
        </p:nvSpPr>
        <p:spPr>
          <a:xfrm rot="5400000">
            <a:off x="-138079" y="3716933"/>
            <a:ext cx="4018992" cy="0"/>
          </a:xfrm>
          <a:prstGeom prst="line">
            <a:avLst/>
          </a:prstGeom>
          <a:ln cap="rnd" w="19050">
            <a:solidFill>
              <a:srgbClr val="FFFFFF"/>
            </a:solidFill>
            <a:prstDash val="solid"/>
            <a:headEnd type="none" len="sm" w="sm"/>
            <a:tailEnd type="none" len="sm" w="sm"/>
          </a:ln>
        </p:spPr>
      </p:sp>
      <p:sp>
        <p:nvSpPr>
          <p:cNvPr name="AutoShape 15" id="15"/>
          <p:cNvSpPr/>
          <p:nvPr/>
        </p:nvSpPr>
        <p:spPr>
          <a:xfrm rot="5400000">
            <a:off x="177433" y="3688358"/>
            <a:ext cx="4018992" cy="0"/>
          </a:xfrm>
          <a:prstGeom prst="line">
            <a:avLst/>
          </a:prstGeom>
          <a:ln cap="rnd" w="76200">
            <a:solidFill>
              <a:srgbClr val="FFFFFF"/>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6294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8582570" y="282613"/>
            <a:ext cx="9388003" cy="9327872"/>
          </a:xfrm>
          <a:prstGeom prst="rect">
            <a:avLst/>
          </a:prstGeom>
        </p:spPr>
      </p:pic>
      <p:grpSp>
        <p:nvGrpSpPr>
          <p:cNvPr name="Group 3" id="3"/>
          <p:cNvGrpSpPr/>
          <p:nvPr/>
        </p:nvGrpSpPr>
        <p:grpSpPr>
          <a:xfrm rot="0">
            <a:off x="-1516786" y="0"/>
            <a:ext cx="9893098" cy="9893098"/>
            <a:chOff x="0" y="0"/>
            <a:chExt cx="13190797" cy="13190797"/>
          </a:xfrm>
        </p:grpSpPr>
        <p:grpSp>
          <p:nvGrpSpPr>
            <p:cNvPr name="Group 4" id="4"/>
            <p:cNvGrpSpPr/>
            <p:nvPr/>
          </p:nvGrpSpPr>
          <p:grpSpPr>
            <a:xfrm rot="0">
              <a:off x="0" y="0"/>
              <a:ext cx="13190797" cy="13190797"/>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BEBEB">
                  <a:alpha val="9804"/>
                </a:srgbClr>
              </a:solidFill>
            </p:spPr>
          </p:sp>
        </p:grpSp>
        <p:grpSp>
          <p:nvGrpSpPr>
            <p:cNvPr name="Group 6" id="6"/>
            <p:cNvGrpSpPr/>
            <p:nvPr/>
          </p:nvGrpSpPr>
          <p:grpSpPr>
            <a:xfrm rot="0">
              <a:off x="1208745" y="1208745"/>
              <a:ext cx="10773307" cy="10773307"/>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grpSp>
        <p:nvGrpSpPr>
          <p:cNvPr name="Group 8" id="8"/>
          <p:cNvGrpSpPr/>
          <p:nvPr/>
        </p:nvGrpSpPr>
        <p:grpSpPr>
          <a:xfrm rot="0">
            <a:off x="1219009" y="2737755"/>
            <a:ext cx="4720734" cy="4811491"/>
            <a:chOff x="0" y="0"/>
            <a:chExt cx="1769558" cy="1803578"/>
          </a:xfrm>
        </p:grpSpPr>
        <p:sp>
          <p:nvSpPr>
            <p:cNvPr name="Freeform 9" id="9"/>
            <p:cNvSpPr/>
            <p:nvPr/>
          </p:nvSpPr>
          <p:spPr>
            <a:xfrm>
              <a:off x="0" y="0"/>
              <a:ext cx="1769558" cy="1803578"/>
            </a:xfrm>
            <a:custGeom>
              <a:avLst/>
              <a:gdLst/>
              <a:ahLst/>
              <a:cxnLst/>
              <a:rect r="r" b="b" t="t" l="l"/>
              <a:pathLst>
                <a:path h="1803578" w="1769558">
                  <a:moveTo>
                    <a:pt x="1645098" y="1803578"/>
                  </a:moveTo>
                  <a:lnTo>
                    <a:pt x="124460" y="1803578"/>
                  </a:lnTo>
                  <a:cubicBezTo>
                    <a:pt x="55880" y="1803578"/>
                    <a:pt x="0" y="1747698"/>
                    <a:pt x="0" y="1679118"/>
                  </a:cubicBezTo>
                  <a:lnTo>
                    <a:pt x="0" y="124460"/>
                  </a:lnTo>
                  <a:cubicBezTo>
                    <a:pt x="0" y="55880"/>
                    <a:pt x="55880" y="0"/>
                    <a:pt x="124460" y="0"/>
                  </a:cubicBezTo>
                  <a:lnTo>
                    <a:pt x="1645098" y="0"/>
                  </a:lnTo>
                  <a:cubicBezTo>
                    <a:pt x="1713678" y="0"/>
                    <a:pt x="1769558" y="55880"/>
                    <a:pt x="1769558" y="124460"/>
                  </a:cubicBezTo>
                  <a:lnTo>
                    <a:pt x="1769558" y="1679118"/>
                  </a:lnTo>
                  <a:cubicBezTo>
                    <a:pt x="1769558" y="1747698"/>
                    <a:pt x="1713678" y="1803578"/>
                    <a:pt x="1645098" y="1803578"/>
                  </a:cubicBezTo>
                  <a:close/>
                </a:path>
              </a:pathLst>
            </a:custGeom>
            <a:solidFill>
              <a:srgbClr val="A7BCDC"/>
            </a:solidFill>
          </p:spPr>
        </p:sp>
      </p:grpSp>
      <p:sp>
        <p:nvSpPr>
          <p:cNvPr name="TextBox 10" id="10"/>
          <p:cNvSpPr txBox="true"/>
          <p:nvPr/>
        </p:nvSpPr>
        <p:spPr>
          <a:xfrm rot="0">
            <a:off x="1861602" y="3598507"/>
            <a:ext cx="3435548" cy="2506980"/>
          </a:xfrm>
          <a:prstGeom prst="rect">
            <a:avLst/>
          </a:prstGeom>
        </p:spPr>
        <p:txBody>
          <a:bodyPr anchor="t" rtlCol="false" tIns="0" lIns="0" bIns="0" rIns="0">
            <a:spAutoFit/>
          </a:bodyPr>
          <a:lstStyle/>
          <a:p>
            <a:pPr algn="ctr">
              <a:lnSpc>
                <a:spcPts val="6719"/>
              </a:lnSpc>
            </a:pPr>
            <a:r>
              <a:rPr lang="en-US" sz="4800">
                <a:solidFill>
                  <a:srgbClr val="162942"/>
                </a:solidFill>
                <a:latin typeface="Open Sans Extra Bold"/>
              </a:rPr>
              <a:t>Additional </a:t>
            </a:r>
          </a:p>
          <a:p>
            <a:pPr algn="ctr">
              <a:lnSpc>
                <a:spcPts val="6719"/>
              </a:lnSpc>
            </a:pPr>
            <a:r>
              <a:rPr lang="en-US" sz="4800">
                <a:solidFill>
                  <a:srgbClr val="162942"/>
                </a:solidFill>
                <a:latin typeface="Open Sans Extra Bold"/>
              </a:rPr>
              <a:t>Use-Case</a:t>
            </a:r>
          </a:p>
          <a:p>
            <a:pPr algn="ctr">
              <a:lnSpc>
                <a:spcPts val="6719"/>
              </a:lnSpc>
            </a:pPr>
            <a:r>
              <a:rPr lang="en-US" sz="4800">
                <a:solidFill>
                  <a:srgbClr val="162942"/>
                </a:solidFill>
                <a:latin typeface="Open Sans Extra Bold"/>
              </a:rPr>
              <a:t>Diagram</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6294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8937742" y="425996"/>
            <a:ext cx="8650984" cy="9435007"/>
          </a:xfrm>
          <a:prstGeom prst="rect">
            <a:avLst/>
          </a:prstGeom>
        </p:spPr>
      </p:pic>
      <p:grpSp>
        <p:nvGrpSpPr>
          <p:cNvPr name="Group 3" id="3"/>
          <p:cNvGrpSpPr/>
          <p:nvPr/>
        </p:nvGrpSpPr>
        <p:grpSpPr>
          <a:xfrm rot="0">
            <a:off x="-1130052" y="14311"/>
            <a:ext cx="9893098" cy="9893098"/>
            <a:chOff x="0" y="0"/>
            <a:chExt cx="13190797" cy="13190797"/>
          </a:xfrm>
        </p:grpSpPr>
        <p:grpSp>
          <p:nvGrpSpPr>
            <p:cNvPr name="Group 4" id="4"/>
            <p:cNvGrpSpPr/>
            <p:nvPr/>
          </p:nvGrpSpPr>
          <p:grpSpPr>
            <a:xfrm rot="0">
              <a:off x="0" y="0"/>
              <a:ext cx="13190797" cy="13190797"/>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BEBEB">
                  <a:alpha val="9804"/>
                </a:srgbClr>
              </a:solidFill>
            </p:spPr>
          </p:sp>
        </p:grpSp>
        <p:grpSp>
          <p:nvGrpSpPr>
            <p:cNvPr name="Group 6" id="6"/>
            <p:cNvGrpSpPr/>
            <p:nvPr/>
          </p:nvGrpSpPr>
          <p:grpSpPr>
            <a:xfrm rot="0">
              <a:off x="1208745" y="1208745"/>
              <a:ext cx="10773307" cy="10773307"/>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grpSp>
        <p:nvGrpSpPr>
          <p:cNvPr name="Group 8" id="8"/>
          <p:cNvGrpSpPr/>
          <p:nvPr/>
        </p:nvGrpSpPr>
        <p:grpSpPr>
          <a:xfrm rot="0">
            <a:off x="1219009" y="2737755"/>
            <a:ext cx="4720734" cy="4811491"/>
            <a:chOff x="0" y="0"/>
            <a:chExt cx="1769558" cy="1803578"/>
          </a:xfrm>
        </p:grpSpPr>
        <p:sp>
          <p:nvSpPr>
            <p:cNvPr name="Freeform 9" id="9"/>
            <p:cNvSpPr/>
            <p:nvPr/>
          </p:nvSpPr>
          <p:spPr>
            <a:xfrm>
              <a:off x="0" y="0"/>
              <a:ext cx="1769558" cy="1803578"/>
            </a:xfrm>
            <a:custGeom>
              <a:avLst/>
              <a:gdLst/>
              <a:ahLst/>
              <a:cxnLst/>
              <a:rect r="r" b="b" t="t" l="l"/>
              <a:pathLst>
                <a:path h="1803578" w="1769558">
                  <a:moveTo>
                    <a:pt x="1645098" y="1803578"/>
                  </a:moveTo>
                  <a:lnTo>
                    <a:pt x="124460" y="1803578"/>
                  </a:lnTo>
                  <a:cubicBezTo>
                    <a:pt x="55880" y="1803578"/>
                    <a:pt x="0" y="1747698"/>
                    <a:pt x="0" y="1679118"/>
                  </a:cubicBezTo>
                  <a:lnTo>
                    <a:pt x="0" y="124460"/>
                  </a:lnTo>
                  <a:cubicBezTo>
                    <a:pt x="0" y="55880"/>
                    <a:pt x="55880" y="0"/>
                    <a:pt x="124460" y="0"/>
                  </a:cubicBezTo>
                  <a:lnTo>
                    <a:pt x="1645098" y="0"/>
                  </a:lnTo>
                  <a:cubicBezTo>
                    <a:pt x="1713678" y="0"/>
                    <a:pt x="1769558" y="55880"/>
                    <a:pt x="1769558" y="124460"/>
                  </a:cubicBezTo>
                  <a:lnTo>
                    <a:pt x="1769558" y="1679118"/>
                  </a:lnTo>
                  <a:cubicBezTo>
                    <a:pt x="1769558" y="1747698"/>
                    <a:pt x="1713678" y="1803578"/>
                    <a:pt x="1645098" y="1803578"/>
                  </a:cubicBezTo>
                  <a:close/>
                </a:path>
              </a:pathLst>
            </a:custGeom>
            <a:solidFill>
              <a:srgbClr val="A7BCDC"/>
            </a:solidFill>
          </p:spPr>
        </p:sp>
      </p:grpSp>
      <p:sp>
        <p:nvSpPr>
          <p:cNvPr name="TextBox 10" id="10"/>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11" id="11"/>
          <p:cNvSpPr txBox="true"/>
          <p:nvPr/>
        </p:nvSpPr>
        <p:spPr>
          <a:xfrm rot="0">
            <a:off x="1968759" y="4088370"/>
            <a:ext cx="3221236" cy="1659255"/>
          </a:xfrm>
          <a:prstGeom prst="rect">
            <a:avLst/>
          </a:prstGeom>
        </p:spPr>
        <p:txBody>
          <a:bodyPr anchor="t" rtlCol="false" tIns="0" lIns="0" bIns="0" rIns="0">
            <a:spAutoFit/>
          </a:bodyPr>
          <a:lstStyle/>
          <a:p>
            <a:pPr algn="ctr">
              <a:lnSpc>
                <a:spcPts val="6719"/>
              </a:lnSpc>
            </a:pPr>
            <a:r>
              <a:rPr lang="en-US" sz="4800">
                <a:solidFill>
                  <a:srgbClr val="162942"/>
                </a:solidFill>
                <a:latin typeface="Open Sans Extra Bold"/>
              </a:rPr>
              <a:t>Sequence </a:t>
            </a:r>
          </a:p>
          <a:p>
            <a:pPr algn="ctr">
              <a:lnSpc>
                <a:spcPts val="6719"/>
              </a:lnSpc>
            </a:pPr>
            <a:r>
              <a:rPr lang="en-US" sz="4800">
                <a:solidFill>
                  <a:srgbClr val="162942"/>
                </a:solidFill>
                <a:latin typeface="Open Sans Extra Bold"/>
              </a:rPr>
              <a:t>Diagram-1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6294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8961825" y="408869"/>
            <a:ext cx="8682393" cy="9469263"/>
          </a:xfrm>
          <a:prstGeom prst="rect">
            <a:avLst/>
          </a:prstGeom>
        </p:spPr>
      </p:pic>
      <p:grpSp>
        <p:nvGrpSpPr>
          <p:cNvPr name="Group 3" id="3"/>
          <p:cNvGrpSpPr/>
          <p:nvPr/>
        </p:nvGrpSpPr>
        <p:grpSpPr>
          <a:xfrm rot="0">
            <a:off x="-1207399" y="0"/>
            <a:ext cx="9893098" cy="9893098"/>
            <a:chOff x="0" y="0"/>
            <a:chExt cx="13190797" cy="13190797"/>
          </a:xfrm>
        </p:grpSpPr>
        <p:grpSp>
          <p:nvGrpSpPr>
            <p:cNvPr name="Group 4" id="4"/>
            <p:cNvGrpSpPr/>
            <p:nvPr/>
          </p:nvGrpSpPr>
          <p:grpSpPr>
            <a:xfrm rot="0">
              <a:off x="0" y="0"/>
              <a:ext cx="13190797" cy="13190797"/>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BEBEB">
                  <a:alpha val="9804"/>
                </a:srgbClr>
              </a:solidFill>
            </p:spPr>
          </p:sp>
        </p:grpSp>
        <p:grpSp>
          <p:nvGrpSpPr>
            <p:cNvPr name="Group 6" id="6"/>
            <p:cNvGrpSpPr/>
            <p:nvPr/>
          </p:nvGrpSpPr>
          <p:grpSpPr>
            <a:xfrm rot="0">
              <a:off x="1208745" y="1208745"/>
              <a:ext cx="10773307" cy="10773307"/>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grpSp>
        <p:nvGrpSpPr>
          <p:cNvPr name="Group 8" id="8"/>
          <p:cNvGrpSpPr/>
          <p:nvPr/>
        </p:nvGrpSpPr>
        <p:grpSpPr>
          <a:xfrm rot="0">
            <a:off x="1219009" y="2737755"/>
            <a:ext cx="4720734" cy="4811491"/>
            <a:chOff x="0" y="0"/>
            <a:chExt cx="1769558" cy="1803578"/>
          </a:xfrm>
        </p:grpSpPr>
        <p:sp>
          <p:nvSpPr>
            <p:cNvPr name="Freeform 9" id="9"/>
            <p:cNvSpPr/>
            <p:nvPr/>
          </p:nvSpPr>
          <p:spPr>
            <a:xfrm>
              <a:off x="0" y="0"/>
              <a:ext cx="1769558" cy="1803578"/>
            </a:xfrm>
            <a:custGeom>
              <a:avLst/>
              <a:gdLst/>
              <a:ahLst/>
              <a:cxnLst/>
              <a:rect r="r" b="b" t="t" l="l"/>
              <a:pathLst>
                <a:path h="1803578" w="1769558">
                  <a:moveTo>
                    <a:pt x="1645098" y="1803578"/>
                  </a:moveTo>
                  <a:lnTo>
                    <a:pt x="124460" y="1803578"/>
                  </a:lnTo>
                  <a:cubicBezTo>
                    <a:pt x="55880" y="1803578"/>
                    <a:pt x="0" y="1747698"/>
                    <a:pt x="0" y="1679118"/>
                  </a:cubicBezTo>
                  <a:lnTo>
                    <a:pt x="0" y="124460"/>
                  </a:lnTo>
                  <a:cubicBezTo>
                    <a:pt x="0" y="55880"/>
                    <a:pt x="55880" y="0"/>
                    <a:pt x="124460" y="0"/>
                  </a:cubicBezTo>
                  <a:lnTo>
                    <a:pt x="1645098" y="0"/>
                  </a:lnTo>
                  <a:cubicBezTo>
                    <a:pt x="1713678" y="0"/>
                    <a:pt x="1769558" y="55880"/>
                    <a:pt x="1769558" y="124460"/>
                  </a:cubicBezTo>
                  <a:lnTo>
                    <a:pt x="1769558" y="1679118"/>
                  </a:lnTo>
                  <a:cubicBezTo>
                    <a:pt x="1769558" y="1747698"/>
                    <a:pt x="1713678" y="1803578"/>
                    <a:pt x="1645098" y="1803578"/>
                  </a:cubicBezTo>
                  <a:close/>
                </a:path>
              </a:pathLst>
            </a:custGeom>
            <a:solidFill>
              <a:srgbClr val="A7BCDC"/>
            </a:solidFill>
          </p:spPr>
        </p:sp>
      </p:grpSp>
      <p:sp>
        <p:nvSpPr>
          <p:cNvPr name="TextBox 10" id="10"/>
          <p:cNvSpPr txBox="true"/>
          <p:nvPr/>
        </p:nvSpPr>
        <p:spPr>
          <a:xfrm rot="0">
            <a:off x="1968759" y="4271010"/>
            <a:ext cx="3221236" cy="1659255"/>
          </a:xfrm>
          <a:prstGeom prst="rect">
            <a:avLst/>
          </a:prstGeom>
        </p:spPr>
        <p:txBody>
          <a:bodyPr anchor="t" rtlCol="false" tIns="0" lIns="0" bIns="0" rIns="0">
            <a:spAutoFit/>
          </a:bodyPr>
          <a:lstStyle/>
          <a:p>
            <a:pPr algn="ctr">
              <a:lnSpc>
                <a:spcPts val="6719"/>
              </a:lnSpc>
            </a:pPr>
            <a:r>
              <a:rPr lang="en-US" sz="4800">
                <a:solidFill>
                  <a:srgbClr val="162942"/>
                </a:solidFill>
                <a:latin typeface="Open Sans Extra Bold"/>
              </a:rPr>
              <a:t>Sequence</a:t>
            </a:r>
          </a:p>
          <a:p>
            <a:pPr algn="ctr">
              <a:lnSpc>
                <a:spcPts val="6719"/>
              </a:lnSpc>
            </a:pPr>
            <a:r>
              <a:rPr lang="en-US" sz="4800">
                <a:solidFill>
                  <a:srgbClr val="162942"/>
                </a:solidFill>
                <a:latin typeface="Open Sans Extra Bold"/>
              </a:rPr>
              <a:t>Diagram-2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6294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8353652" y="442928"/>
            <a:ext cx="9537306" cy="9491380"/>
          </a:xfrm>
          <a:prstGeom prst="rect">
            <a:avLst/>
          </a:prstGeom>
        </p:spPr>
      </p:pic>
      <p:grpSp>
        <p:nvGrpSpPr>
          <p:cNvPr name="Group 3" id="3"/>
          <p:cNvGrpSpPr/>
          <p:nvPr/>
        </p:nvGrpSpPr>
        <p:grpSpPr>
          <a:xfrm rot="0">
            <a:off x="1219009" y="2737755"/>
            <a:ext cx="4720734" cy="4811491"/>
            <a:chOff x="0" y="0"/>
            <a:chExt cx="1769558" cy="1803578"/>
          </a:xfrm>
        </p:grpSpPr>
        <p:sp>
          <p:nvSpPr>
            <p:cNvPr name="Freeform 4" id="4"/>
            <p:cNvSpPr/>
            <p:nvPr/>
          </p:nvSpPr>
          <p:spPr>
            <a:xfrm>
              <a:off x="0" y="0"/>
              <a:ext cx="1769558" cy="1803578"/>
            </a:xfrm>
            <a:custGeom>
              <a:avLst/>
              <a:gdLst/>
              <a:ahLst/>
              <a:cxnLst/>
              <a:rect r="r" b="b" t="t" l="l"/>
              <a:pathLst>
                <a:path h="1803578" w="1769558">
                  <a:moveTo>
                    <a:pt x="1645098" y="1803578"/>
                  </a:moveTo>
                  <a:lnTo>
                    <a:pt x="124460" y="1803578"/>
                  </a:lnTo>
                  <a:cubicBezTo>
                    <a:pt x="55880" y="1803578"/>
                    <a:pt x="0" y="1747698"/>
                    <a:pt x="0" y="1679118"/>
                  </a:cubicBezTo>
                  <a:lnTo>
                    <a:pt x="0" y="124460"/>
                  </a:lnTo>
                  <a:cubicBezTo>
                    <a:pt x="0" y="55880"/>
                    <a:pt x="55880" y="0"/>
                    <a:pt x="124460" y="0"/>
                  </a:cubicBezTo>
                  <a:lnTo>
                    <a:pt x="1645098" y="0"/>
                  </a:lnTo>
                  <a:cubicBezTo>
                    <a:pt x="1713678" y="0"/>
                    <a:pt x="1769558" y="55880"/>
                    <a:pt x="1769558" y="124460"/>
                  </a:cubicBezTo>
                  <a:lnTo>
                    <a:pt x="1769558" y="1679118"/>
                  </a:lnTo>
                  <a:cubicBezTo>
                    <a:pt x="1769558" y="1747698"/>
                    <a:pt x="1713678" y="1803578"/>
                    <a:pt x="1645098" y="1803578"/>
                  </a:cubicBezTo>
                  <a:close/>
                </a:path>
              </a:pathLst>
            </a:custGeom>
            <a:solidFill>
              <a:srgbClr val="A7BCDC"/>
            </a:solidFill>
          </p:spPr>
        </p:sp>
      </p:grpSp>
      <p:sp>
        <p:nvSpPr>
          <p:cNvPr name="TextBox 5" id="5"/>
          <p:cNvSpPr txBox="true"/>
          <p:nvPr/>
        </p:nvSpPr>
        <p:spPr>
          <a:xfrm rot="0">
            <a:off x="1968759" y="4271010"/>
            <a:ext cx="3221236" cy="1659255"/>
          </a:xfrm>
          <a:prstGeom prst="rect">
            <a:avLst/>
          </a:prstGeom>
        </p:spPr>
        <p:txBody>
          <a:bodyPr anchor="t" rtlCol="false" tIns="0" lIns="0" bIns="0" rIns="0">
            <a:spAutoFit/>
          </a:bodyPr>
          <a:lstStyle/>
          <a:p>
            <a:pPr algn="ctr">
              <a:lnSpc>
                <a:spcPts val="6719"/>
              </a:lnSpc>
            </a:pPr>
            <a:r>
              <a:rPr lang="en-US" sz="4800">
                <a:solidFill>
                  <a:srgbClr val="162942"/>
                </a:solidFill>
                <a:latin typeface="Open Sans Extra Bold"/>
              </a:rPr>
              <a:t>Sequence</a:t>
            </a:r>
          </a:p>
          <a:p>
            <a:pPr algn="ctr">
              <a:lnSpc>
                <a:spcPts val="6719"/>
              </a:lnSpc>
            </a:pPr>
            <a:r>
              <a:rPr lang="en-US" sz="4800">
                <a:solidFill>
                  <a:srgbClr val="162942"/>
                </a:solidFill>
                <a:latin typeface="Open Sans Extra Bold"/>
              </a:rPr>
              <a:t>Diagram-3</a:t>
            </a:r>
          </a:p>
        </p:txBody>
      </p:sp>
      <p:grpSp>
        <p:nvGrpSpPr>
          <p:cNvPr name="Group 6" id="6"/>
          <p:cNvGrpSpPr/>
          <p:nvPr/>
        </p:nvGrpSpPr>
        <p:grpSpPr>
          <a:xfrm rot="0">
            <a:off x="-1722954" y="41210"/>
            <a:ext cx="9893098" cy="9893098"/>
            <a:chOff x="0" y="0"/>
            <a:chExt cx="13190797" cy="13190797"/>
          </a:xfrm>
        </p:grpSpPr>
        <p:grpSp>
          <p:nvGrpSpPr>
            <p:cNvPr name="Group 7" id="7"/>
            <p:cNvGrpSpPr/>
            <p:nvPr/>
          </p:nvGrpSpPr>
          <p:grpSpPr>
            <a:xfrm rot="0">
              <a:off x="0" y="0"/>
              <a:ext cx="13190797" cy="13190797"/>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BEBEB">
                  <a:alpha val="9804"/>
                </a:srgbClr>
              </a:solidFill>
            </p:spPr>
          </p:sp>
        </p:grpSp>
        <p:grpSp>
          <p:nvGrpSpPr>
            <p:cNvPr name="Group 9" id="9"/>
            <p:cNvGrpSpPr/>
            <p:nvPr/>
          </p:nvGrpSpPr>
          <p:grpSpPr>
            <a:xfrm rot="0">
              <a:off x="1208745" y="1208745"/>
              <a:ext cx="10773307" cy="10773307"/>
              <a:chOff x="0" y="0"/>
              <a:chExt cx="6350000" cy="6350000"/>
            </a:xfrm>
          </p:grpSpPr>
          <p:sp>
            <p:nvSpPr>
              <p:cNvPr name="Freeform 10" id="1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6294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7423840" y="1835429"/>
            <a:ext cx="10365392" cy="7010043"/>
          </a:xfrm>
          <a:prstGeom prst="rect">
            <a:avLst/>
          </a:prstGeom>
        </p:spPr>
      </p:pic>
      <p:grpSp>
        <p:nvGrpSpPr>
          <p:cNvPr name="Group 3" id="3"/>
          <p:cNvGrpSpPr/>
          <p:nvPr/>
        </p:nvGrpSpPr>
        <p:grpSpPr>
          <a:xfrm rot="0">
            <a:off x="-2763100" y="0"/>
            <a:ext cx="10287000" cy="10287000"/>
            <a:chOff x="0" y="0"/>
            <a:chExt cx="13716000" cy="13716000"/>
          </a:xfrm>
        </p:grpSpPr>
        <p:grpSp>
          <p:nvGrpSpPr>
            <p:cNvPr name="Group 4" id="4"/>
            <p:cNvGrpSpPr/>
            <p:nvPr/>
          </p:nvGrpSpPr>
          <p:grpSpPr>
            <a:xfrm rot="0">
              <a:off x="0" y="0"/>
              <a:ext cx="13716000" cy="13716000"/>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BEBEB">
                  <a:alpha val="9804"/>
                </a:srgbClr>
              </a:solidFill>
            </p:spPr>
          </p:sp>
        </p:grpSp>
        <p:grpSp>
          <p:nvGrpSpPr>
            <p:cNvPr name="Group 6" id="6"/>
            <p:cNvGrpSpPr/>
            <p:nvPr/>
          </p:nvGrpSpPr>
          <p:grpSpPr>
            <a:xfrm rot="0">
              <a:off x="1256873" y="1256873"/>
              <a:ext cx="11202255" cy="11202255"/>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grpSp>
        <p:nvGrpSpPr>
          <p:cNvPr name="Group 8" id="8"/>
          <p:cNvGrpSpPr/>
          <p:nvPr/>
        </p:nvGrpSpPr>
        <p:grpSpPr>
          <a:xfrm rot="0">
            <a:off x="858058" y="2737755"/>
            <a:ext cx="4720734" cy="4811491"/>
            <a:chOff x="0" y="0"/>
            <a:chExt cx="1769558" cy="1803578"/>
          </a:xfrm>
        </p:grpSpPr>
        <p:sp>
          <p:nvSpPr>
            <p:cNvPr name="Freeform 9" id="9"/>
            <p:cNvSpPr/>
            <p:nvPr/>
          </p:nvSpPr>
          <p:spPr>
            <a:xfrm>
              <a:off x="0" y="0"/>
              <a:ext cx="1769558" cy="1803578"/>
            </a:xfrm>
            <a:custGeom>
              <a:avLst/>
              <a:gdLst/>
              <a:ahLst/>
              <a:cxnLst/>
              <a:rect r="r" b="b" t="t" l="l"/>
              <a:pathLst>
                <a:path h="1803578" w="1769558">
                  <a:moveTo>
                    <a:pt x="1645098" y="1803578"/>
                  </a:moveTo>
                  <a:lnTo>
                    <a:pt x="124460" y="1803578"/>
                  </a:lnTo>
                  <a:cubicBezTo>
                    <a:pt x="55880" y="1803578"/>
                    <a:pt x="0" y="1747698"/>
                    <a:pt x="0" y="1679118"/>
                  </a:cubicBezTo>
                  <a:lnTo>
                    <a:pt x="0" y="124460"/>
                  </a:lnTo>
                  <a:cubicBezTo>
                    <a:pt x="0" y="55880"/>
                    <a:pt x="55880" y="0"/>
                    <a:pt x="124460" y="0"/>
                  </a:cubicBezTo>
                  <a:lnTo>
                    <a:pt x="1645098" y="0"/>
                  </a:lnTo>
                  <a:cubicBezTo>
                    <a:pt x="1713678" y="0"/>
                    <a:pt x="1769558" y="55880"/>
                    <a:pt x="1769558" y="124460"/>
                  </a:cubicBezTo>
                  <a:lnTo>
                    <a:pt x="1769558" y="1679118"/>
                  </a:lnTo>
                  <a:cubicBezTo>
                    <a:pt x="1769558" y="1747698"/>
                    <a:pt x="1713678" y="1803578"/>
                    <a:pt x="1645098" y="1803578"/>
                  </a:cubicBezTo>
                  <a:close/>
                </a:path>
              </a:pathLst>
            </a:custGeom>
            <a:solidFill>
              <a:srgbClr val="A7BCDC"/>
            </a:solidFill>
          </p:spPr>
        </p:sp>
      </p:grpSp>
      <p:sp>
        <p:nvSpPr>
          <p:cNvPr name="TextBox 10" id="10"/>
          <p:cNvSpPr txBox="true"/>
          <p:nvPr/>
        </p:nvSpPr>
        <p:spPr>
          <a:xfrm rot="0">
            <a:off x="1883258" y="4271010"/>
            <a:ext cx="2670334" cy="1659255"/>
          </a:xfrm>
          <a:prstGeom prst="rect">
            <a:avLst/>
          </a:prstGeom>
        </p:spPr>
        <p:txBody>
          <a:bodyPr anchor="t" rtlCol="false" tIns="0" lIns="0" bIns="0" rIns="0">
            <a:spAutoFit/>
          </a:bodyPr>
          <a:lstStyle/>
          <a:p>
            <a:pPr algn="ctr">
              <a:lnSpc>
                <a:spcPts val="6719"/>
              </a:lnSpc>
            </a:pPr>
            <a:r>
              <a:rPr lang="en-US" sz="4800">
                <a:solidFill>
                  <a:srgbClr val="162942"/>
                </a:solidFill>
                <a:latin typeface="Open Sans Extra Bold"/>
              </a:rPr>
              <a:t>Class</a:t>
            </a:r>
          </a:p>
          <a:p>
            <a:pPr algn="ctr">
              <a:lnSpc>
                <a:spcPts val="6719"/>
              </a:lnSpc>
            </a:pPr>
            <a:r>
              <a:rPr lang="en-US" sz="4800">
                <a:solidFill>
                  <a:srgbClr val="162942"/>
                </a:solidFill>
                <a:latin typeface="Open Sans Extra Bold"/>
              </a:rPr>
              <a:t>Diagram</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6294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5905903" y="626761"/>
            <a:ext cx="11923367" cy="9033478"/>
          </a:xfrm>
          <a:prstGeom prst="rect">
            <a:avLst/>
          </a:prstGeom>
        </p:spPr>
      </p:pic>
      <p:grpSp>
        <p:nvGrpSpPr>
          <p:cNvPr name="Group 3" id="3"/>
          <p:cNvGrpSpPr/>
          <p:nvPr/>
        </p:nvGrpSpPr>
        <p:grpSpPr>
          <a:xfrm rot="0">
            <a:off x="-2884919" y="98476"/>
            <a:ext cx="10090049" cy="10090049"/>
            <a:chOff x="0" y="0"/>
            <a:chExt cx="13453399" cy="13453399"/>
          </a:xfrm>
        </p:grpSpPr>
        <p:grpSp>
          <p:nvGrpSpPr>
            <p:cNvPr name="Group 4" id="4"/>
            <p:cNvGrpSpPr/>
            <p:nvPr/>
          </p:nvGrpSpPr>
          <p:grpSpPr>
            <a:xfrm rot="0">
              <a:off x="0" y="0"/>
              <a:ext cx="13453399" cy="13453399"/>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BEBEB">
                  <a:alpha val="9804"/>
                </a:srgbClr>
              </a:solidFill>
            </p:spPr>
          </p:sp>
        </p:grpSp>
        <p:grpSp>
          <p:nvGrpSpPr>
            <p:cNvPr name="Group 6" id="6"/>
            <p:cNvGrpSpPr/>
            <p:nvPr/>
          </p:nvGrpSpPr>
          <p:grpSpPr>
            <a:xfrm rot="0">
              <a:off x="1232809" y="1232809"/>
              <a:ext cx="10987781" cy="10987781"/>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grpSp>
        <p:nvGrpSpPr>
          <p:cNvPr name="Group 8" id="8"/>
          <p:cNvGrpSpPr/>
          <p:nvPr/>
        </p:nvGrpSpPr>
        <p:grpSpPr>
          <a:xfrm rot="0">
            <a:off x="522888" y="2892448"/>
            <a:ext cx="4720734" cy="4811491"/>
            <a:chOff x="0" y="0"/>
            <a:chExt cx="1769558" cy="1803578"/>
          </a:xfrm>
        </p:grpSpPr>
        <p:sp>
          <p:nvSpPr>
            <p:cNvPr name="Freeform 9" id="9"/>
            <p:cNvSpPr/>
            <p:nvPr/>
          </p:nvSpPr>
          <p:spPr>
            <a:xfrm>
              <a:off x="0" y="0"/>
              <a:ext cx="1769558" cy="1803578"/>
            </a:xfrm>
            <a:custGeom>
              <a:avLst/>
              <a:gdLst/>
              <a:ahLst/>
              <a:cxnLst/>
              <a:rect r="r" b="b" t="t" l="l"/>
              <a:pathLst>
                <a:path h="1803578" w="1769558">
                  <a:moveTo>
                    <a:pt x="1645098" y="1803578"/>
                  </a:moveTo>
                  <a:lnTo>
                    <a:pt x="124460" y="1803578"/>
                  </a:lnTo>
                  <a:cubicBezTo>
                    <a:pt x="55880" y="1803578"/>
                    <a:pt x="0" y="1747698"/>
                    <a:pt x="0" y="1679118"/>
                  </a:cubicBezTo>
                  <a:lnTo>
                    <a:pt x="0" y="124460"/>
                  </a:lnTo>
                  <a:cubicBezTo>
                    <a:pt x="0" y="55880"/>
                    <a:pt x="55880" y="0"/>
                    <a:pt x="124460" y="0"/>
                  </a:cubicBezTo>
                  <a:lnTo>
                    <a:pt x="1645098" y="0"/>
                  </a:lnTo>
                  <a:cubicBezTo>
                    <a:pt x="1713678" y="0"/>
                    <a:pt x="1769558" y="55880"/>
                    <a:pt x="1769558" y="124460"/>
                  </a:cubicBezTo>
                  <a:lnTo>
                    <a:pt x="1769558" y="1679118"/>
                  </a:lnTo>
                  <a:cubicBezTo>
                    <a:pt x="1769558" y="1747698"/>
                    <a:pt x="1713678" y="1803578"/>
                    <a:pt x="1645098" y="1803578"/>
                  </a:cubicBezTo>
                  <a:close/>
                </a:path>
              </a:pathLst>
            </a:custGeom>
            <a:solidFill>
              <a:srgbClr val="A7BCDC"/>
            </a:solidFill>
          </p:spPr>
        </p:sp>
      </p:grpSp>
      <p:sp>
        <p:nvSpPr>
          <p:cNvPr name="TextBox 10" id="10"/>
          <p:cNvSpPr txBox="true"/>
          <p:nvPr/>
        </p:nvSpPr>
        <p:spPr>
          <a:xfrm rot="0">
            <a:off x="1655721" y="4271010"/>
            <a:ext cx="2455069" cy="1659255"/>
          </a:xfrm>
          <a:prstGeom prst="rect">
            <a:avLst/>
          </a:prstGeom>
        </p:spPr>
        <p:txBody>
          <a:bodyPr anchor="t" rtlCol="false" tIns="0" lIns="0" bIns="0" rIns="0">
            <a:spAutoFit/>
          </a:bodyPr>
          <a:lstStyle/>
          <a:p>
            <a:pPr algn="ctr">
              <a:lnSpc>
                <a:spcPts val="6719"/>
              </a:lnSpc>
            </a:pPr>
            <a:r>
              <a:rPr lang="en-US" sz="4800">
                <a:solidFill>
                  <a:srgbClr val="162942"/>
                </a:solidFill>
                <a:latin typeface="Open Sans Extra Bold"/>
              </a:rPr>
              <a:t>DB </a:t>
            </a:r>
          </a:p>
          <a:p>
            <a:pPr algn="ctr">
              <a:lnSpc>
                <a:spcPts val="6719"/>
              </a:lnSpc>
            </a:pPr>
            <a:r>
              <a:rPr lang="en-US" sz="4800">
                <a:solidFill>
                  <a:srgbClr val="162942"/>
                </a:solidFill>
                <a:latin typeface="Open Sans Extra Bold"/>
              </a:rPr>
              <a:t>Schema</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162942"/>
        </a:solidFill>
      </p:bgPr>
    </p:bg>
    <p:spTree>
      <p:nvGrpSpPr>
        <p:cNvPr id="1" name=""/>
        <p:cNvGrpSpPr/>
        <p:nvPr/>
      </p:nvGrpSpPr>
      <p:grpSpPr>
        <a:xfrm>
          <a:off x="0" y="0"/>
          <a:ext cx="0" cy="0"/>
          <a:chOff x="0" y="0"/>
          <a:chExt cx="0" cy="0"/>
        </a:xfrm>
      </p:grpSpPr>
      <p:grpSp>
        <p:nvGrpSpPr>
          <p:cNvPr name="Group 2" id="2"/>
          <p:cNvGrpSpPr/>
          <p:nvPr/>
        </p:nvGrpSpPr>
        <p:grpSpPr>
          <a:xfrm rot="0">
            <a:off x="12056743" y="3389889"/>
            <a:ext cx="8791180" cy="8791180"/>
            <a:chOff x="0" y="0"/>
            <a:chExt cx="11721574" cy="11721574"/>
          </a:xfrm>
        </p:grpSpPr>
        <p:grpSp>
          <p:nvGrpSpPr>
            <p:cNvPr name="Group 3" id="3"/>
            <p:cNvGrpSpPr/>
            <p:nvPr/>
          </p:nvGrpSpPr>
          <p:grpSpPr>
            <a:xfrm rot="0">
              <a:off x="0" y="0"/>
              <a:ext cx="11721574" cy="11721574"/>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nvGrpSpPr>
            <p:cNvPr name="Group 5" id="5"/>
            <p:cNvGrpSpPr/>
            <p:nvPr/>
          </p:nvGrpSpPr>
          <p:grpSpPr>
            <a:xfrm rot="0">
              <a:off x="1074112" y="1074112"/>
              <a:ext cx="9573349" cy="9573349"/>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grpSp>
        <p:nvGrpSpPr>
          <p:cNvPr name="Group 7" id="7"/>
          <p:cNvGrpSpPr/>
          <p:nvPr/>
        </p:nvGrpSpPr>
        <p:grpSpPr>
          <a:xfrm rot="0">
            <a:off x="626838" y="2605127"/>
            <a:ext cx="7992330" cy="4482608"/>
            <a:chOff x="0" y="0"/>
            <a:chExt cx="10656440" cy="5976811"/>
          </a:xfrm>
        </p:grpSpPr>
        <p:grpSp>
          <p:nvGrpSpPr>
            <p:cNvPr name="Group 8" id="8"/>
            <p:cNvGrpSpPr/>
            <p:nvPr/>
          </p:nvGrpSpPr>
          <p:grpSpPr>
            <a:xfrm rot="0">
              <a:off x="0" y="0"/>
              <a:ext cx="10656440" cy="5976811"/>
              <a:chOff x="0" y="0"/>
              <a:chExt cx="2703578" cy="1516339"/>
            </a:xfrm>
          </p:grpSpPr>
          <p:sp>
            <p:nvSpPr>
              <p:cNvPr name="Freeform 9" id="9"/>
              <p:cNvSpPr/>
              <p:nvPr/>
            </p:nvSpPr>
            <p:spPr>
              <a:xfrm>
                <a:off x="0" y="0"/>
                <a:ext cx="2703578" cy="1516339"/>
              </a:xfrm>
              <a:custGeom>
                <a:avLst/>
                <a:gdLst/>
                <a:ahLst/>
                <a:cxnLst/>
                <a:rect r="r" b="b" t="t" l="l"/>
                <a:pathLst>
                  <a:path h="1516339" w="2703578">
                    <a:moveTo>
                      <a:pt x="2579118" y="1516339"/>
                    </a:moveTo>
                    <a:lnTo>
                      <a:pt x="124460" y="1516339"/>
                    </a:lnTo>
                    <a:cubicBezTo>
                      <a:pt x="55880" y="1516339"/>
                      <a:pt x="0" y="1460459"/>
                      <a:pt x="0" y="1391879"/>
                    </a:cubicBezTo>
                    <a:lnTo>
                      <a:pt x="0" y="124460"/>
                    </a:lnTo>
                    <a:cubicBezTo>
                      <a:pt x="0" y="55880"/>
                      <a:pt x="55880" y="0"/>
                      <a:pt x="124460" y="0"/>
                    </a:cubicBezTo>
                    <a:lnTo>
                      <a:pt x="2579118" y="0"/>
                    </a:lnTo>
                    <a:cubicBezTo>
                      <a:pt x="2647698" y="0"/>
                      <a:pt x="2703578" y="55880"/>
                      <a:pt x="2703578" y="124460"/>
                    </a:cubicBezTo>
                    <a:lnTo>
                      <a:pt x="2703578" y="1391879"/>
                    </a:lnTo>
                    <a:cubicBezTo>
                      <a:pt x="2703578" y="1460459"/>
                      <a:pt x="2647698" y="1516339"/>
                      <a:pt x="2579118" y="1516339"/>
                    </a:cubicBezTo>
                    <a:close/>
                  </a:path>
                </a:pathLst>
              </a:custGeom>
              <a:solidFill>
                <a:srgbClr val="A7BCDC"/>
              </a:solidFill>
            </p:spPr>
          </p:sp>
        </p:grpSp>
        <p:sp>
          <p:nvSpPr>
            <p:cNvPr name="TextBox 10" id="10"/>
            <p:cNvSpPr txBox="true"/>
            <p:nvPr/>
          </p:nvSpPr>
          <p:spPr>
            <a:xfrm rot="0">
              <a:off x="1092479" y="2005435"/>
              <a:ext cx="7842864" cy="1226531"/>
            </a:xfrm>
            <a:prstGeom prst="rect">
              <a:avLst/>
            </a:prstGeom>
          </p:spPr>
          <p:txBody>
            <a:bodyPr anchor="t" rtlCol="false" tIns="0" lIns="0" bIns="0" rIns="0">
              <a:spAutoFit/>
            </a:bodyPr>
            <a:lstStyle/>
            <a:p>
              <a:pPr algn="ctr">
                <a:lnSpc>
                  <a:spcPts val="7039"/>
                </a:lnSpc>
              </a:pPr>
            </a:p>
          </p:txBody>
        </p:sp>
      </p:grpSp>
      <p:grpSp>
        <p:nvGrpSpPr>
          <p:cNvPr name="Group 11" id="11"/>
          <p:cNvGrpSpPr/>
          <p:nvPr/>
        </p:nvGrpSpPr>
        <p:grpSpPr>
          <a:xfrm rot="0">
            <a:off x="9221347" y="2427267"/>
            <a:ext cx="6625227" cy="1618337"/>
            <a:chOff x="0" y="0"/>
            <a:chExt cx="2703578" cy="660400"/>
          </a:xfrm>
        </p:grpSpPr>
        <p:sp>
          <p:nvSpPr>
            <p:cNvPr name="Freeform 12" id="12"/>
            <p:cNvSpPr/>
            <p:nvPr/>
          </p:nvSpPr>
          <p:spPr>
            <a:xfrm>
              <a:off x="0" y="0"/>
              <a:ext cx="2703578" cy="660400"/>
            </a:xfrm>
            <a:custGeom>
              <a:avLst/>
              <a:gdLst/>
              <a:ahLst/>
              <a:cxnLst/>
              <a:rect r="r" b="b" t="t" l="l"/>
              <a:pathLst>
                <a:path h="660400" w="2703578">
                  <a:moveTo>
                    <a:pt x="2579118" y="660400"/>
                  </a:moveTo>
                  <a:lnTo>
                    <a:pt x="124460" y="660400"/>
                  </a:lnTo>
                  <a:cubicBezTo>
                    <a:pt x="55880" y="660400"/>
                    <a:pt x="0" y="604520"/>
                    <a:pt x="0" y="535940"/>
                  </a:cubicBezTo>
                  <a:lnTo>
                    <a:pt x="0" y="124460"/>
                  </a:lnTo>
                  <a:cubicBezTo>
                    <a:pt x="0" y="55880"/>
                    <a:pt x="55880" y="0"/>
                    <a:pt x="124460" y="0"/>
                  </a:cubicBezTo>
                  <a:lnTo>
                    <a:pt x="2579118" y="0"/>
                  </a:lnTo>
                  <a:cubicBezTo>
                    <a:pt x="2647698" y="0"/>
                    <a:pt x="2703578" y="55880"/>
                    <a:pt x="2703578" y="124460"/>
                  </a:cubicBezTo>
                  <a:lnTo>
                    <a:pt x="2703578" y="535940"/>
                  </a:lnTo>
                  <a:cubicBezTo>
                    <a:pt x="2703578" y="604520"/>
                    <a:pt x="2647698" y="660400"/>
                    <a:pt x="2579118" y="660400"/>
                  </a:cubicBezTo>
                  <a:close/>
                </a:path>
              </a:pathLst>
            </a:custGeom>
            <a:solidFill>
              <a:srgbClr val="F5F5EF"/>
            </a:solidFill>
          </p:spPr>
        </p:sp>
      </p:grpSp>
      <p:grpSp>
        <p:nvGrpSpPr>
          <p:cNvPr name="Group 13" id="13"/>
          <p:cNvGrpSpPr/>
          <p:nvPr/>
        </p:nvGrpSpPr>
        <p:grpSpPr>
          <a:xfrm rot="0">
            <a:off x="9144000" y="4426954"/>
            <a:ext cx="6625227" cy="1618337"/>
            <a:chOff x="0" y="0"/>
            <a:chExt cx="2703578" cy="660400"/>
          </a:xfrm>
        </p:grpSpPr>
        <p:sp>
          <p:nvSpPr>
            <p:cNvPr name="Freeform 14" id="14"/>
            <p:cNvSpPr/>
            <p:nvPr/>
          </p:nvSpPr>
          <p:spPr>
            <a:xfrm>
              <a:off x="0" y="0"/>
              <a:ext cx="2703578" cy="660400"/>
            </a:xfrm>
            <a:custGeom>
              <a:avLst/>
              <a:gdLst/>
              <a:ahLst/>
              <a:cxnLst/>
              <a:rect r="r" b="b" t="t" l="l"/>
              <a:pathLst>
                <a:path h="660400" w="2703578">
                  <a:moveTo>
                    <a:pt x="2579118" y="660400"/>
                  </a:moveTo>
                  <a:lnTo>
                    <a:pt x="124460" y="660400"/>
                  </a:lnTo>
                  <a:cubicBezTo>
                    <a:pt x="55880" y="660400"/>
                    <a:pt x="0" y="604520"/>
                    <a:pt x="0" y="535940"/>
                  </a:cubicBezTo>
                  <a:lnTo>
                    <a:pt x="0" y="124460"/>
                  </a:lnTo>
                  <a:cubicBezTo>
                    <a:pt x="0" y="55880"/>
                    <a:pt x="55880" y="0"/>
                    <a:pt x="124460" y="0"/>
                  </a:cubicBezTo>
                  <a:lnTo>
                    <a:pt x="2579118" y="0"/>
                  </a:lnTo>
                  <a:cubicBezTo>
                    <a:pt x="2647698" y="0"/>
                    <a:pt x="2703578" y="55880"/>
                    <a:pt x="2703578" y="124460"/>
                  </a:cubicBezTo>
                  <a:lnTo>
                    <a:pt x="2703578" y="535940"/>
                  </a:lnTo>
                  <a:cubicBezTo>
                    <a:pt x="2703578" y="604520"/>
                    <a:pt x="2647698" y="660400"/>
                    <a:pt x="2579118" y="660400"/>
                  </a:cubicBezTo>
                  <a:close/>
                </a:path>
              </a:pathLst>
            </a:custGeom>
            <a:solidFill>
              <a:srgbClr val="F5F5EF"/>
            </a:solidFill>
          </p:spPr>
        </p:sp>
      </p:grpSp>
      <p:grpSp>
        <p:nvGrpSpPr>
          <p:cNvPr name="Group 15" id="15"/>
          <p:cNvGrpSpPr/>
          <p:nvPr/>
        </p:nvGrpSpPr>
        <p:grpSpPr>
          <a:xfrm rot="0">
            <a:off x="9144000" y="6371473"/>
            <a:ext cx="6625227" cy="1618337"/>
            <a:chOff x="0" y="0"/>
            <a:chExt cx="2703578" cy="660400"/>
          </a:xfrm>
        </p:grpSpPr>
        <p:sp>
          <p:nvSpPr>
            <p:cNvPr name="Freeform 16" id="16"/>
            <p:cNvSpPr/>
            <p:nvPr/>
          </p:nvSpPr>
          <p:spPr>
            <a:xfrm>
              <a:off x="0" y="0"/>
              <a:ext cx="2703578" cy="660400"/>
            </a:xfrm>
            <a:custGeom>
              <a:avLst/>
              <a:gdLst/>
              <a:ahLst/>
              <a:cxnLst/>
              <a:rect r="r" b="b" t="t" l="l"/>
              <a:pathLst>
                <a:path h="660400" w="2703578">
                  <a:moveTo>
                    <a:pt x="2579118" y="660400"/>
                  </a:moveTo>
                  <a:lnTo>
                    <a:pt x="124460" y="660400"/>
                  </a:lnTo>
                  <a:cubicBezTo>
                    <a:pt x="55880" y="660400"/>
                    <a:pt x="0" y="604520"/>
                    <a:pt x="0" y="535940"/>
                  </a:cubicBezTo>
                  <a:lnTo>
                    <a:pt x="0" y="124460"/>
                  </a:lnTo>
                  <a:cubicBezTo>
                    <a:pt x="0" y="55880"/>
                    <a:pt x="55880" y="0"/>
                    <a:pt x="124460" y="0"/>
                  </a:cubicBezTo>
                  <a:lnTo>
                    <a:pt x="2579118" y="0"/>
                  </a:lnTo>
                  <a:cubicBezTo>
                    <a:pt x="2647698" y="0"/>
                    <a:pt x="2703578" y="55880"/>
                    <a:pt x="2703578" y="124460"/>
                  </a:cubicBezTo>
                  <a:lnTo>
                    <a:pt x="2703578" y="535940"/>
                  </a:lnTo>
                  <a:cubicBezTo>
                    <a:pt x="2703578" y="604520"/>
                    <a:pt x="2647698" y="660400"/>
                    <a:pt x="2579118" y="660400"/>
                  </a:cubicBezTo>
                  <a:close/>
                </a:path>
              </a:pathLst>
            </a:custGeom>
            <a:solidFill>
              <a:srgbClr val="F5F5EF"/>
            </a:solidFill>
          </p:spPr>
        </p:sp>
      </p:grpSp>
      <p:pic>
        <p:nvPicPr>
          <p:cNvPr name="Picture 17" id="1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467957" y="2972916"/>
            <a:ext cx="1550111" cy="527038"/>
          </a:xfrm>
          <a:prstGeom prst="rect">
            <a:avLst/>
          </a:prstGeom>
        </p:spPr>
      </p:pic>
      <p:pic>
        <p:nvPicPr>
          <p:cNvPr name="Picture 18" id="1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3910175" y="4846431"/>
            <a:ext cx="533542" cy="752431"/>
          </a:xfrm>
          <a:prstGeom prst="rect">
            <a:avLst/>
          </a:prstGeom>
        </p:spPr>
      </p:pic>
      <p:pic>
        <p:nvPicPr>
          <p:cNvPr name="Picture 19" id="19"/>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4685231" y="4816036"/>
            <a:ext cx="555094" cy="782825"/>
          </a:xfrm>
          <a:prstGeom prst="rect">
            <a:avLst/>
          </a:prstGeom>
        </p:spPr>
      </p:pic>
      <p:pic>
        <p:nvPicPr>
          <p:cNvPr name="Picture 20" id="20"/>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4243013" y="6746247"/>
            <a:ext cx="884437" cy="861220"/>
          </a:xfrm>
          <a:prstGeom prst="rect">
            <a:avLst/>
          </a:prstGeom>
        </p:spPr>
      </p:pic>
      <p:grpSp>
        <p:nvGrpSpPr>
          <p:cNvPr name="Group 21" id="21"/>
          <p:cNvGrpSpPr/>
          <p:nvPr/>
        </p:nvGrpSpPr>
        <p:grpSpPr>
          <a:xfrm rot="0">
            <a:off x="9442935" y="2804380"/>
            <a:ext cx="3550719" cy="967239"/>
            <a:chOff x="0" y="0"/>
            <a:chExt cx="4734292" cy="1289652"/>
          </a:xfrm>
        </p:grpSpPr>
        <p:sp>
          <p:nvSpPr>
            <p:cNvPr name="TextBox 22" id="22"/>
            <p:cNvSpPr txBox="true"/>
            <p:nvPr/>
          </p:nvSpPr>
          <p:spPr>
            <a:xfrm rot="0">
              <a:off x="0" y="-47625"/>
              <a:ext cx="4734292" cy="591186"/>
            </a:xfrm>
            <a:prstGeom prst="rect">
              <a:avLst/>
            </a:prstGeom>
          </p:spPr>
          <p:txBody>
            <a:bodyPr anchor="t" rtlCol="false" tIns="0" lIns="0" bIns="0" rIns="0">
              <a:spAutoFit/>
            </a:bodyPr>
            <a:lstStyle/>
            <a:p>
              <a:pPr>
                <a:lnSpc>
                  <a:spcPts val="3779"/>
                </a:lnSpc>
                <a:spcBef>
                  <a:spcPct val="0"/>
                </a:spcBef>
              </a:pPr>
              <a:r>
                <a:rPr lang="en-US" sz="2699">
                  <a:solidFill>
                    <a:srgbClr val="162942"/>
                  </a:solidFill>
                  <a:latin typeface="Now Bold"/>
                </a:rPr>
                <a:t>Framework</a:t>
              </a:r>
            </a:p>
          </p:txBody>
        </p:sp>
        <p:sp>
          <p:nvSpPr>
            <p:cNvPr name="TextBox 23" id="23"/>
            <p:cNvSpPr txBox="true"/>
            <p:nvPr/>
          </p:nvSpPr>
          <p:spPr>
            <a:xfrm rot="0">
              <a:off x="0" y="774031"/>
              <a:ext cx="4734292" cy="515621"/>
            </a:xfrm>
            <a:prstGeom prst="rect">
              <a:avLst/>
            </a:prstGeom>
          </p:spPr>
          <p:txBody>
            <a:bodyPr anchor="t" rtlCol="false" tIns="0" lIns="0" bIns="0" rIns="0">
              <a:spAutoFit/>
            </a:bodyPr>
            <a:lstStyle/>
            <a:p>
              <a:pPr>
                <a:lnSpc>
                  <a:spcPts val="3359"/>
                </a:lnSpc>
                <a:spcBef>
                  <a:spcPct val="0"/>
                </a:spcBef>
              </a:pPr>
              <a:r>
                <a:rPr lang="en-US" sz="2399">
                  <a:solidFill>
                    <a:srgbClr val="162942"/>
                  </a:solidFill>
                  <a:latin typeface="Now"/>
                </a:rPr>
                <a:t>Django</a:t>
              </a:r>
            </a:p>
          </p:txBody>
        </p:sp>
      </p:grpSp>
      <p:grpSp>
        <p:nvGrpSpPr>
          <p:cNvPr name="Group 24" id="24"/>
          <p:cNvGrpSpPr/>
          <p:nvPr/>
        </p:nvGrpSpPr>
        <p:grpSpPr>
          <a:xfrm rot="0">
            <a:off x="9442935" y="4777378"/>
            <a:ext cx="3965766" cy="967239"/>
            <a:chOff x="0" y="0"/>
            <a:chExt cx="5287688" cy="1289652"/>
          </a:xfrm>
        </p:grpSpPr>
        <p:sp>
          <p:nvSpPr>
            <p:cNvPr name="TextBox 25" id="25"/>
            <p:cNvSpPr txBox="true"/>
            <p:nvPr/>
          </p:nvSpPr>
          <p:spPr>
            <a:xfrm rot="0">
              <a:off x="0" y="-47625"/>
              <a:ext cx="5287688" cy="591186"/>
            </a:xfrm>
            <a:prstGeom prst="rect">
              <a:avLst/>
            </a:prstGeom>
          </p:spPr>
          <p:txBody>
            <a:bodyPr anchor="t" rtlCol="false" tIns="0" lIns="0" bIns="0" rIns="0">
              <a:spAutoFit/>
            </a:bodyPr>
            <a:lstStyle/>
            <a:p>
              <a:pPr algn="l" marL="0" indent="0" lvl="0">
                <a:lnSpc>
                  <a:spcPts val="3779"/>
                </a:lnSpc>
                <a:spcBef>
                  <a:spcPct val="0"/>
                </a:spcBef>
              </a:pPr>
              <a:r>
                <a:rPr lang="en-US" sz="2699">
                  <a:solidFill>
                    <a:srgbClr val="162942"/>
                  </a:solidFill>
                  <a:latin typeface="Now Bold"/>
                </a:rPr>
                <a:t>Frontend</a:t>
              </a:r>
            </a:p>
          </p:txBody>
        </p:sp>
        <p:sp>
          <p:nvSpPr>
            <p:cNvPr name="TextBox 26" id="26"/>
            <p:cNvSpPr txBox="true"/>
            <p:nvPr/>
          </p:nvSpPr>
          <p:spPr>
            <a:xfrm rot="0">
              <a:off x="0" y="774031"/>
              <a:ext cx="5287688" cy="515621"/>
            </a:xfrm>
            <a:prstGeom prst="rect">
              <a:avLst/>
            </a:prstGeom>
          </p:spPr>
          <p:txBody>
            <a:bodyPr anchor="t" rtlCol="false" tIns="0" lIns="0" bIns="0" rIns="0">
              <a:spAutoFit/>
            </a:bodyPr>
            <a:lstStyle/>
            <a:p>
              <a:pPr>
                <a:lnSpc>
                  <a:spcPts val="3359"/>
                </a:lnSpc>
                <a:spcBef>
                  <a:spcPct val="0"/>
                </a:spcBef>
              </a:pPr>
              <a:r>
                <a:rPr lang="en-US" sz="2399">
                  <a:solidFill>
                    <a:srgbClr val="162942"/>
                  </a:solidFill>
                  <a:latin typeface="Now"/>
                </a:rPr>
                <a:t>HTML  CSS  Bootstrap   JS</a:t>
              </a:r>
            </a:p>
          </p:txBody>
        </p:sp>
      </p:grpSp>
      <p:grpSp>
        <p:nvGrpSpPr>
          <p:cNvPr name="Group 27" id="27"/>
          <p:cNvGrpSpPr/>
          <p:nvPr/>
        </p:nvGrpSpPr>
        <p:grpSpPr>
          <a:xfrm rot="0">
            <a:off x="9442935" y="6705276"/>
            <a:ext cx="3965766" cy="950729"/>
            <a:chOff x="0" y="0"/>
            <a:chExt cx="5287688" cy="1267639"/>
          </a:xfrm>
        </p:grpSpPr>
        <p:sp>
          <p:nvSpPr>
            <p:cNvPr name="TextBox 28" id="28"/>
            <p:cNvSpPr txBox="true"/>
            <p:nvPr/>
          </p:nvSpPr>
          <p:spPr>
            <a:xfrm rot="0">
              <a:off x="0" y="-57150"/>
              <a:ext cx="5287688" cy="578697"/>
            </a:xfrm>
            <a:prstGeom prst="rect">
              <a:avLst/>
            </a:prstGeom>
          </p:spPr>
          <p:txBody>
            <a:bodyPr anchor="t" rtlCol="false" tIns="0" lIns="0" bIns="0" rIns="0">
              <a:spAutoFit/>
            </a:bodyPr>
            <a:lstStyle/>
            <a:p>
              <a:pPr algn="l" marL="0" indent="0" lvl="0">
                <a:lnSpc>
                  <a:spcPts val="3639"/>
                </a:lnSpc>
                <a:spcBef>
                  <a:spcPct val="0"/>
                </a:spcBef>
              </a:pPr>
              <a:r>
                <a:rPr lang="en-US" sz="2599">
                  <a:solidFill>
                    <a:srgbClr val="162942"/>
                  </a:solidFill>
                  <a:latin typeface="Now Bold"/>
                </a:rPr>
                <a:t>Backend</a:t>
              </a:r>
            </a:p>
          </p:txBody>
        </p:sp>
        <p:sp>
          <p:nvSpPr>
            <p:cNvPr name="TextBox 29" id="29"/>
            <p:cNvSpPr txBox="true"/>
            <p:nvPr/>
          </p:nvSpPr>
          <p:spPr>
            <a:xfrm rot="0">
              <a:off x="0" y="752018"/>
              <a:ext cx="5287688" cy="515621"/>
            </a:xfrm>
            <a:prstGeom prst="rect">
              <a:avLst/>
            </a:prstGeom>
          </p:spPr>
          <p:txBody>
            <a:bodyPr anchor="t" rtlCol="false" tIns="0" lIns="0" bIns="0" rIns="0">
              <a:spAutoFit/>
            </a:bodyPr>
            <a:lstStyle/>
            <a:p>
              <a:pPr>
                <a:lnSpc>
                  <a:spcPts val="3359"/>
                </a:lnSpc>
                <a:spcBef>
                  <a:spcPct val="0"/>
                </a:spcBef>
              </a:pPr>
              <a:r>
                <a:rPr lang="en-US" sz="2399">
                  <a:solidFill>
                    <a:srgbClr val="162942"/>
                  </a:solidFill>
                  <a:latin typeface="Now"/>
                </a:rPr>
                <a:t>Python       SQLite3-DB</a:t>
              </a:r>
            </a:p>
          </p:txBody>
        </p:sp>
      </p:grpSp>
      <p:sp>
        <p:nvSpPr>
          <p:cNvPr name="TextBox 30" id="30"/>
          <p:cNvSpPr txBox="true"/>
          <p:nvPr/>
        </p:nvSpPr>
        <p:spPr>
          <a:xfrm rot="0">
            <a:off x="7571705" y="9359757"/>
            <a:ext cx="3144589" cy="273685"/>
          </a:xfrm>
          <a:prstGeom prst="rect">
            <a:avLst/>
          </a:prstGeom>
        </p:spPr>
        <p:txBody>
          <a:bodyPr anchor="t" rtlCol="false" tIns="0" lIns="0" bIns="0" rIns="0">
            <a:spAutoFit/>
          </a:bodyPr>
          <a:lstStyle/>
          <a:p>
            <a:pPr algn="ctr">
              <a:lnSpc>
                <a:spcPts val="2239"/>
              </a:lnSpc>
              <a:spcBef>
                <a:spcPct val="0"/>
              </a:spcBef>
            </a:pPr>
            <a:r>
              <a:rPr lang="en-US" spc="172" sz="1599">
                <a:solidFill>
                  <a:srgbClr val="F5F5EF"/>
                </a:solidFill>
                <a:latin typeface="Now"/>
              </a:rPr>
              <a:t>RAILWAY ENQUIRY SYSTEM</a:t>
            </a:r>
          </a:p>
        </p:txBody>
      </p:sp>
      <p:sp>
        <p:nvSpPr>
          <p:cNvPr name="TextBox 31" id="31"/>
          <p:cNvSpPr txBox="true"/>
          <p:nvPr/>
        </p:nvSpPr>
        <p:spPr>
          <a:xfrm rot="0">
            <a:off x="2181106" y="4014646"/>
            <a:ext cx="4883795" cy="1177291"/>
          </a:xfrm>
          <a:prstGeom prst="rect">
            <a:avLst/>
          </a:prstGeom>
        </p:spPr>
        <p:txBody>
          <a:bodyPr anchor="t" rtlCol="false" tIns="0" lIns="0" bIns="0" rIns="0">
            <a:spAutoFit/>
          </a:bodyPr>
          <a:lstStyle/>
          <a:p>
            <a:pPr algn="ctr">
              <a:lnSpc>
                <a:spcPts val="9659"/>
              </a:lnSpc>
            </a:pPr>
            <a:r>
              <a:rPr lang="en-US" sz="6899">
                <a:solidFill>
                  <a:srgbClr val="162942"/>
                </a:solidFill>
                <a:latin typeface="Now Bold"/>
              </a:rPr>
              <a:t>Tech Stack</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3FAFC"/>
        </a:solidFill>
      </p:bgPr>
    </p:bg>
    <p:spTree>
      <p:nvGrpSpPr>
        <p:cNvPr id="1" name=""/>
        <p:cNvGrpSpPr/>
        <p:nvPr/>
      </p:nvGrpSpPr>
      <p:grpSpPr>
        <a:xfrm>
          <a:off x="0" y="0"/>
          <a:ext cx="0" cy="0"/>
          <a:chOff x="0" y="0"/>
          <a:chExt cx="0" cy="0"/>
        </a:xfrm>
      </p:grpSpPr>
      <p:grpSp>
        <p:nvGrpSpPr>
          <p:cNvPr name="Group 2" id="2"/>
          <p:cNvGrpSpPr/>
          <p:nvPr/>
        </p:nvGrpSpPr>
        <p:grpSpPr>
          <a:xfrm rot="0">
            <a:off x="9425751" y="-17393"/>
            <a:ext cx="8862249" cy="10304393"/>
            <a:chOff x="0" y="0"/>
            <a:chExt cx="2997847" cy="3485684"/>
          </a:xfrm>
        </p:grpSpPr>
        <p:sp>
          <p:nvSpPr>
            <p:cNvPr name="Freeform 3" id="3"/>
            <p:cNvSpPr/>
            <p:nvPr/>
          </p:nvSpPr>
          <p:spPr>
            <a:xfrm>
              <a:off x="0" y="0"/>
              <a:ext cx="2997847" cy="3485684"/>
            </a:xfrm>
            <a:custGeom>
              <a:avLst/>
              <a:gdLst/>
              <a:ahLst/>
              <a:cxnLst/>
              <a:rect r="r" b="b" t="t" l="l"/>
              <a:pathLst>
                <a:path h="3485684" w="2997847">
                  <a:moveTo>
                    <a:pt x="2873387" y="3485683"/>
                  </a:moveTo>
                  <a:lnTo>
                    <a:pt x="124460" y="3485683"/>
                  </a:lnTo>
                  <a:cubicBezTo>
                    <a:pt x="55880" y="3485683"/>
                    <a:pt x="0" y="3429803"/>
                    <a:pt x="0" y="3361224"/>
                  </a:cubicBezTo>
                  <a:lnTo>
                    <a:pt x="0" y="124460"/>
                  </a:lnTo>
                  <a:cubicBezTo>
                    <a:pt x="0" y="55880"/>
                    <a:pt x="55880" y="0"/>
                    <a:pt x="124460" y="0"/>
                  </a:cubicBezTo>
                  <a:lnTo>
                    <a:pt x="2873387" y="0"/>
                  </a:lnTo>
                  <a:cubicBezTo>
                    <a:pt x="2941967" y="0"/>
                    <a:pt x="2997847" y="55880"/>
                    <a:pt x="2997847" y="124460"/>
                  </a:cubicBezTo>
                  <a:lnTo>
                    <a:pt x="2997847" y="3361224"/>
                  </a:lnTo>
                  <a:cubicBezTo>
                    <a:pt x="2997847" y="3429804"/>
                    <a:pt x="2941967" y="3485684"/>
                    <a:pt x="2873387" y="3485684"/>
                  </a:cubicBezTo>
                  <a:close/>
                </a:path>
              </a:pathLst>
            </a:custGeom>
            <a:solidFill>
              <a:srgbClr val="3C53AC"/>
            </a:solidFill>
          </p:spPr>
        </p:sp>
      </p:grpSp>
      <p:grpSp>
        <p:nvGrpSpPr>
          <p:cNvPr name="Group 4" id="4"/>
          <p:cNvGrpSpPr/>
          <p:nvPr/>
        </p:nvGrpSpPr>
        <p:grpSpPr>
          <a:xfrm rot="0">
            <a:off x="11519306" y="4417496"/>
            <a:ext cx="10105788" cy="10105788"/>
            <a:chOff x="0" y="0"/>
            <a:chExt cx="13474384" cy="13474384"/>
          </a:xfrm>
        </p:grpSpPr>
        <p:grpSp>
          <p:nvGrpSpPr>
            <p:cNvPr name="Group 5" id="5"/>
            <p:cNvGrpSpPr/>
            <p:nvPr/>
          </p:nvGrpSpPr>
          <p:grpSpPr>
            <a:xfrm rot="0">
              <a:off x="0" y="0"/>
              <a:ext cx="13474384" cy="13474384"/>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nvGrpSpPr>
            <p:cNvPr name="Group 7" id="7"/>
            <p:cNvGrpSpPr/>
            <p:nvPr/>
          </p:nvGrpSpPr>
          <p:grpSpPr>
            <a:xfrm rot="0">
              <a:off x="1234732" y="1234732"/>
              <a:ext cx="11004920" cy="11004920"/>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grpSp>
        <p:nvGrpSpPr>
          <p:cNvPr name="Group 9" id="9"/>
          <p:cNvGrpSpPr/>
          <p:nvPr/>
        </p:nvGrpSpPr>
        <p:grpSpPr>
          <a:xfrm rot="0">
            <a:off x="5519608" y="454520"/>
            <a:ext cx="8900624" cy="9377959"/>
            <a:chOff x="0" y="0"/>
            <a:chExt cx="2752153" cy="2899749"/>
          </a:xfrm>
        </p:grpSpPr>
        <p:sp>
          <p:nvSpPr>
            <p:cNvPr name="Freeform 10" id="10"/>
            <p:cNvSpPr/>
            <p:nvPr/>
          </p:nvSpPr>
          <p:spPr>
            <a:xfrm>
              <a:off x="0" y="0"/>
              <a:ext cx="2752153" cy="2899749"/>
            </a:xfrm>
            <a:custGeom>
              <a:avLst/>
              <a:gdLst/>
              <a:ahLst/>
              <a:cxnLst/>
              <a:rect r="r" b="b" t="t" l="l"/>
              <a:pathLst>
                <a:path h="2899749" w="2752153">
                  <a:moveTo>
                    <a:pt x="2627693" y="2899749"/>
                  </a:moveTo>
                  <a:lnTo>
                    <a:pt x="124460" y="2899749"/>
                  </a:lnTo>
                  <a:cubicBezTo>
                    <a:pt x="55880" y="2899749"/>
                    <a:pt x="0" y="2843869"/>
                    <a:pt x="0" y="2775289"/>
                  </a:cubicBezTo>
                  <a:lnTo>
                    <a:pt x="0" y="124460"/>
                  </a:lnTo>
                  <a:cubicBezTo>
                    <a:pt x="0" y="55880"/>
                    <a:pt x="55880" y="0"/>
                    <a:pt x="124460" y="0"/>
                  </a:cubicBezTo>
                  <a:lnTo>
                    <a:pt x="2627693" y="0"/>
                  </a:lnTo>
                  <a:cubicBezTo>
                    <a:pt x="2696273" y="0"/>
                    <a:pt x="2752153" y="55880"/>
                    <a:pt x="2752153" y="124460"/>
                  </a:cubicBezTo>
                  <a:lnTo>
                    <a:pt x="2752153" y="2775289"/>
                  </a:lnTo>
                  <a:cubicBezTo>
                    <a:pt x="2752153" y="2843869"/>
                    <a:pt x="2696273" y="2899749"/>
                    <a:pt x="2627693" y="2899749"/>
                  </a:cubicBezTo>
                  <a:close/>
                </a:path>
              </a:pathLst>
            </a:custGeom>
            <a:solidFill>
              <a:srgbClr val="09427D"/>
            </a:solidFill>
          </p:spPr>
        </p:sp>
      </p:grpSp>
      <p:grpSp>
        <p:nvGrpSpPr>
          <p:cNvPr name="Group 11" id="11"/>
          <p:cNvGrpSpPr/>
          <p:nvPr/>
        </p:nvGrpSpPr>
        <p:grpSpPr>
          <a:xfrm rot="0">
            <a:off x="6936967" y="1238122"/>
            <a:ext cx="6522468" cy="424180"/>
            <a:chOff x="0" y="0"/>
            <a:chExt cx="8696624" cy="565574"/>
          </a:xfrm>
        </p:grpSpPr>
        <p:sp>
          <p:nvSpPr>
            <p:cNvPr name="TextBox 12" id="12"/>
            <p:cNvSpPr txBox="true"/>
            <p:nvPr/>
          </p:nvSpPr>
          <p:spPr>
            <a:xfrm rot="0">
              <a:off x="1146305" y="-57150"/>
              <a:ext cx="7550318" cy="622724"/>
            </a:xfrm>
            <a:prstGeom prst="rect">
              <a:avLst/>
            </a:prstGeom>
          </p:spPr>
          <p:txBody>
            <a:bodyPr anchor="t" rtlCol="false" tIns="0" lIns="0" bIns="0" rIns="0">
              <a:spAutoFit/>
            </a:bodyPr>
            <a:lstStyle/>
            <a:p>
              <a:pPr>
                <a:lnSpc>
                  <a:spcPts val="3919"/>
                </a:lnSpc>
                <a:spcBef>
                  <a:spcPct val="0"/>
                </a:spcBef>
              </a:pPr>
              <a:r>
                <a:rPr lang="en-US" sz="2799">
                  <a:solidFill>
                    <a:srgbClr val="F5F5EF"/>
                  </a:solidFill>
                  <a:latin typeface="Now"/>
                </a:rPr>
                <a:t>Problem Statement</a:t>
              </a:r>
            </a:p>
          </p:txBody>
        </p:sp>
        <p:sp>
          <p:nvSpPr>
            <p:cNvPr name="TextBox 13" id="13"/>
            <p:cNvSpPr txBox="true"/>
            <p:nvPr/>
          </p:nvSpPr>
          <p:spPr>
            <a:xfrm rot="0">
              <a:off x="0" y="-47625"/>
              <a:ext cx="448072" cy="525145"/>
            </a:xfrm>
            <a:prstGeom prst="rect">
              <a:avLst/>
            </a:prstGeom>
          </p:spPr>
          <p:txBody>
            <a:bodyPr anchor="t" rtlCol="false" tIns="0" lIns="0" bIns="0" rIns="0">
              <a:spAutoFit/>
            </a:bodyPr>
            <a:lstStyle/>
            <a:p>
              <a:pPr>
                <a:lnSpc>
                  <a:spcPts val="3359"/>
                </a:lnSpc>
                <a:spcBef>
                  <a:spcPct val="0"/>
                </a:spcBef>
              </a:pPr>
              <a:r>
                <a:rPr lang="en-US" sz="2400">
                  <a:solidFill>
                    <a:srgbClr val="F5F5EF"/>
                  </a:solidFill>
                  <a:latin typeface="Now Bold"/>
                </a:rPr>
                <a:t>01</a:t>
              </a:r>
            </a:p>
          </p:txBody>
        </p:sp>
      </p:grpSp>
      <p:grpSp>
        <p:nvGrpSpPr>
          <p:cNvPr name="Group 14" id="14"/>
          <p:cNvGrpSpPr/>
          <p:nvPr/>
        </p:nvGrpSpPr>
        <p:grpSpPr>
          <a:xfrm rot="0">
            <a:off x="6936967" y="1908780"/>
            <a:ext cx="6522468" cy="424180"/>
            <a:chOff x="0" y="0"/>
            <a:chExt cx="8696624" cy="565574"/>
          </a:xfrm>
        </p:grpSpPr>
        <p:sp>
          <p:nvSpPr>
            <p:cNvPr name="TextBox 15" id="15"/>
            <p:cNvSpPr txBox="true"/>
            <p:nvPr/>
          </p:nvSpPr>
          <p:spPr>
            <a:xfrm rot="0">
              <a:off x="0" y="-47625"/>
              <a:ext cx="511175" cy="525145"/>
            </a:xfrm>
            <a:prstGeom prst="rect">
              <a:avLst/>
            </a:prstGeom>
          </p:spPr>
          <p:txBody>
            <a:bodyPr anchor="t" rtlCol="false" tIns="0" lIns="0" bIns="0" rIns="0">
              <a:spAutoFit/>
            </a:bodyPr>
            <a:lstStyle/>
            <a:p>
              <a:pPr>
                <a:lnSpc>
                  <a:spcPts val="3359"/>
                </a:lnSpc>
                <a:spcBef>
                  <a:spcPct val="0"/>
                </a:spcBef>
              </a:pPr>
              <a:r>
                <a:rPr lang="en-US" sz="2400">
                  <a:solidFill>
                    <a:srgbClr val="F5F5EF"/>
                  </a:solidFill>
                  <a:latin typeface="Now Bold"/>
                </a:rPr>
                <a:t>02</a:t>
              </a:r>
            </a:p>
          </p:txBody>
        </p:sp>
        <p:sp>
          <p:nvSpPr>
            <p:cNvPr name="TextBox 16" id="16"/>
            <p:cNvSpPr txBox="true"/>
            <p:nvPr/>
          </p:nvSpPr>
          <p:spPr>
            <a:xfrm rot="0">
              <a:off x="1146305" y="-57150"/>
              <a:ext cx="7550318" cy="622724"/>
            </a:xfrm>
            <a:prstGeom prst="rect">
              <a:avLst/>
            </a:prstGeom>
          </p:spPr>
          <p:txBody>
            <a:bodyPr anchor="t" rtlCol="false" tIns="0" lIns="0" bIns="0" rIns="0">
              <a:spAutoFit/>
            </a:bodyPr>
            <a:lstStyle/>
            <a:p>
              <a:pPr algn="l" marL="0" indent="0" lvl="0">
                <a:lnSpc>
                  <a:spcPts val="3919"/>
                </a:lnSpc>
                <a:spcBef>
                  <a:spcPct val="0"/>
                </a:spcBef>
              </a:pPr>
              <a:r>
                <a:rPr lang="en-US" sz="2799">
                  <a:solidFill>
                    <a:srgbClr val="F5F5EF"/>
                  </a:solidFill>
                  <a:latin typeface="Now"/>
                </a:rPr>
                <a:t>Abstract</a:t>
              </a:r>
            </a:p>
          </p:txBody>
        </p:sp>
      </p:grpSp>
      <p:grpSp>
        <p:nvGrpSpPr>
          <p:cNvPr name="Group 17" id="17"/>
          <p:cNvGrpSpPr/>
          <p:nvPr/>
        </p:nvGrpSpPr>
        <p:grpSpPr>
          <a:xfrm rot="0">
            <a:off x="6936967" y="2620457"/>
            <a:ext cx="6522468" cy="424180"/>
            <a:chOff x="0" y="0"/>
            <a:chExt cx="8696624" cy="565574"/>
          </a:xfrm>
        </p:grpSpPr>
        <p:sp>
          <p:nvSpPr>
            <p:cNvPr name="TextBox 18" id="18"/>
            <p:cNvSpPr txBox="true"/>
            <p:nvPr/>
          </p:nvSpPr>
          <p:spPr>
            <a:xfrm rot="0">
              <a:off x="0" y="-47625"/>
              <a:ext cx="528439" cy="525145"/>
            </a:xfrm>
            <a:prstGeom prst="rect">
              <a:avLst/>
            </a:prstGeom>
          </p:spPr>
          <p:txBody>
            <a:bodyPr anchor="t" rtlCol="false" tIns="0" lIns="0" bIns="0" rIns="0">
              <a:spAutoFit/>
            </a:bodyPr>
            <a:lstStyle/>
            <a:p>
              <a:pPr>
                <a:lnSpc>
                  <a:spcPts val="3359"/>
                </a:lnSpc>
                <a:spcBef>
                  <a:spcPct val="0"/>
                </a:spcBef>
              </a:pPr>
              <a:r>
                <a:rPr lang="en-US" sz="2400">
                  <a:solidFill>
                    <a:srgbClr val="F5F5EF"/>
                  </a:solidFill>
                  <a:latin typeface="Now Bold"/>
                </a:rPr>
                <a:t>03</a:t>
              </a:r>
            </a:p>
          </p:txBody>
        </p:sp>
        <p:sp>
          <p:nvSpPr>
            <p:cNvPr name="TextBox 19" id="19"/>
            <p:cNvSpPr txBox="true"/>
            <p:nvPr/>
          </p:nvSpPr>
          <p:spPr>
            <a:xfrm rot="0">
              <a:off x="1146305" y="-57150"/>
              <a:ext cx="7550318" cy="622724"/>
            </a:xfrm>
            <a:prstGeom prst="rect">
              <a:avLst/>
            </a:prstGeom>
          </p:spPr>
          <p:txBody>
            <a:bodyPr anchor="t" rtlCol="false" tIns="0" lIns="0" bIns="0" rIns="0">
              <a:spAutoFit/>
            </a:bodyPr>
            <a:lstStyle/>
            <a:p>
              <a:pPr algn="l" marL="0" indent="0" lvl="0">
                <a:lnSpc>
                  <a:spcPts val="3919"/>
                </a:lnSpc>
                <a:spcBef>
                  <a:spcPct val="0"/>
                </a:spcBef>
              </a:pPr>
              <a:r>
                <a:rPr lang="en-US" sz="2799">
                  <a:solidFill>
                    <a:srgbClr val="F5F5EF"/>
                  </a:solidFill>
                  <a:latin typeface="Now"/>
                </a:rPr>
                <a:t>Actors</a:t>
              </a:r>
            </a:p>
          </p:txBody>
        </p:sp>
      </p:grpSp>
      <p:grpSp>
        <p:nvGrpSpPr>
          <p:cNvPr name="Group 20" id="20"/>
          <p:cNvGrpSpPr/>
          <p:nvPr/>
        </p:nvGrpSpPr>
        <p:grpSpPr>
          <a:xfrm rot="0">
            <a:off x="6936967" y="3289535"/>
            <a:ext cx="6522468" cy="424180"/>
            <a:chOff x="0" y="0"/>
            <a:chExt cx="8696624" cy="565574"/>
          </a:xfrm>
        </p:grpSpPr>
        <p:sp>
          <p:nvSpPr>
            <p:cNvPr name="TextBox 21" id="21"/>
            <p:cNvSpPr txBox="true"/>
            <p:nvPr/>
          </p:nvSpPr>
          <p:spPr>
            <a:xfrm rot="0">
              <a:off x="0" y="-47625"/>
              <a:ext cx="539155" cy="525145"/>
            </a:xfrm>
            <a:prstGeom prst="rect">
              <a:avLst/>
            </a:prstGeom>
          </p:spPr>
          <p:txBody>
            <a:bodyPr anchor="t" rtlCol="false" tIns="0" lIns="0" bIns="0" rIns="0">
              <a:spAutoFit/>
            </a:bodyPr>
            <a:lstStyle/>
            <a:p>
              <a:pPr>
                <a:lnSpc>
                  <a:spcPts val="3359"/>
                </a:lnSpc>
                <a:spcBef>
                  <a:spcPct val="0"/>
                </a:spcBef>
              </a:pPr>
              <a:r>
                <a:rPr lang="en-US" sz="2400">
                  <a:solidFill>
                    <a:srgbClr val="F5F5EF"/>
                  </a:solidFill>
                  <a:latin typeface="Now Bold"/>
                </a:rPr>
                <a:t>04</a:t>
              </a:r>
            </a:p>
          </p:txBody>
        </p:sp>
        <p:sp>
          <p:nvSpPr>
            <p:cNvPr name="TextBox 22" id="22"/>
            <p:cNvSpPr txBox="true"/>
            <p:nvPr/>
          </p:nvSpPr>
          <p:spPr>
            <a:xfrm rot="0">
              <a:off x="1146305" y="-57150"/>
              <a:ext cx="7550318" cy="622724"/>
            </a:xfrm>
            <a:prstGeom prst="rect">
              <a:avLst/>
            </a:prstGeom>
          </p:spPr>
          <p:txBody>
            <a:bodyPr anchor="t" rtlCol="false" tIns="0" lIns="0" bIns="0" rIns="0">
              <a:spAutoFit/>
            </a:bodyPr>
            <a:lstStyle/>
            <a:p>
              <a:pPr algn="l" marL="0" indent="0" lvl="0">
                <a:lnSpc>
                  <a:spcPts val="3919"/>
                </a:lnSpc>
                <a:spcBef>
                  <a:spcPct val="0"/>
                </a:spcBef>
              </a:pPr>
              <a:r>
                <a:rPr lang="en-US" sz="2799">
                  <a:solidFill>
                    <a:srgbClr val="F5F5EF"/>
                  </a:solidFill>
                  <a:latin typeface="Now"/>
                </a:rPr>
                <a:t>Use cases</a:t>
              </a:r>
            </a:p>
          </p:txBody>
        </p:sp>
      </p:grpSp>
      <p:grpSp>
        <p:nvGrpSpPr>
          <p:cNvPr name="Group 23" id="23"/>
          <p:cNvGrpSpPr/>
          <p:nvPr/>
        </p:nvGrpSpPr>
        <p:grpSpPr>
          <a:xfrm rot="0">
            <a:off x="6936967" y="3999804"/>
            <a:ext cx="6522468" cy="424180"/>
            <a:chOff x="0" y="0"/>
            <a:chExt cx="8696624" cy="565574"/>
          </a:xfrm>
        </p:grpSpPr>
        <p:sp>
          <p:nvSpPr>
            <p:cNvPr name="TextBox 24" id="24"/>
            <p:cNvSpPr txBox="true"/>
            <p:nvPr/>
          </p:nvSpPr>
          <p:spPr>
            <a:xfrm rot="0">
              <a:off x="0" y="-57150"/>
              <a:ext cx="539155" cy="512657"/>
            </a:xfrm>
            <a:prstGeom prst="rect">
              <a:avLst/>
            </a:prstGeom>
          </p:spPr>
          <p:txBody>
            <a:bodyPr anchor="t" rtlCol="false" tIns="0" lIns="0" bIns="0" rIns="0">
              <a:spAutoFit/>
            </a:bodyPr>
            <a:lstStyle/>
            <a:p>
              <a:pPr>
                <a:lnSpc>
                  <a:spcPts val="3220"/>
                </a:lnSpc>
                <a:spcBef>
                  <a:spcPct val="0"/>
                </a:spcBef>
              </a:pPr>
              <a:r>
                <a:rPr lang="en-US" sz="2300">
                  <a:solidFill>
                    <a:srgbClr val="F5F5EF"/>
                  </a:solidFill>
                  <a:latin typeface="Now Bold"/>
                </a:rPr>
                <a:t>05</a:t>
              </a:r>
            </a:p>
          </p:txBody>
        </p:sp>
        <p:sp>
          <p:nvSpPr>
            <p:cNvPr name="TextBox 25" id="25"/>
            <p:cNvSpPr txBox="true"/>
            <p:nvPr/>
          </p:nvSpPr>
          <p:spPr>
            <a:xfrm rot="0">
              <a:off x="1146305" y="-57150"/>
              <a:ext cx="7550318" cy="622724"/>
            </a:xfrm>
            <a:prstGeom prst="rect">
              <a:avLst/>
            </a:prstGeom>
          </p:spPr>
          <p:txBody>
            <a:bodyPr anchor="t" rtlCol="false" tIns="0" lIns="0" bIns="0" rIns="0">
              <a:spAutoFit/>
            </a:bodyPr>
            <a:lstStyle/>
            <a:p>
              <a:pPr algn="l" marL="0" indent="0" lvl="0">
                <a:lnSpc>
                  <a:spcPts val="3919"/>
                </a:lnSpc>
                <a:spcBef>
                  <a:spcPct val="0"/>
                </a:spcBef>
              </a:pPr>
              <a:r>
                <a:rPr lang="en-US" sz="2799">
                  <a:solidFill>
                    <a:srgbClr val="F5F5EF"/>
                  </a:solidFill>
                  <a:latin typeface="Now"/>
                </a:rPr>
                <a:t>Overall Architecture</a:t>
              </a:r>
            </a:p>
          </p:txBody>
        </p:sp>
      </p:grpSp>
      <p:pic>
        <p:nvPicPr>
          <p:cNvPr name="Picture 26" id="2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145232" y="5271298"/>
            <a:ext cx="1486759" cy="1829857"/>
          </a:xfrm>
          <a:prstGeom prst="rect">
            <a:avLst/>
          </a:prstGeom>
        </p:spPr>
      </p:pic>
      <p:sp>
        <p:nvSpPr>
          <p:cNvPr name="TextBox 27" id="27"/>
          <p:cNvSpPr txBox="true"/>
          <p:nvPr/>
        </p:nvSpPr>
        <p:spPr>
          <a:xfrm rot="0">
            <a:off x="714375" y="3063687"/>
            <a:ext cx="4291323" cy="1891284"/>
          </a:xfrm>
          <a:prstGeom prst="rect">
            <a:avLst/>
          </a:prstGeom>
        </p:spPr>
        <p:txBody>
          <a:bodyPr anchor="t" rtlCol="false" tIns="0" lIns="0" bIns="0" rIns="0">
            <a:spAutoFit/>
          </a:bodyPr>
          <a:lstStyle/>
          <a:p>
            <a:pPr algn="ctr">
              <a:lnSpc>
                <a:spcPts val="7487"/>
              </a:lnSpc>
            </a:pPr>
            <a:r>
              <a:rPr lang="en-US" sz="6399">
                <a:solidFill>
                  <a:srgbClr val="000000"/>
                </a:solidFill>
                <a:latin typeface="Now Bold"/>
              </a:rPr>
              <a:t>Table of</a:t>
            </a:r>
          </a:p>
          <a:p>
            <a:pPr algn="ctr">
              <a:lnSpc>
                <a:spcPts val="7488"/>
              </a:lnSpc>
            </a:pPr>
            <a:r>
              <a:rPr lang="en-US" sz="6400">
                <a:solidFill>
                  <a:srgbClr val="000000"/>
                </a:solidFill>
                <a:latin typeface="Now Bold"/>
              </a:rPr>
              <a:t>Contents</a:t>
            </a:r>
          </a:p>
        </p:txBody>
      </p:sp>
      <p:grpSp>
        <p:nvGrpSpPr>
          <p:cNvPr name="Group 28" id="28"/>
          <p:cNvGrpSpPr/>
          <p:nvPr/>
        </p:nvGrpSpPr>
        <p:grpSpPr>
          <a:xfrm rot="0">
            <a:off x="6936967" y="7949706"/>
            <a:ext cx="6522468" cy="424180"/>
            <a:chOff x="0" y="0"/>
            <a:chExt cx="8696624" cy="565574"/>
          </a:xfrm>
        </p:grpSpPr>
        <p:sp>
          <p:nvSpPr>
            <p:cNvPr name="TextBox 29" id="29"/>
            <p:cNvSpPr txBox="true"/>
            <p:nvPr/>
          </p:nvSpPr>
          <p:spPr>
            <a:xfrm rot="0">
              <a:off x="0" y="-57150"/>
              <a:ext cx="539155" cy="512657"/>
            </a:xfrm>
            <a:prstGeom prst="rect">
              <a:avLst/>
            </a:prstGeom>
          </p:spPr>
          <p:txBody>
            <a:bodyPr anchor="t" rtlCol="false" tIns="0" lIns="0" bIns="0" rIns="0">
              <a:spAutoFit/>
            </a:bodyPr>
            <a:lstStyle/>
            <a:p>
              <a:pPr>
                <a:lnSpc>
                  <a:spcPts val="3220"/>
                </a:lnSpc>
                <a:spcBef>
                  <a:spcPct val="0"/>
                </a:spcBef>
              </a:pPr>
              <a:r>
                <a:rPr lang="en-US" sz="2300">
                  <a:solidFill>
                    <a:srgbClr val="F5F5EF"/>
                  </a:solidFill>
                  <a:latin typeface="Now Bold"/>
                </a:rPr>
                <a:t>10</a:t>
              </a:r>
            </a:p>
          </p:txBody>
        </p:sp>
        <p:sp>
          <p:nvSpPr>
            <p:cNvPr name="TextBox 30" id="30"/>
            <p:cNvSpPr txBox="true"/>
            <p:nvPr/>
          </p:nvSpPr>
          <p:spPr>
            <a:xfrm rot="0">
              <a:off x="1146305" y="-57150"/>
              <a:ext cx="7550318" cy="622724"/>
            </a:xfrm>
            <a:prstGeom prst="rect">
              <a:avLst/>
            </a:prstGeom>
          </p:spPr>
          <p:txBody>
            <a:bodyPr anchor="t" rtlCol="false" tIns="0" lIns="0" bIns="0" rIns="0">
              <a:spAutoFit/>
            </a:bodyPr>
            <a:lstStyle/>
            <a:p>
              <a:pPr algn="l" marL="0" indent="0" lvl="0">
                <a:lnSpc>
                  <a:spcPts val="3919"/>
                </a:lnSpc>
                <a:spcBef>
                  <a:spcPct val="0"/>
                </a:spcBef>
              </a:pPr>
              <a:r>
                <a:rPr lang="en-US" sz="2799">
                  <a:solidFill>
                    <a:srgbClr val="F5F5EF"/>
                  </a:solidFill>
                  <a:latin typeface="Now"/>
                </a:rPr>
                <a:t>DB Schema</a:t>
              </a:r>
            </a:p>
          </p:txBody>
        </p:sp>
      </p:grpSp>
      <p:grpSp>
        <p:nvGrpSpPr>
          <p:cNvPr name="Group 31" id="31"/>
          <p:cNvGrpSpPr/>
          <p:nvPr/>
        </p:nvGrpSpPr>
        <p:grpSpPr>
          <a:xfrm rot="0">
            <a:off x="6936967" y="4742881"/>
            <a:ext cx="6522468" cy="424180"/>
            <a:chOff x="0" y="0"/>
            <a:chExt cx="8696624" cy="565574"/>
          </a:xfrm>
        </p:grpSpPr>
        <p:sp>
          <p:nvSpPr>
            <p:cNvPr name="TextBox 32" id="32"/>
            <p:cNvSpPr txBox="true"/>
            <p:nvPr/>
          </p:nvSpPr>
          <p:spPr>
            <a:xfrm rot="0">
              <a:off x="0" y="-57150"/>
              <a:ext cx="539155" cy="512657"/>
            </a:xfrm>
            <a:prstGeom prst="rect">
              <a:avLst/>
            </a:prstGeom>
          </p:spPr>
          <p:txBody>
            <a:bodyPr anchor="t" rtlCol="false" tIns="0" lIns="0" bIns="0" rIns="0">
              <a:spAutoFit/>
            </a:bodyPr>
            <a:lstStyle/>
            <a:p>
              <a:pPr>
                <a:lnSpc>
                  <a:spcPts val="3220"/>
                </a:lnSpc>
                <a:spcBef>
                  <a:spcPct val="0"/>
                </a:spcBef>
              </a:pPr>
              <a:r>
                <a:rPr lang="en-US" sz="2300">
                  <a:solidFill>
                    <a:srgbClr val="F5F5EF"/>
                  </a:solidFill>
                  <a:latin typeface="Now Bold"/>
                </a:rPr>
                <a:t>06</a:t>
              </a:r>
            </a:p>
          </p:txBody>
        </p:sp>
        <p:sp>
          <p:nvSpPr>
            <p:cNvPr name="TextBox 33" id="33"/>
            <p:cNvSpPr txBox="true"/>
            <p:nvPr/>
          </p:nvSpPr>
          <p:spPr>
            <a:xfrm rot="0">
              <a:off x="1146305" y="-57150"/>
              <a:ext cx="7550318" cy="622724"/>
            </a:xfrm>
            <a:prstGeom prst="rect">
              <a:avLst/>
            </a:prstGeom>
          </p:spPr>
          <p:txBody>
            <a:bodyPr anchor="t" rtlCol="false" tIns="0" lIns="0" bIns="0" rIns="0">
              <a:spAutoFit/>
            </a:bodyPr>
            <a:lstStyle/>
            <a:p>
              <a:pPr algn="l" marL="0" indent="0" lvl="0">
                <a:lnSpc>
                  <a:spcPts val="3919"/>
                </a:lnSpc>
                <a:spcBef>
                  <a:spcPct val="0"/>
                </a:spcBef>
              </a:pPr>
              <a:r>
                <a:rPr lang="en-US" sz="2799">
                  <a:solidFill>
                    <a:srgbClr val="F5F5EF"/>
                  </a:solidFill>
                  <a:latin typeface="Now"/>
                </a:rPr>
                <a:t>Existing Use-Case Diagram</a:t>
              </a:r>
            </a:p>
          </p:txBody>
        </p:sp>
      </p:grpSp>
      <p:grpSp>
        <p:nvGrpSpPr>
          <p:cNvPr name="Group 34" id="34"/>
          <p:cNvGrpSpPr/>
          <p:nvPr/>
        </p:nvGrpSpPr>
        <p:grpSpPr>
          <a:xfrm rot="0">
            <a:off x="6936967" y="5545013"/>
            <a:ext cx="6522468" cy="424180"/>
            <a:chOff x="0" y="0"/>
            <a:chExt cx="8696624" cy="565574"/>
          </a:xfrm>
        </p:grpSpPr>
        <p:sp>
          <p:nvSpPr>
            <p:cNvPr name="TextBox 35" id="35"/>
            <p:cNvSpPr txBox="true"/>
            <p:nvPr/>
          </p:nvSpPr>
          <p:spPr>
            <a:xfrm rot="0">
              <a:off x="0" y="-57150"/>
              <a:ext cx="539155" cy="512657"/>
            </a:xfrm>
            <a:prstGeom prst="rect">
              <a:avLst/>
            </a:prstGeom>
          </p:spPr>
          <p:txBody>
            <a:bodyPr anchor="t" rtlCol="false" tIns="0" lIns="0" bIns="0" rIns="0">
              <a:spAutoFit/>
            </a:bodyPr>
            <a:lstStyle/>
            <a:p>
              <a:pPr>
                <a:lnSpc>
                  <a:spcPts val="3220"/>
                </a:lnSpc>
                <a:spcBef>
                  <a:spcPct val="0"/>
                </a:spcBef>
              </a:pPr>
              <a:r>
                <a:rPr lang="en-US" sz="2300">
                  <a:solidFill>
                    <a:srgbClr val="F5F5EF"/>
                  </a:solidFill>
                  <a:latin typeface="Now Bold"/>
                </a:rPr>
                <a:t>07</a:t>
              </a:r>
            </a:p>
          </p:txBody>
        </p:sp>
        <p:sp>
          <p:nvSpPr>
            <p:cNvPr name="TextBox 36" id="36"/>
            <p:cNvSpPr txBox="true"/>
            <p:nvPr/>
          </p:nvSpPr>
          <p:spPr>
            <a:xfrm rot="0">
              <a:off x="1146305" y="-57150"/>
              <a:ext cx="7550318" cy="622724"/>
            </a:xfrm>
            <a:prstGeom prst="rect">
              <a:avLst/>
            </a:prstGeom>
          </p:spPr>
          <p:txBody>
            <a:bodyPr anchor="t" rtlCol="false" tIns="0" lIns="0" bIns="0" rIns="0">
              <a:spAutoFit/>
            </a:bodyPr>
            <a:lstStyle/>
            <a:p>
              <a:pPr algn="l" marL="0" indent="0" lvl="0">
                <a:lnSpc>
                  <a:spcPts val="3919"/>
                </a:lnSpc>
                <a:spcBef>
                  <a:spcPct val="0"/>
                </a:spcBef>
              </a:pPr>
              <a:r>
                <a:rPr lang="en-US" sz="2799">
                  <a:solidFill>
                    <a:srgbClr val="F5F5EF"/>
                  </a:solidFill>
                  <a:latin typeface="Now"/>
                </a:rPr>
                <a:t>Additional Use-Case Diagram</a:t>
              </a:r>
            </a:p>
          </p:txBody>
        </p:sp>
      </p:grpSp>
      <p:grpSp>
        <p:nvGrpSpPr>
          <p:cNvPr name="Group 37" id="37"/>
          <p:cNvGrpSpPr/>
          <p:nvPr/>
        </p:nvGrpSpPr>
        <p:grpSpPr>
          <a:xfrm rot="0">
            <a:off x="6936967" y="6262427"/>
            <a:ext cx="6522468" cy="424180"/>
            <a:chOff x="0" y="0"/>
            <a:chExt cx="8696624" cy="565574"/>
          </a:xfrm>
        </p:grpSpPr>
        <p:sp>
          <p:nvSpPr>
            <p:cNvPr name="TextBox 38" id="38"/>
            <p:cNvSpPr txBox="true"/>
            <p:nvPr/>
          </p:nvSpPr>
          <p:spPr>
            <a:xfrm rot="0">
              <a:off x="0" y="-57150"/>
              <a:ext cx="539155" cy="512657"/>
            </a:xfrm>
            <a:prstGeom prst="rect">
              <a:avLst/>
            </a:prstGeom>
          </p:spPr>
          <p:txBody>
            <a:bodyPr anchor="t" rtlCol="false" tIns="0" lIns="0" bIns="0" rIns="0">
              <a:spAutoFit/>
            </a:bodyPr>
            <a:lstStyle/>
            <a:p>
              <a:pPr>
                <a:lnSpc>
                  <a:spcPts val="3220"/>
                </a:lnSpc>
                <a:spcBef>
                  <a:spcPct val="0"/>
                </a:spcBef>
              </a:pPr>
              <a:r>
                <a:rPr lang="en-US" sz="2300">
                  <a:solidFill>
                    <a:srgbClr val="F5F5EF"/>
                  </a:solidFill>
                  <a:latin typeface="Now Bold"/>
                </a:rPr>
                <a:t>08</a:t>
              </a:r>
            </a:p>
          </p:txBody>
        </p:sp>
        <p:sp>
          <p:nvSpPr>
            <p:cNvPr name="TextBox 39" id="39"/>
            <p:cNvSpPr txBox="true"/>
            <p:nvPr/>
          </p:nvSpPr>
          <p:spPr>
            <a:xfrm rot="0">
              <a:off x="1146305" y="-57150"/>
              <a:ext cx="7550318" cy="622724"/>
            </a:xfrm>
            <a:prstGeom prst="rect">
              <a:avLst/>
            </a:prstGeom>
          </p:spPr>
          <p:txBody>
            <a:bodyPr anchor="t" rtlCol="false" tIns="0" lIns="0" bIns="0" rIns="0">
              <a:spAutoFit/>
            </a:bodyPr>
            <a:lstStyle/>
            <a:p>
              <a:pPr algn="l" marL="0" indent="0" lvl="0">
                <a:lnSpc>
                  <a:spcPts val="3919"/>
                </a:lnSpc>
                <a:spcBef>
                  <a:spcPct val="0"/>
                </a:spcBef>
              </a:pPr>
              <a:r>
                <a:rPr lang="en-US" sz="2799">
                  <a:solidFill>
                    <a:srgbClr val="F5F5EF"/>
                  </a:solidFill>
                  <a:latin typeface="Now"/>
                </a:rPr>
                <a:t>Sequence Diagrams</a:t>
              </a:r>
            </a:p>
          </p:txBody>
        </p:sp>
      </p:grpSp>
      <p:grpSp>
        <p:nvGrpSpPr>
          <p:cNvPr name="Group 40" id="40"/>
          <p:cNvGrpSpPr/>
          <p:nvPr/>
        </p:nvGrpSpPr>
        <p:grpSpPr>
          <a:xfrm rot="0">
            <a:off x="6936967" y="7101155"/>
            <a:ext cx="6522468" cy="424180"/>
            <a:chOff x="0" y="0"/>
            <a:chExt cx="8696624" cy="565574"/>
          </a:xfrm>
        </p:grpSpPr>
        <p:sp>
          <p:nvSpPr>
            <p:cNvPr name="TextBox 41" id="41"/>
            <p:cNvSpPr txBox="true"/>
            <p:nvPr/>
          </p:nvSpPr>
          <p:spPr>
            <a:xfrm rot="0">
              <a:off x="0" y="-57150"/>
              <a:ext cx="539155" cy="512657"/>
            </a:xfrm>
            <a:prstGeom prst="rect">
              <a:avLst/>
            </a:prstGeom>
          </p:spPr>
          <p:txBody>
            <a:bodyPr anchor="t" rtlCol="false" tIns="0" lIns="0" bIns="0" rIns="0">
              <a:spAutoFit/>
            </a:bodyPr>
            <a:lstStyle/>
            <a:p>
              <a:pPr>
                <a:lnSpc>
                  <a:spcPts val="3220"/>
                </a:lnSpc>
                <a:spcBef>
                  <a:spcPct val="0"/>
                </a:spcBef>
              </a:pPr>
              <a:r>
                <a:rPr lang="en-US" sz="2300">
                  <a:solidFill>
                    <a:srgbClr val="F5F5EF"/>
                  </a:solidFill>
                  <a:latin typeface="Now Bold"/>
                </a:rPr>
                <a:t>09</a:t>
              </a:r>
            </a:p>
          </p:txBody>
        </p:sp>
        <p:sp>
          <p:nvSpPr>
            <p:cNvPr name="TextBox 42" id="42"/>
            <p:cNvSpPr txBox="true"/>
            <p:nvPr/>
          </p:nvSpPr>
          <p:spPr>
            <a:xfrm rot="0">
              <a:off x="1146305" y="-57150"/>
              <a:ext cx="7550318" cy="622724"/>
            </a:xfrm>
            <a:prstGeom prst="rect">
              <a:avLst/>
            </a:prstGeom>
          </p:spPr>
          <p:txBody>
            <a:bodyPr anchor="t" rtlCol="false" tIns="0" lIns="0" bIns="0" rIns="0">
              <a:spAutoFit/>
            </a:bodyPr>
            <a:lstStyle/>
            <a:p>
              <a:pPr algn="l" marL="0" indent="0" lvl="0">
                <a:lnSpc>
                  <a:spcPts val="3919"/>
                </a:lnSpc>
                <a:spcBef>
                  <a:spcPct val="0"/>
                </a:spcBef>
              </a:pPr>
              <a:r>
                <a:rPr lang="en-US" sz="2799">
                  <a:solidFill>
                    <a:srgbClr val="F5F5EF"/>
                  </a:solidFill>
                  <a:latin typeface="Now"/>
                </a:rPr>
                <a:t>Class Diagram</a:t>
              </a:r>
            </a:p>
          </p:txBody>
        </p:sp>
      </p:grpSp>
      <p:grpSp>
        <p:nvGrpSpPr>
          <p:cNvPr name="Group 43" id="43"/>
          <p:cNvGrpSpPr/>
          <p:nvPr/>
        </p:nvGrpSpPr>
        <p:grpSpPr>
          <a:xfrm rot="0">
            <a:off x="6936967" y="8710435"/>
            <a:ext cx="6522468" cy="424180"/>
            <a:chOff x="0" y="0"/>
            <a:chExt cx="8696624" cy="565574"/>
          </a:xfrm>
        </p:grpSpPr>
        <p:sp>
          <p:nvSpPr>
            <p:cNvPr name="TextBox 44" id="44"/>
            <p:cNvSpPr txBox="true"/>
            <p:nvPr/>
          </p:nvSpPr>
          <p:spPr>
            <a:xfrm rot="0">
              <a:off x="0" y="-57150"/>
              <a:ext cx="539155" cy="512657"/>
            </a:xfrm>
            <a:prstGeom prst="rect">
              <a:avLst/>
            </a:prstGeom>
          </p:spPr>
          <p:txBody>
            <a:bodyPr anchor="t" rtlCol="false" tIns="0" lIns="0" bIns="0" rIns="0">
              <a:spAutoFit/>
            </a:bodyPr>
            <a:lstStyle/>
            <a:p>
              <a:pPr>
                <a:lnSpc>
                  <a:spcPts val="3220"/>
                </a:lnSpc>
                <a:spcBef>
                  <a:spcPct val="0"/>
                </a:spcBef>
              </a:pPr>
              <a:r>
                <a:rPr lang="en-US" sz="2300">
                  <a:solidFill>
                    <a:srgbClr val="F5F5EF"/>
                  </a:solidFill>
                  <a:latin typeface="Now Bold"/>
                </a:rPr>
                <a:t>11</a:t>
              </a:r>
            </a:p>
          </p:txBody>
        </p:sp>
        <p:sp>
          <p:nvSpPr>
            <p:cNvPr name="TextBox 45" id="45"/>
            <p:cNvSpPr txBox="true"/>
            <p:nvPr/>
          </p:nvSpPr>
          <p:spPr>
            <a:xfrm rot="0">
              <a:off x="1146305" y="-57150"/>
              <a:ext cx="7550318" cy="622724"/>
            </a:xfrm>
            <a:prstGeom prst="rect">
              <a:avLst/>
            </a:prstGeom>
          </p:spPr>
          <p:txBody>
            <a:bodyPr anchor="t" rtlCol="false" tIns="0" lIns="0" bIns="0" rIns="0">
              <a:spAutoFit/>
            </a:bodyPr>
            <a:lstStyle/>
            <a:p>
              <a:pPr algn="l" marL="0" indent="0" lvl="0">
                <a:lnSpc>
                  <a:spcPts val="3919"/>
                </a:lnSpc>
                <a:spcBef>
                  <a:spcPct val="0"/>
                </a:spcBef>
              </a:pPr>
              <a:r>
                <a:rPr lang="en-US" sz="2799">
                  <a:solidFill>
                    <a:srgbClr val="F5F5EF"/>
                  </a:solidFill>
                  <a:latin typeface="Now"/>
                </a:rPr>
                <a:t>Tech Stack</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4A64B8"/>
        </a:solidFill>
      </p:bgPr>
    </p:bg>
    <p:spTree>
      <p:nvGrpSpPr>
        <p:cNvPr id="1" name=""/>
        <p:cNvGrpSpPr/>
        <p:nvPr/>
      </p:nvGrpSpPr>
      <p:grpSpPr>
        <a:xfrm>
          <a:off x="0" y="0"/>
          <a:ext cx="0" cy="0"/>
          <a:chOff x="0" y="0"/>
          <a:chExt cx="0" cy="0"/>
        </a:xfrm>
      </p:grpSpPr>
      <p:grpSp>
        <p:nvGrpSpPr>
          <p:cNvPr name="Group 2" id="2"/>
          <p:cNvGrpSpPr/>
          <p:nvPr/>
        </p:nvGrpSpPr>
        <p:grpSpPr>
          <a:xfrm rot="0">
            <a:off x="6705876" y="719313"/>
            <a:ext cx="10188423" cy="8538987"/>
            <a:chOff x="0" y="0"/>
            <a:chExt cx="3569924" cy="2991978"/>
          </a:xfrm>
        </p:grpSpPr>
        <p:sp>
          <p:nvSpPr>
            <p:cNvPr name="Freeform 3" id="3"/>
            <p:cNvSpPr/>
            <p:nvPr/>
          </p:nvSpPr>
          <p:spPr>
            <a:xfrm>
              <a:off x="0" y="0"/>
              <a:ext cx="3569924" cy="2991978"/>
            </a:xfrm>
            <a:custGeom>
              <a:avLst/>
              <a:gdLst/>
              <a:ahLst/>
              <a:cxnLst/>
              <a:rect r="r" b="b" t="t" l="l"/>
              <a:pathLst>
                <a:path h="2991978" w="3569924">
                  <a:moveTo>
                    <a:pt x="3445464" y="2991977"/>
                  </a:moveTo>
                  <a:lnTo>
                    <a:pt x="124460" y="2991977"/>
                  </a:lnTo>
                  <a:cubicBezTo>
                    <a:pt x="55880" y="2991977"/>
                    <a:pt x="0" y="2936098"/>
                    <a:pt x="0" y="2867518"/>
                  </a:cubicBezTo>
                  <a:lnTo>
                    <a:pt x="0" y="124460"/>
                  </a:lnTo>
                  <a:cubicBezTo>
                    <a:pt x="0" y="55880"/>
                    <a:pt x="55880" y="0"/>
                    <a:pt x="124460" y="0"/>
                  </a:cubicBezTo>
                  <a:lnTo>
                    <a:pt x="3445464" y="0"/>
                  </a:lnTo>
                  <a:cubicBezTo>
                    <a:pt x="3514044" y="0"/>
                    <a:pt x="3569924" y="55880"/>
                    <a:pt x="3569924" y="124460"/>
                  </a:cubicBezTo>
                  <a:lnTo>
                    <a:pt x="3569924" y="2867518"/>
                  </a:lnTo>
                  <a:cubicBezTo>
                    <a:pt x="3569924" y="2936098"/>
                    <a:pt x="3514044" y="2991978"/>
                    <a:pt x="3445464" y="2991978"/>
                  </a:cubicBezTo>
                  <a:close/>
                </a:path>
              </a:pathLst>
            </a:custGeom>
            <a:solidFill>
              <a:srgbClr val="162942"/>
            </a:solidFill>
          </p:spPr>
        </p:sp>
      </p:grpSp>
      <p:grpSp>
        <p:nvGrpSpPr>
          <p:cNvPr name="Group 4" id="4"/>
          <p:cNvGrpSpPr/>
          <p:nvPr/>
        </p:nvGrpSpPr>
        <p:grpSpPr>
          <a:xfrm rot="0">
            <a:off x="1028700" y="2369034"/>
            <a:ext cx="5231176" cy="5331746"/>
            <a:chOff x="0" y="0"/>
            <a:chExt cx="1769558" cy="1803578"/>
          </a:xfrm>
        </p:grpSpPr>
        <p:sp>
          <p:nvSpPr>
            <p:cNvPr name="Freeform 5" id="5"/>
            <p:cNvSpPr/>
            <p:nvPr/>
          </p:nvSpPr>
          <p:spPr>
            <a:xfrm>
              <a:off x="0" y="0"/>
              <a:ext cx="1769558" cy="1803578"/>
            </a:xfrm>
            <a:custGeom>
              <a:avLst/>
              <a:gdLst/>
              <a:ahLst/>
              <a:cxnLst/>
              <a:rect r="r" b="b" t="t" l="l"/>
              <a:pathLst>
                <a:path h="1803578" w="1769558">
                  <a:moveTo>
                    <a:pt x="1645098" y="1803578"/>
                  </a:moveTo>
                  <a:lnTo>
                    <a:pt x="124460" y="1803578"/>
                  </a:lnTo>
                  <a:cubicBezTo>
                    <a:pt x="55880" y="1803578"/>
                    <a:pt x="0" y="1747698"/>
                    <a:pt x="0" y="1679118"/>
                  </a:cubicBezTo>
                  <a:lnTo>
                    <a:pt x="0" y="124460"/>
                  </a:lnTo>
                  <a:cubicBezTo>
                    <a:pt x="0" y="55880"/>
                    <a:pt x="55880" y="0"/>
                    <a:pt x="124460" y="0"/>
                  </a:cubicBezTo>
                  <a:lnTo>
                    <a:pt x="1645098" y="0"/>
                  </a:lnTo>
                  <a:cubicBezTo>
                    <a:pt x="1713678" y="0"/>
                    <a:pt x="1769558" y="55880"/>
                    <a:pt x="1769558" y="124460"/>
                  </a:cubicBezTo>
                  <a:lnTo>
                    <a:pt x="1769558" y="1679118"/>
                  </a:lnTo>
                  <a:cubicBezTo>
                    <a:pt x="1769558" y="1747698"/>
                    <a:pt x="1713678" y="1803578"/>
                    <a:pt x="1645098" y="1803578"/>
                  </a:cubicBezTo>
                  <a:close/>
                </a:path>
              </a:pathLst>
            </a:custGeom>
            <a:solidFill>
              <a:srgbClr val="F3FAFC"/>
            </a:solidFill>
          </p:spPr>
        </p:sp>
      </p:grpSp>
      <p:grpSp>
        <p:nvGrpSpPr>
          <p:cNvPr name="Group 6" id="6"/>
          <p:cNvGrpSpPr/>
          <p:nvPr/>
        </p:nvGrpSpPr>
        <p:grpSpPr>
          <a:xfrm rot="0">
            <a:off x="1340111" y="5370551"/>
            <a:ext cx="4660457" cy="2330229"/>
            <a:chOff x="0" y="0"/>
            <a:chExt cx="6213943" cy="3106972"/>
          </a:xfrm>
        </p:grpSpPr>
        <p:pic>
          <p:nvPicPr>
            <p:cNvPr name="Picture 7" id="7"/>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0" y="0"/>
              <a:ext cx="6213943" cy="3106972"/>
            </a:xfrm>
            <a:prstGeom prst="rect">
              <a:avLst/>
            </a:prstGeom>
          </p:spPr>
        </p:pic>
        <p:pic>
          <p:nvPicPr>
            <p:cNvPr name="Picture 8" id="8"/>
            <p:cNvPicPr>
              <a:picLocks noChangeAspect="true"/>
            </p:cNvPicPr>
            <p:nvPr/>
          </p:nvPicPr>
          <p:blipFill>
            <a:blip r:embed="rId4">
              <a:alphaModFix amt="9999"/>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10800000">
              <a:off x="648547" y="648547"/>
              <a:ext cx="4916849" cy="2458424"/>
            </a:xfrm>
            <a:prstGeom prst="rect">
              <a:avLst/>
            </a:prstGeom>
          </p:spPr>
        </p:pic>
      </p:grpSp>
      <p:pic>
        <p:nvPicPr>
          <p:cNvPr name="Picture 9" id="9"/>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2939607" y="6037959"/>
            <a:ext cx="1461465" cy="1461465"/>
          </a:xfrm>
          <a:prstGeom prst="rect">
            <a:avLst/>
          </a:prstGeom>
        </p:spPr>
      </p:pic>
      <p:sp>
        <p:nvSpPr>
          <p:cNvPr name="TextBox 10" id="10"/>
          <p:cNvSpPr txBox="true"/>
          <p:nvPr/>
        </p:nvSpPr>
        <p:spPr>
          <a:xfrm rot="0">
            <a:off x="7219536" y="1298567"/>
            <a:ext cx="9161101" cy="7415530"/>
          </a:xfrm>
          <a:prstGeom prst="rect">
            <a:avLst/>
          </a:prstGeom>
        </p:spPr>
        <p:txBody>
          <a:bodyPr anchor="t" rtlCol="false" tIns="0" lIns="0" bIns="0" rIns="0">
            <a:spAutoFit/>
          </a:bodyPr>
          <a:lstStyle/>
          <a:p>
            <a:pPr>
              <a:lnSpc>
                <a:spcPts val="3919"/>
              </a:lnSpc>
            </a:pPr>
            <a:r>
              <a:rPr lang="en-US" sz="2799">
                <a:solidFill>
                  <a:srgbClr val="FFFFFF"/>
                </a:solidFill>
                <a:latin typeface="Now"/>
              </a:rPr>
              <a:t>Indian Railways are the backbone to the transportation system. Approximately 30 million people travel daily in India using railways. It continues to grow and the solution proposed should have the flexibility to scale proportionality.</a:t>
            </a:r>
          </a:p>
          <a:p>
            <a:pPr>
              <a:lnSpc>
                <a:spcPts val="3919"/>
              </a:lnSpc>
            </a:pPr>
          </a:p>
          <a:p>
            <a:pPr>
              <a:lnSpc>
                <a:spcPts val="3919"/>
              </a:lnSpc>
            </a:pPr>
            <a:r>
              <a:rPr lang="en-US" sz="2799">
                <a:solidFill>
                  <a:srgbClr val="FFFFFF"/>
                </a:solidFill>
                <a:latin typeface="Now"/>
              </a:rPr>
              <a:t>Service quality is the most important factor for the passenger’s satisfaction. India has biggest railway network across the country and in the whole world.  The purpose of this project is to enhance the service quality of Railway Enquiry System and to attain the passenger's satisfaction.</a:t>
            </a:r>
          </a:p>
          <a:p>
            <a:pPr>
              <a:lnSpc>
                <a:spcPts val="3919"/>
              </a:lnSpc>
            </a:pPr>
          </a:p>
          <a:p>
            <a:pPr>
              <a:lnSpc>
                <a:spcPts val="3919"/>
              </a:lnSpc>
              <a:spcBef>
                <a:spcPct val="0"/>
              </a:spcBef>
            </a:pPr>
            <a:r>
              <a:rPr lang="en-US" sz="2800">
                <a:solidFill>
                  <a:srgbClr val="FFFFFF"/>
                </a:solidFill>
                <a:latin typeface="Now"/>
              </a:rPr>
              <a:t>In this project we provide users with the details of a train and various functions related to it.</a:t>
            </a:r>
          </a:p>
        </p:txBody>
      </p:sp>
      <p:sp>
        <p:nvSpPr>
          <p:cNvPr name="TextBox 11" id="11"/>
          <p:cNvSpPr txBox="true"/>
          <p:nvPr/>
        </p:nvSpPr>
        <p:spPr>
          <a:xfrm rot="0">
            <a:off x="1670012" y="3081095"/>
            <a:ext cx="4000656" cy="1953812"/>
          </a:xfrm>
          <a:prstGeom prst="rect">
            <a:avLst/>
          </a:prstGeom>
        </p:spPr>
        <p:txBody>
          <a:bodyPr anchor="t" rtlCol="false" tIns="0" lIns="0" bIns="0" rIns="0">
            <a:spAutoFit/>
          </a:bodyPr>
          <a:lstStyle/>
          <a:p>
            <a:pPr algn="ctr">
              <a:lnSpc>
                <a:spcPts val="7809"/>
              </a:lnSpc>
            </a:pPr>
            <a:r>
              <a:rPr lang="en-US" sz="5578">
                <a:solidFill>
                  <a:srgbClr val="162942"/>
                </a:solidFill>
                <a:latin typeface="Open Sans Extra Bold"/>
              </a:rPr>
              <a:t>Problem Statement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4A64B8"/>
        </a:solidFill>
      </p:bgPr>
    </p:bg>
    <p:spTree>
      <p:nvGrpSpPr>
        <p:cNvPr id="1" name=""/>
        <p:cNvGrpSpPr/>
        <p:nvPr/>
      </p:nvGrpSpPr>
      <p:grpSpPr>
        <a:xfrm>
          <a:off x="0" y="0"/>
          <a:ext cx="0" cy="0"/>
          <a:chOff x="0" y="0"/>
          <a:chExt cx="0" cy="0"/>
        </a:xfrm>
      </p:grpSpPr>
      <p:grpSp>
        <p:nvGrpSpPr>
          <p:cNvPr name="Group 2" id="2"/>
          <p:cNvGrpSpPr/>
          <p:nvPr/>
        </p:nvGrpSpPr>
        <p:grpSpPr>
          <a:xfrm rot="0">
            <a:off x="13373012" y="4417496"/>
            <a:ext cx="10105788" cy="10105788"/>
            <a:chOff x="0" y="0"/>
            <a:chExt cx="13474384" cy="13474384"/>
          </a:xfrm>
        </p:grpSpPr>
        <p:grpSp>
          <p:nvGrpSpPr>
            <p:cNvPr name="Group 3" id="3"/>
            <p:cNvGrpSpPr/>
            <p:nvPr/>
          </p:nvGrpSpPr>
          <p:grpSpPr>
            <a:xfrm rot="0">
              <a:off x="0" y="0"/>
              <a:ext cx="13474384" cy="13474384"/>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nvGrpSpPr>
            <p:cNvPr name="Group 5" id="5"/>
            <p:cNvGrpSpPr/>
            <p:nvPr/>
          </p:nvGrpSpPr>
          <p:grpSpPr>
            <a:xfrm rot="0">
              <a:off x="1234732" y="1234732"/>
              <a:ext cx="11004920" cy="11004920"/>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grpSp>
        <p:nvGrpSpPr>
          <p:cNvPr name="Group 7" id="7"/>
          <p:cNvGrpSpPr>
            <a:grpSpLocks noChangeAspect="true"/>
          </p:cNvGrpSpPr>
          <p:nvPr/>
        </p:nvGrpSpPr>
        <p:grpSpPr>
          <a:xfrm rot="0">
            <a:off x="6890463" y="762897"/>
            <a:ext cx="8926910" cy="8926910"/>
            <a:chOff x="0" y="0"/>
            <a:chExt cx="6350000" cy="6350000"/>
          </a:xfrm>
        </p:grpSpPr>
        <p:sp>
          <p:nvSpPr>
            <p:cNvPr name="Freeform 8" id="8"/>
            <p:cNvSpPr/>
            <p:nvPr/>
          </p:nvSpPr>
          <p:spPr>
            <a:xfrm>
              <a:off x="0" y="0"/>
              <a:ext cx="6350000" cy="6351270"/>
            </a:xfrm>
            <a:custGeom>
              <a:avLst/>
              <a:gdLst/>
              <a:ahLst/>
              <a:cxnLst/>
              <a:rect r="r" b="b" t="t" l="l"/>
              <a:pathLst>
                <a:path h="6351270" w="6350000">
                  <a:moveTo>
                    <a:pt x="0" y="5955030"/>
                  </a:moveTo>
                  <a:lnTo>
                    <a:pt x="0" y="394970"/>
                  </a:lnTo>
                  <a:cubicBezTo>
                    <a:pt x="0" y="176530"/>
                    <a:pt x="176530" y="0"/>
                    <a:pt x="394970" y="0"/>
                  </a:cubicBezTo>
                  <a:lnTo>
                    <a:pt x="5956300" y="0"/>
                  </a:lnTo>
                  <a:cubicBezTo>
                    <a:pt x="6173470" y="0"/>
                    <a:pt x="6350000" y="176530"/>
                    <a:pt x="6350000" y="394970"/>
                  </a:cubicBezTo>
                  <a:cubicBezTo>
                    <a:pt x="6350000" y="394970"/>
                    <a:pt x="6350000" y="394970"/>
                    <a:pt x="6350000" y="394970"/>
                  </a:cubicBezTo>
                  <a:lnTo>
                    <a:pt x="6350000" y="5956300"/>
                  </a:lnTo>
                  <a:cubicBezTo>
                    <a:pt x="6350000" y="6174740"/>
                    <a:pt x="6173470" y="6351270"/>
                    <a:pt x="5955030" y="6351270"/>
                  </a:cubicBezTo>
                  <a:lnTo>
                    <a:pt x="5955030" y="6351270"/>
                  </a:lnTo>
                  <a:lnTo>
                    <a:pt x="394970" y="6351270"/>
                  </a:lnTo>
                  <a:cubicBezTo>
                    <a:pt x="176530" y="6350000"/>
                    <a:pt x="0" y="6173470"/>
                    <a:pt x="0" y="5955030"/>
                  </a:cubicBezTo>
                  <a:cubicBezTo>
                    <a:pt x="0" y="5955030"/>
                    <a:pt x="0" y="5955030"/>
                    <a:pt x="0" y="5955030"/>
                  </a:cubicBezTo>
                  <a:close/>
                </a:path>
              </a:pathLst>
            </a:custGeom>
            <a:solidFill>
              <a:srgbClr val="162942"/>
            </a:solidFill>
          </p:spPr>
        </p:sp>
      </p:grpSp>
      <p:grpSp>
        <p:nvGrpSpPr>
          <p:cNvPr name="Group 9" id="9"/>
          <p:cNvGrpSpPr/>
          <p:nvPr/>
        </p:nvGrpSpPr>
        <p:grpSpPr>
          <a:xfrm rot="0">
            <a:off x="1117020" y="2281237"/>
            <a:ext cx="4720734" cy="4811491"/>
            <a:chOff x="0" y="0"/>
            <a:chExt cx="1769558" cy="1803578"/>
          </a:xfrm>
        </p:grpSpPr>
        <p:sp>
          <p:nvSpPr>
            <p:cNvPr name="Freeform 10" id="10"/>
            <p:cNvSpPr/>
            <p:nvPr/>
          </p:nvSpPr>
          <p:spPr>
            <a:xfrm>
              <a:off x="0" y="0"/>
              <a:ext cx="1769558" cy="1803578"/>
            </a:xfrm>
            <a:custGeom>
              <a:avLst/>
              <a:gdLst/>
              <a:ahLst/>
              <a:cxnLst/>
              <a:rect r="r" b="b" t="t" l="l"/>
              <a:pathLst>
                <a:path h="1803578" w="1769558">
                  <a:moveTo>
                    <a:pt x="1645098" y="1803578"/>
                  </a:moveTo>
                  <a:lnTo>
                    <a:pt x="124460" y="1803578"/>
                  </a:lnTo>
                  <a:cubicBezTo>
                    <a:pt x="55880" y="1803578"/>
                    <a:pt x="0" y="1747698"/>
                    <a:pt x="0" y="1679118"/>
                  </a:cubicBezTo>
                  <a:lnTo>
                    <a:pt x="0" y="124460"/>
                  </a:lnTo>
                  <a:cubicBezTo>
                    <a:pt x="0" y="55880"/>
                    <a:pt x="55880" y="0"/>
                    <a:pt x="124460" y="0"/>
                  </a:cubicBezTo>
                  <a:lnTo>
                    <a:pt x="1645098" y="0"/>
                  </a:lnTo>
                  <a:cubicBezTo>
                    <a:pt x="1713678" y="0"/>
                    <a:pt x="1769558" y="55880"/>
                    <a:pt x="1769558" y="124460"/>
                  </a:cubicBezTo>
                  <a:lnTo>
                    <a:pt x="1769558" y="1679118"/>
                  </a:lnTo>
                  <a:cubicBezTo>
                    <a:pt x="1769558" y="1747698"/>
                    <a:pt x="1713678" y="1803578"/>
                    <a:pt x="1645098" y="1803578"/>
                  </a:cubicBezTo>
                  <a:close/>
                </a:path>
              </a:pathLst>
            </a:custGeom>
            <a:solidFill>
              <a:srgbClr val="A7BCDC"/>
            </a:solidFill>
          </p:spPr>
        </p:sp>
      </p:grpSp>
      <p:pic>
        <p:nvPicPr>
          <p:cNvPr name="Picture 11" id="1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06425" y="3510262"/>
            <a:ext cx="1541924" cy="1696753"/>
          </a:xfrm>
          <a:prstGeom prst="rect">
            <a:avLst/>
          </a:prstGeom>
        </p:spPr>
      </p:pic>
      <p:sp>
        <p:nvSpPr>
          <p:cNvPr name="TextBox 12" id="12"/>
          <p:cNvSpPr txBox="true"/>
          <p:nvPr/>
        </p:nvSpPr>
        <p:spPr>
          <a:xfrm rot="0">
            <a:off x="1662846" y="5292241"/>
            <a:ext cx="3629081" cy="862072"/>
          </a:xfrm>
          <a:prstGeom prst="rect">
            <a:avLst/>
          </a:prstGeom>
        </p:spPr>
        <p:txBody>
          <a:bodyPr anchor="t" rtlCol="false" tIns="0" lIns="0" bIns="0" rIns="0">
            <a:spAutoFit/>
          </a:bodyPr>
          <a:lstStyle/>
          <a:p>
            <a:pPr algn="ctr">
              <a:lnSpc>
                <a:spcPts val="7084"/>
              </a:lnSpc>
            </a:pPr>
            <a:r>
              <a:rPr lang="en-US" sz="5060">
                <a:solidFill>
                  <a:srgbClr val="162942"/>
                </a:solidFill>
                <a:latin typeface="Open Sans Extra Bold"/>
              </a:rPr>
              <a:t>Abstract</a:t>
            </a:r>
          </a:p>
        </p:txBody>
      </p:sp>
      <p:sp>
        <p:nvSpPr>
          <p:cNvPr name="TextBox 13" id="13"/>
          <p:cNvSpPr txBox="true"/>
          <p:nvPr/>
        </p:nvSpPr>
        <p:spPr>
          <a:xfrm rot="0">
            <a:off x="7444404" y="1898801"/>
            <a:ext cx="8051068" cy="6920230"/>
          </a:xfrm>
          <a:prstGeom prst="rect">
            <a:avLst/>
          </a:prstGeom>
        </p:spPr>
        <p:txBody>
          <a:bodyPr anchor="t" rtlCol="false" tIns="0" lIns="0" bIns="0" rIns="0">
            <a:spAutoFit/>
          </a:bodyPr>
          <a:lstStyle/>
          <a:p>
            <a:pPr>
              <a:lnSpc>
                <a:spcPts val="3920"/>
              </a:lnSpc>
            </a:pPr>
            <a:r>
              <a:rPr lang="en-US" sz="2800">
                <a:solidFill>
                  <a:srgbClr val="FFFFFF"/>
                </a:solidFill>
                <a:latin typeface="Now"/>
              </a:rPr>
              <a:t>The Railway Enquiry System facilitates the passengers to enquire about the trains available on the basis of source an</a:t>
            </a:r>
            <a:r>
              <a:rPr lang="en-US" sz="2800">
                <a:solidFill>
                  <a:srgbClr val="FFFFFF"/>
                </a:solidFill>
                <a:latin typeface="Now"/>
              </a:rPr>
              <a:t>d destination, Spot the trains and railway stations , PNR status, Locating the live station of the train, User Query Section(allows people to clarify their doubts), Get directions from your location to your nearest railway station,  Chatbot.</a:t>
            </a:r>
          </a:p>
          <a:p>
            <a:pPr>
              <a:lnSpc>
                <a:spcPts val="3920"/>
              </a:lnSpc>
            </a:pPr>
          </a:p>
          <a:p>
            <a:pPr>
              <a:lnSpc>
                <a:spcPts val="3920"/>
              </a:lnSpc>
            </a:pPr>
            <a:r>
              <a:rPr lang="en-US" sz="2800">
                <a:solidFill>
                  <a:srgbClr val="FFFFFF"/>
                </a:solidFill>
                <a:latin typeface="Now"/>
              </a:rPr>
              <a:t>The aim of this project is to design and develop a web application for the users incorporated with these features.</a:t>
            </a:r>
          </a:p>
          <a:p>
            <a:pPr>
              <a:lnSpc>
                <a:spcPts val="392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A7BCDC"/>
        </a:solidFill>
      </p:bgPr>
    </p:bg>
    <p:spTree>
      <p:nvGrpSpPr>
        <p:cNvPr id="1" name=""/>
        <p:cNvGrpSpPr/>
        <p:nvPr/>
      </p:nvGrpSpPr>
      <p:grpSpPr>
        <a:xfrm>
          <a:off x="0" y="0"/>
          <a:ext cx="0" cy="0"/>
          <a:chOff x="0" y="0"/>
          <a:chExt cx="0" cy="0"/>
        </a:xfrm>
      </p:grpSpPr>
      <p:grpSp>
        <p:nvGrpSpPr>
          <p:cNvPr name="Group 2" id="2"/>
          <p:cNvGrpSpPr/>
          <p:nvPr/>
        </p:nvGrpSpPr>
        <p:grpSpPr>
          <a:xfrm rot="0">
            <a:off x="0" y="5726004"/>
            <a:ext cx="18288000" cy="4560996"/>
            <a:chOff x="0" y="0"/>
            <a:chExt cx="6186311" cy="1542856"/>
          </a:xfrm>
        </p:grpSpPr>
        <p:sp>
          <p:nvSpPr>
            <p:cNvPr name="Freeform 3" id="3"/>
            <p:cNvSpPr/>
            <p:nvPr/>
          </p:nvSpPr>
          <p:spPr>
            <a:xfrm>
              <a:off x="0" y="0"/>
              <a:ext cx="6186311" cy="1542856"/>
            </a:xfrm>
            <a:custGeom>
              <a:avLst/>
              <a:gdLst/>
              <a:ahLst/>
              <a:cxnLst/>
              <a:rect r="r" b="b" t="t" l="l"/>
              <a:pathLst>
                <a:path h="1542856" w="6186311">
                  <a:moveTo>
                    <a:pt x="6061851" y="1542856"/>
                  </a:moveTo>
                  <a:lnTo>
                    <a:pt x="124460" y="1542856"/>
                  </a:lnTo>
                  <a:cubicBezTo>
                    <a:pt x="55880" y="1542856"/>
                    <a:pt x="0" y="1486976"/>
                    <a:pt x="0" y="1418395"/>
                  </a:cubicBezTo>
                  <a:lnTo>
                    <a:pt x="0" y="124460"/>
                  </a:lnTo>
                  <a:cubicBezTo>
                    <a:pt x="0" y="55880"/>
                    <a:pt x="55880" y="0"/>
                    <a:pt x="124460" y="0"/>
                  </a:cubicBezTo>
                  <a:lnTo>
                    <a:pt x="6061851" y="0"/>
                  </a:lnTo>
                  <a:cubicBezTo>
                    <a:pt x="6130431" y="0"/>
                    <a:pt x="6186311" y="55880"/>
                    <a:pt x="6186311" y="124460"/>
                  </a:cubicBezTo>
                  <a:lnTo>
                    <a:pt x="6186311" y="1418396"/>
                  </a:lnTo>
                  <a:cubicBezTo>
                    <a:pt x="6186311" y="1486976"/>
                    <a:pt x="6130431" y="1542856"/>
                    <a:pt x="6061851" y="1542856"/>
                  </a:cubicBezTo>
                  <a:close/>
                </a:path>
              </a:pathLst>
            </a:custGeom>
            <a:solidFill>
              <a:srgbClr val="09427D"/>
            </a:solidFill>
          </p:spPr>
        </p:sp>
      </p:grpSp>
      <p:grpSp>
        <p:nvGrpSpPr>
          <p:cNvPr name="Group 4" id="4"/>
          <p:cNvGrpSpPr/>
          <p:nvPr/>
        </p:nvGrpSpPr>
        <p:grpSpPr>
          <a:xfrm rot="0">
            <a:off x="4232802" y="4118379"/>
            <a:ext cx="2956323" cy="3609711"/>
            <a:chOff x="0" y="0"/>
            <a:chExt cx="1000040" cy="1221063"/>
          </a:xfrm>
        </p:grpSpPr>
        <p:sp>
          <p:nvSpPr>
            <p:cNvPr name="Freeform 5" id="5"/>
            <p:cNvSpPr/>
            <p:nvPr/>
          </p:nvSpPr>
          <p:spPr>
            <a:xfrm>
              <a:off x="0" y="0"/>
              <a:ext cx="1000040" cy="1221063"/>
            </a:xfrm>
            <a:custGeom>
              <a:avLst/>
              <a:gdLst/>
              <a:ahLst/>
              <a:cxnLst/>
              <a:rect r="r" b="b" t="t" l="l"/>
              <a:pathLst>
                <a:path h="1221063" w="1000040">
                  <a:moveTo>
                    <a:pt x="875580" y="1221063"/>
                  </a:moveTo>
                  <a:lnTo>
                    <a:pt x="124460" y="1221063"/>
                  </a:lnTo>
                  <a:cubicBezTo>
                    <a:pt x="55880" y="1221063"/>
                    <a:pt x="0" y="1165183"/>
                    <a:pt x="0" y="1096603"/>
                  </a:cubicBezTo>
                  <a:lnTo>
                    <a:pt x="0" y="124460"/>
                  </a:lnTo>
                  <a:cubicBezTo>
                    <a:pt x="0" y="55880"/>
                    <a:pt x="55880" y="0"/>
                    <a:pt x="124460" y="0"/>
                  </a:cubicBezTo>
                  <a:lnTo>
                    <a:pt x="875580" y="0"/>
                  </a:lnTo>
                  <a:cubicBezTo>
                    <a:pt x="944160" y="0"/>
                    <a:pt x="1000040" y="55880"/>
                    <a:pt x="1000040" y="124460"/>
                  </a:cubicBezTo>
                  <a:lnTo>
                    <a:pt x="1000040" y="1096603"/>
                  </a:lnTo>
                  <a:cubicBezTo>
                    <a:pt x="1000040" y="1165183"/>
                    <a:pt x="944160" y="1221063"/>
                    <a:pt x="875580" y="1221063"/>
                  </a:cubicBezTo>
                  <a:close/>
                </a:path>
              </a:pathLst>
            </a:custGeom>
            <a:solidFill>
              <a:srgbClr val="FFFFFF"/>
            </a:solidFill>
          </p:spPr>
        </p:sp>
      </p:grpSp>
      <p:grpSp>
        <p:nvGrpSpPr>
          <p:cNvPr name="Group 6" id="6"/>
          <p:cNvGrpSpPr/>
          <p:nvPr/>
        </p:nvGrpSpPr>
        <p:grpSpPr>
          <a:xfrm rot="0">
            <a:off x="10735131" y="4111021"/>
            <a:ext cx="2956323" cy="3759271"/>
            <a:chOff x="0" y="0"/>
            <a:chExt cx="1000040" cy="1271655"/>
          </a:xfrm>
        </p:grpSpPr>
        <p:sp>
          <p:nvSpPr>
            <p:cNvPr name="Freeform 7" id="7"/>
            <p:cNvSpPr/>
            <p:nvPr/>
          </p:nvSpPr>
          <p:spPr>
            <a:xfrm>
              <a:off x="0" y="0"/>
              <a:ext cx="1000040" cy="1271655"/>
            </a:xfrm>
            <a:custGeom>
              <a:avLst/>
              <a:gdLst/>
              <a:ahLst/>
              <a:cxnLst/>
              <a:rect r="r" b="b" t="t" l="l"/>
              <a:pathLst>
                <a:path h="1271655" w="1000040">
                  <a:moveTo>
                    <a:pt x="875580" y="1271655"/>
                  </a:moveTo>
                  <a:lnTo>
                    <a:pt x="124460" y="1271655"/>
                  </a:lnTo>
                  <a:cubicBezTo>
                    <a:pt x="55880" y="1271655"/>
                    <a:pt x="0" y="1215775"/>
                    <a:pt x="0" y="1147195"/>
                  </a:cubicBezTo>
                  <a:lnTo>
                    <a:pt x="0" y="124460"/>
                  </a:lnTo>
                  <a:cubicBezTo>
                    <a:pt x="0" y="55880"/>
                    <a:pt x="55880" y="0"/>
                    <a:pt x="124460" y="0"/>
                  </a:cubicBezTo>
                  <a:lnTo>
                    <a:pt x="875580" y="0"/>
                  </a:lnTo>
                  <a:cubicBezTo>
                    <a:pt x="944160" y="0"/>
                    <a:pt x="1000040" y="55880"/>
                    <a:pt x="1000040" y="124460"/>
                  </a:cubicBezTo>
                  <a:lnTo>
                    <a:pt x="1000040" y="1147195"/>
                  </a:lnTo>
                  <a:cubicBezTo>
                    <a:pt x="1000040" y="1215775"/>
                    <a:pt x="944160" y="1271655"/>
                    <a:pt x="875580" y="1271655"/>
                  </a:cubicBezTo>
                  <a:close/>
                </a:path>
              </a:pathLst>
            </a:custGeom>
            <a:solidFill>
              <a:srgbClr val="FFFFFF"/>
            </a:solidFill>
          </p:spPr>
        </p:sp>
      </p:grpSp>
      <p:pic>
        <p:nvPicPr>
          <p:cNvPr name="Picture 8" id="8"/>
          <p:cNvPicPr>
            <a:picLocks noChangeAspect="true"/>
          </p:cNvPicPr>
          <p:nvPr/>
        </p:nvPicPr>
        <p:blipFill>
          <a:blip r:embed="rId2"/>
          <a:srcRect l="0" t="0" r="0" b="0"/>
          <a:stretch>
            <a:fillRect/>
          </a:stretch>
        </p:blipFill>
        <p:spPr>
          <a:xfrm flipH="false" flipV="false" rot="0">
            <a:off x="5101722" y="4774682"/>
            <a:ext cx="1148553" cy="1148553"/>
          </a:xfrm>
          <a:prstGeom prst="rect">
            <a:avLst/>
          </a:prstGeom>
        </p:spPr>
      </p:pic>
      <p:pic>
        <p:nvPicPr>
          <p:cNvPr name="Picture 9" id="9"/>
          <p:cNvPicPr>
            <a:picLocks noChangeAspect="true"/>
          </p:cNvPicPr>
          <p:nvPr/>
        </p:nvPicPr>
        <p:blipFill>
          <a:blip r:embed="rId3"/>
          <a:srcRect l="0" t="0" r="0" b="0"/>
          <a:stretch>
            <a:fillRect/>
          </a:stretch>
        </p:blipFill>
        <p:spPr>
          <a:xfrm flipH="false" flipV="false" rot="0">
            <a:off x="11520711" y="4707259"/>
            <a:ext cx="1283398" cy="1283398"/>
          </a:xfrm>
          <a:prstGeom prst="rect">
            <a:avLst/>
          </a:prstGeom>
        </p:spPr>
      </p:pic>
      <p:grpSp>
        <p:nvGrpSpPr>
          <p:cNvPr name="Group 10" id="10"/>
          <p:cNvGrpSpPr/>
          <p:nvPr/>
        </p:nvGrpSpPr>
        <p:grpSpPr>
          <a:xfrm rot="0">
            <a:off x="4232356" y="1650986"/>
            <a:ext cx="9823288" cy="1544626"/>
            <a:chOff x="0" y="0"/>
            <a:chExt cx="13097717" cy="2059501"/>
          </a:xfrm>
        </p:grpSpPr>
        <p:sp>
          <p:nvSpPr>
            <p:cNvPr name="TextBox 11" id="11"/>
            <p:cNvSpPr txBox="true"/>
            <p:nvPr/>
          </p:nvSpPr>
          <p:spPr>
            <a:xfrm rot="0">
              <a:off x="0" y="0"/>
              <a:ext cx="13097717" cy="1295400"/>
            </a:xfrm>
            <a:prstGeom prst="rect">
              <a:avLst/>
            </a:prstGeom>
          </p:spPr>
          <p:txBody>
            <a:bodyPr anchor="t" rtlCol="false" tIns="0" lIns="0" bIns="0" rIns="0">
              <a:spAutoFit/>
            </a:bodyPr>
            <a:lstStyle/>
            <a:p>
              <a:pPr algn="ctr" marL="0" indent="0" lvl="0">
                <a:lnSpc>
                  <a:spcPts val="7681"/>
                </a:lnSpc>
                <a:spcBef>
                  <a:spcPct val="0"/>
                </a:spcBef>
              </a:pPr>
              <a:r>
                <a:rPr lang="en-US" sz="6401">
                  <a:solidFill>
                    <a:srgbClr val="162942"/>
                  </a:solidFill>
                  <a:latin typeface="Now Bold"/>
                </a:rPr>
                <a:t>Actors</a:t>
              </a:r>
            </a:p>
          </p:txBody>
        </p:sp>
        <p:sp>
          <p:nvSpPr>
            <p:cNvPr name="TextBox 12" id="12"/>
            <p:cNvSpPr txBox="true"/>
            <p:nvPr/>
          </p:nvSpPr>
          <p:spPr>
            <a:xfrm rot="0">
              <a:off x="0" y="1513362"/>
              <a:ext cx="13097717" cy="546139"/>
            </a:xfrm>
            <a:prstGeom prst="rect">
              <a:avLst/>
            </a:prstGeom>
          </p:spPr>
          <p:txBody>
            <a:bodyPr anchor="t" rtlCol="false" tIns="0" lIns="0" bIns="0" rIns="0">
              <a:spAutoFit/>
            </a:bodyPr>
            <a:lstStyle/>
            <a:p>
              <a:pPr algn="ctr" marL="0" indent="0" lvl="0">
                <a:lnSpc>
                  <a:spcPts val="3410"/>
                </a:lnSpc>
                <a:spcBef>
                  <a:spcPct val="0"/>
                </a:spcBef>
              </a:pPr>
              <a:r>
                <a:rPr lang="en-US" sz="2436">
                  <a:solidFill>
                    <a:srgbClr val="162942"/>
                  </a:solidFill>
                  <a:latin typeface="Montserrat Classic"/>
                </a:rPr>
                <a:t>People who use or interact with our application</a:t>
              </a:r>
            </a:p>
          </p:txBody>
        </p:sp>
      </p:grpSp>
      <p:sp>
        <p:nvSpPr>
          <p:cNvPr name="TextBox 13" id="13"/>
          <p:cNvSpPr txBox="true"/>
          <p:nvPr/>
        </p:nvSpPr>
        <p:spPr>
          <a:xfrm rot="0">
            <a:off x="4232802" y="6254047"/>
            <a:ext cx="2886391" cy="494031"/>
          </a:xfrm>
          <a:prstGeom prst="rect">
            <a:avLst/>
          </a:prstGeom>
        </p:spPr>
        <p:txBody>
          <a:bodyPr anchor="t" rtlCol="false" tIns="0" lIns="0" bIns="0" rIns="0">
            <a:spAutoFit/>
          </a:bodyPr>
          <a:lstStyle/>
          <a:p>
            <a:pPr algn="ctr" marL="0" indent="0" lvl="0">
              <a:lnSpc>
                <a:spcPts val="4059"/>
              </a:lnSpc>
              <a:spcBef>
                <a:spcPct val="0"/>
              </a:spcBef>
            </a:pPr>
            <a:r>
              <a:rPr lang="en-US" sz="2899">
                <a:solidFill>
                  <a:srgbClr val="000000"/>
                </a:solidFill>
                <a:latin typeface="Now Bold"/>
              </a:rPr>
              <a:t>USER</a:t>
            </a:r>
          </a:p>
        </p:txBody>
      </p:sp>
      <p:sp>
        <p:nvSpPr>
          <p:cNvPr name="TextBox 14" id="14"/>
          <p:cNvSpPr txBox="true"/>
          <p:nvPr/>
        </p:nvSpPr>
        <p:spPr>
          <a:xfrm rot="0">
            <a:off x="10735131" y="6254047"/>
            <a:ext cx="2886391" cy="507366"/>
          </a:xfrm>
          <a:prstGeom prst="rect">
            <a:avLst/>
          </a:prstGeom>
        </p:spPr>
        <p:txBody>
          <a:bodyPr anchor="t" rtlCol="false" tIns="0" lIns="0" bIns="0" rIns="0">
            <a:spAutoFit/>
          </a:bodyPr>
          <a:lstStyle/>
          <a:p>
            <a:pPr algn="ctr" marL="0" indent="0" lvl="0">
              <a:lnSpc>
                <a:spcPts val="4059"/>
              </a:lnSpc>
              <a:spcBef>
                <a:spcPct val="0"/>
              </a:spcBef>
            </a:pPr>
            <a:r>
              <a:rPr lang="en-US" sz="2899">
                <a:solidFill>
                  <a:srgbClr val="000000"/>
                </a:solidFill>
                <a:latin typeface="Now Bold"/>
              </a:rPr>
              <a:t>SYSTEM</a:t>
            </a:r>
          </a:p>
        </p:txBody>
      </p:sp>
      <p:sp>
        <p:nvSpPr>
          <p:cNvPr name="TextBox 15" id="15"/>
          <p:cNvSpPr txBox="true"/>
          <p:nvPr/>
        </p:nvSpPr>
        <p:spPr>
          <a:xfrm rot="0">
            <a:off x="7571705" y="9567280"/>
            <a:ext cx="3144589" cy="273685"/>
          </a:xfrm>
          <a:prstGeom prst="rect">
            <a:avLst/>
          </a:prstGeom>
        </p:spPr>
        <p:txBody>
          <a:bodyPr anchor="t" rtlCol="false" tIns="0" lIns="0" bIns="0" rIns="0">
            <a:spAutoFit/>
          </a:bodyPr>
          <a:lstStyle/>
          <a:p>
            <a:pPr algn="ctr">
              <a:lnSpc>
                <a:spcPts val="2239"/>
              </a:lnSpc>
              <a:spcBef>
                <a:spcPct val="0"/>
              </a:spcBef>
            </a:pPr>
            <a:r>
              <a:rPr lang="en-US" spc="172" sz="1599">
                <a:solidFill>
                  <a:srgbClr val="F5F5EF"/>
                </a:solidFill>
                <a:latin typeface="Now"/>
              </a:rPr>
              <a:t>RAILWAY ENQUIRY SYSTEM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1578B"/>
        </a:solidFill>
      </p:bgPr>
    </p:bg>
    <p:spTree>
      <p:nvGrpSpPr>
        <p:cNvPr id="1" name=""/>
        <p:cNvGrpSpPr/>
        <p:nvPr/>
      </p:nvGrpSpPr>
      <p:grpSpPr>
        <a:xfrm>
          <a:off x="0" y="0"/>
          <a:ext cx="0" cy="0"/>
          <a:chOff x="0" y="0"/>
          <a:chExt cx="0" cy="0"/>
        </a:xfrm>
      </p:grpSpPr>
      <p:grpSp>
        <p:nvGrpSpPr>
          <p:cNvPr name="Group 2" id="2"/>
          <p:cNvGrpSpPr/>
          <p:nvPr/>
        </p:nvGrpSpPr>
        <p:grpSpPr>
          <a:xfrm rot="0">
            <a:off x="-4071204" y="2144593"/>
            <a:ext cx="8142407" cy="8142407"/>
            <a:chOff x="0" y="0"/>
            <a:chExt cx="10856543" cy="10856543"/>
          </a:xfrm>
        </p:grpSpPr>
        <p:grpSp>
          <p:nvGrpSpPr>
            <p:cNvPr name="Group 3" id="3"/>
            <p:cNvGrpSpPr/>
            <p:nvPr/>
          </p:nvGrpSpPr>
          <p:grpSpPr>
            <a:xfrm rot="0">
              <a:off x="0" y="0"/>
              <a:ext cx="10856543" cy="10856543"/>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BEBEB">
                  <a:alpha val="9804"/>
                </a:srgbClr>
              </a:solidFill>
            </p:spPr>
          </p:sp>
        </p:grpSp>
        <p:grpSp>
          <p:nvGrpSpPr>
            <p:cNvPr name="Group 5" id="5"/>
            <p:cNvGrpSpPr/>
            <p:nvPr/>
          </p:nvGrpSpPr>
          <p:grpSpPr>
            <a:xfrm rot="0">
              <a:off x="994845" y="994845"/>
              <a:ext cx="8866853" cy="8866853"/>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grpSp>
        <p:nvGrpSpPr>
          <p:cNvPr name="Group 7" id="7"/>
          <p:cNvGrpSpPr/>
          <p:nvPr/>
        </p:nvGrpSpPr>
        <p:grpSpPr>
          <a:xfrm rot="0">
            <a:off x="14560526" y="2144593"/>
            <a:ext cx="8142407" cy="8142407"/>
            <a:chOff x="0" y="0"/>
            <a:chExt cx="10856543" cy="10856543"/>
          </a:xfrm>
        </p:grpSpPr>
        <p:grpSp>
          <p:nvGrpSpPr>
            <p:cNvPr name="Group 8" id="8"/>
            <p:cNvGrpSpPr/>
            <p:nvPr/>
          </p:nvGrpSpPr>
          <p:grpSpPr>
            <a:xfrm rot="0">
              <a:off x="0" y="0"/>
              <a:ext cx="10856543" cy="10856543"/>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nvGrpSpPr>
            <p:cNvPr name="Group 10" id="10"/>
            <p:cNvGrpSpPr/>
            <p:nvPr/>
          </p:nvGrpSpPr>
          <p:grpSpPr>
            <a:xfrm rot="0">
              <a:off x="994845" y="994845"/>
              <a:ext cx="8866853" cy="8866853"/>
              <a:chOff x="0" y="0"/>
              <a:chExt cx="6350000" cy="6350000"/>
            </a:xfrm>
          </p:grpSpPr>
          <p:sp>
            <p:nvSpPr>
              <p:cNvPr name="Freeform 11" id="11"/>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5F5EF">
                  <a:alpha val="9804"/>
                </a:srgbClr>
              </a:solidFill>
            </p:spPr>
          </p:sp>
        </p:grpSp>
      </p:grpSp>
      <p:grpSp>
        <p:nvGrpSpPr>
          <p:cNvPr name="Group 12" id="12"/>
          <p:cNvGrpSpPr/>
          <p:nvPr/>
        </p:nvGrpSpPr>
        <p:grpSpPr>
          <a:xfrm rot="0">
            <a:off x="0" y="4648596"/>
            <a:ext cx="18288000" cy="6526629"/>
            <a:chOff x="0" y="0"/>
            <a:chExt cx="6186311" cy="2207773"/>
          </a:xfrm>
        </p:grpSpPr>
        <p:sp>
          <p:nvSpPr>
            <p:cNvPr name="Freeform 13" id="13"/>
            <p:cNvSpPr/>
            <p:nvPr/>
          </p:nvSpPr>
          <p:spPr>
            <a:xfrm>
              <a:off x="0" y="0"/>
              <a:ext cx="6186311" cy="2207774"/>
            </a:xfrm>
            <a:custGeom>
              <a:avLst/>
              <a:gdLst/>
              <a:ahLst/>
              <a:cxnLst/>
              <a:rect r="r" b="b" t="t" l="l"/>
              <a:pathLst>
                <a:path h="2207774" w="6186311">
                  <a:moveTo>
                    <a:pt x="6061851" y="2207773"/>
                  </a:moveTo>
                  <a:lnTo>
                    <a:pt x="124460" y="2207773"/>
                  </a:lnTo>
                  <a:cubicBezTo>
                    <a:pt x="55880" y="2207773"/>
                    <a:pt x="0" y="2151893"/>
                    <a:pt x="0" y="2083313"/>
                  </a:cubicBezTo>
                  <a:lnTo>
                    <a:pt x="0" y="124460"/>
                  </a:lnTo>
                  <a:cubicBezTo>
                    <a:pt x="0" y="55880"/>
                    <a:pt x="55880" y="0"/>
                    <a:pt x="124460" y="0"/>
                  </a:cubicBezTo>
                  <a:lnTo>
                    <a:pt x="6061851" y="0"/>
                  </a:lnTo>
                  <a:cubicBezTo>
                    <a:pt x="6130431" y="0"/>
                    <a:pt x="6186311" y="55880"/>
                    <a:pt x="6186311" y="124460"/>
                  </a:cubicBezTo>
                  <a:lnTo>
                    <a:pt x="6186311" y="2083314"/>
                  </a:lnTo>
                  <a:cubicBezTo>
                    <a:pt x="6186311" y="2151893"/>
                    <a:pt x="6130431" y="2207774"/>
                    <a:pt x="6061851" y="2207774"/>
                  </a:cubicBezTo>
                  <a:close/>
                </a:path>
              </a:pathLst>
            </a:custGeom>
            <a:solidFill>
              <a:srgbClr val="162942"/>
            </a:solidFill>
          </p:spPr>
        </p:sp>
      </p:grpSp>
      <p:grpSp>
        <p:nvGrpSpPr>
          <p:cNvPr name="Group 14" id="14"/>
          <p:cNvGrpSpPr/>
          <p:nvPr/>
        </p:nvGrpSpPr>
        <p:grpSpPr>
          <a:xfrm rot="0">
            <a:off x="12444554" y="3469175"/>
            <a:ext cx="3456519" cy="2169229"/>
            <a:chOff x="0" y="0"/>
            <a:chExt cx="4608692" cy="2892305"/>
          </a:xfrm>
        </p:grpSpPr>
        <p:grpSp>
          <p:nvGrpSpPr>
            <p:cNvPr name="Group 15" id="15"/>
            <p:cNvGrpSpPr/>
            <p:nvPr/>
          </p:nvGrpSpPr>
          <p:grpSpPr>
            <a:xfrm rot="0">
              <a:off x="0" y="0"/>
              <a:ext cx="4608692" cy="2892305"/>
              <a:chOff x="0" y="0"/>
              <a:chExt cx="1169242" cy="733789"/>
            </a:xfrm>
          </p:grpSpPr>
          <p:sp>
            <p:nvSpPr>
              <p:cNvPr name="Freeform 16" id="16"/>
              <p:cNvSpPr/>
              <p:nvPr/>
            </p:nvSpPr>
            <p:spPr>
              <a:xfrm>
                <a:off x="0" y="0"/>
                <a:ext cx="1169242" cy="733789"/>
              </a:xfrm>
              <a:custGeom>
                <a:avLst/>
                <a:gdLst/>
                <a:ahLst/>
                <a:cxnLst/>
                <a:rect r="r" b="b" t="t" l="l"/>
                <a:pathLst>
                  <a:path h="733789" w="1169242">
                    <a:moveTo>
                      <a:pt x="1044782" y="733789"/>
                    </a:moveTo>
                    <a:lnTo>
                      <a:pt x="124460" y="733789"/>
                    </a:lnTo>
                    <a:cubicBezTo>
                      <a:pt x="55880" y="733789"/>
                      <a:pt x="0" y="677909"/>
                      <a:pt x="0" y="609329"/>
                    </a:cubicBezTo>
                    <a:lnTo>
                      <a:pt x="0" y="124460"/>
                    </a:lnTo>
                    <a:cubicBezTo>
                      <a:pt x="0" y="55880"/>
                      <a:pt x="55880" y="0"/>
                      <a:pt x="124460" y="0"/>
                    </a:cubicBezTo>
                    <a:lnTo>
                      <a:pt x="1044782" y="0"/>
                    </a:lnTo>
                    <a:cubicBezTo>
                      <a:pt x="1113362" y="0"/>
                      <a:pt x="1169242" y="55880"/>
                      <a:pt x="1169242" y="124460"/>
                    </a:cubicBezTo>
                    <a:lnTo>
                      <a:pt x="1169242" y="609329"/>
                    </a:lnTo>
                    <a:cubicBezTo>
                      <a:pt x="1169242" y="677909"/>
                      <a:pt x="1113362" y="733789"/>
                      <a:pt x="1044782" y="733789"/>
                    </a:cubicBezTo>
                    <a:close/>
                  </a:path>
                </a:pathLst>
              </a:custGeom>
              <a:solidFill>
                <a:srgbClr val="F5F5EF"/>
              </a:solidFill>
            </p:spPr>
          </p:sp>
        </p:grpSp>
        <p:sp>
          <p:nvSpPr>
            <p:cNvPr name="TextBox 17" id="17"/>
            <p:cNvSpPr txBox="true"/>
            <p:nvPr/>
          </p:nvSpPr>
          <p:spPr>
            <a:xfrm rot="0">
              <a:off x="516561" y="663269"/>
              <a:ext cx="3575569" cy="512657"/>
            </a:xfrm>
            <a:prstGeom prst="rect">
              <a:avLst/>
            </a:prstGeom>
          </p:spPr>
          <p:txBody>
            <a:bodyPr anchor="t" rtlCol="false" tIns="0" lIns="0" bIns="0" rIns="0">
              <a:spAutoFit/>
            </a:bodyPr>
            <a:lstStyle/>
            <a:p>
              <a:pPr algn="ctr" marL="0" indent="0" lvl="0">
                <a:lnSpc>
                  <a:spcPts val="3219"/>
                </a:lnSpc>
                <a:spcBef>
                  <a:spcPct val="0"/>
                </a:spcBef>
              </a:pPr>
              <a:r>
                <a:rPr lang="en-US" sz="2299">
                  <a:solidFill>
                    <a:srgbClr val="000000"/>
                  </a:solidFill>
                  <a:latin typeface="Now Bold"/>
                </a:rPr>
                <a:t>Train schedule</a:t>
              </a:r>
            </a:p>
          </p:txBody>
        </p:sp>
        <p:sp>
          <p:nvSpPr>
            <p:cNvPr name="TextBox 18" id="18"/>
            <p:cNvSpPr txBox="true"/>
            <p:nvPr/>
          </p:nvSpPr>
          <p:spPr>
            <a:xfrm rot="0">
              <a:off x="639018" y="1775646"/>
              <a:ext cx="3330656" cy="396240"/>
            </a:xfrm>
            <a:prstGeom prst="rect">
              <a:avLst/>
            </a:prstGeom>
          </p:spPr>
          <p:txBody>
            <a:bodyPr anchor="t" rtlCol="false" tIns="0" lIns="0" bIns="0" rIns="0">
              <a:spAutoFit/>
            </a:bodyPr>
            <a:lstStyle/>
            <a:p>
              <a:pPr algn="ctr" marL="0" indent="0" lvl="0">
                <a:lnSpc>
                  <a:spcPts val="2520"/>
                </a:lnSpc>
                <a:spcBef>
                  <a:spcPct val="0"/>
                </a:spcBef>
              </a:pPr>
            </a:p>
          </p:txBody>
        </p:sp>
      </p:grpSp>
      <p:grpSp>
        <p:nvGrpSpPr>
          <p:cNvPr name="Group 19" id="19"/>
          <p:cNvGrpSpPr/>
          <p:nvPr/>
        </p:nvGrpSpPr>
        <p:grpSpPr>
          <a:xfrm rot="0">
            <a:off x="1413484" y="3509180"/>
            <a:ext cx="3456519" cy="2169229"/>
            <a:chOff x="0" y="0"/>
            <a:chExt cx="4608692" cy="2892305"/>
          </a:xfrm>
        </p:grpSpPr>
        <p:grpSp>
          <p:nvGrpSpPr>
            <p:cNvPr name="Group 20" id="20"/>
            <p:cNvGrpSpPr/>
            <p:nvPr/>
          </p:nvGrpSpPr>
          <p:grpSpPr>
            <a:xfrm rot="0">
              <a:off x="0" y="0"/>
              <a:ext cx="4608692" cy="2892305"/>
              <a:chOff x="0" y="0"/>
              <a:chExt cx="1169242" cy="733789"/>
            </a:xfrm>
          </p:grpSpPr>
          <p:sp>
            <p:nvSpPr>
              <p:cNvPr name="Freeform 21" id="21"/>
              <p:cNvSpPr/>
              <p:nvPr/>
            </p:nvSpPr>
            <p:spPr>
              <a:xfrm>
                <a:off x="0" y="0"/>
                <a:ext cx="1169242" cy="733789"/>
              </a:xfrm>
              <a:custGeom>
                <a:avLst/>
                <a:gdLst/>
                <a:ahLst/>
                <a:cxnLst/>
                <a:rect r="r" b="b" t="t" l="l"/>
                <a:pathLst>
                  <a:path h="733789" w="1169242">
                    <a:moveTo>
                      <a:pt x="1044782" y="733789"/>
                    </a:moveTo>
                    <a:lnTo>
                      <a:pt x="124460" y="733789"/>
                    </a:lnTo>
                    <a:cubicBezTo>
                      <a:pt x="55880" y="733789"/>
                      <a:pt x="0" y="677909"/>
                      <a:pt x="0" y="609329"/>
                    </a:cubicBezTo>
                    <a:lnTo>
                      <a:pt x="0" y="124460"/>
                    </a:lnTo>
                    <a:cubicBezTo>
                      <a:pt x="0" y="55880"/>
                      <a:pt x="55880" y="0"/>
                      <a:pt x="124460" y="0"/>
                    </a:cubicBezTo>
                    <a:lnTo>
                      <a:pt x="1044782" y="0"/>
                    </a:lnTo>
                    <a:cubicBezTo>
                      <a:pt x="1113362" y="0"/>
                      <a:pt x="1169242" y="55880"/>
                      <a:pt x="1169242" y="124460"/>
                    </a:cubicBezTo>
                    <a:lnTo>
                      <a:pt x="1169242" y="609329"/>
                    </a:lnTo>
                    <a:cubicBezTo>
                      <a:pt x="1169242" y="677909"/>
                      <a:pt x="1113362" y="733789"/>
                      <a:pt x="1044782" y="733789"/>
                    </a:cubicBezTo>
                    <a:close/>
                  </a:path>
                </a:pathLst>
              </a:custGeom>
              <a:solidFill>
                <a:srgbClr val="F5F5EF"/>
              </a:solidFill>
            </p:spPr>
          </p:sp>
        </p:grpSp>
        <p:sp>
          <p:nvSpPr>
            <p:cNvPr name="TextBox 22" id="22"/>
            <p:cNvSpPr txBox="true"/>
            <p:nvPr/>
          </p:nvSpPr>
          <p:spPr>
            <a:xfrm rot="0">
              <a:off x="446921" y="663269"/>
              <a:ext cx="3575569" cy="512657"/>
            </a:xfrm>
            <a:prstGeom prst="rect">
              <a:avLst/>
            </a:prstGeom>
          </p:spPr>
          <p:txBody>
            <a:bodyPr anchor="t" rtlCol="false" tIns="0" lIns="0" bIns="0" rIns="0">
              <a:spAutoFit/>
            </a:bodyPr>
            <a:lstStyle/>
            <a:p>
              <a:pPr algn="ctr" marL="0" indent="0" lvl="0">
                <a:lnSpc>
                  <a:spcPts val="3219"/>
                </a:lnSpc>
                <a:spcBef>
                  <a:spcPct val="0"/>
                </a:spcBef>
              </a:pPr>
              <a:r>
                <a:rPr lang="en-US" sz="2299">
                  <a:solidFill>
                    <a:srgbClr val="000000"/>
                  </a:solidFill>
                  <a:latin typeface="Now Bold"/>
                </a:rPr>
                <a:t>Spot your train</a:t>
              </a:r>
            </a:p>
          </p:txBody>
        </p:sp>
        <p:sp>
          <p:nvSpPr>
            <p:cNvPr name="TextBox 23" id="23"/>
            <p:cNvSpPr txBox="true"/>
            <p:nvPr/>
          </p:nvSpPr>
          <p:spPr>
            <a:xfrm rot="0">
              <a:off x="569377" y="1775646"/>
              <a:ext cx="3330656" cy="396240"/>
            </a:xfrm>
            <a:prstGeom prst="rect">
              <a:avLst/>
            </a:prstGeom>
          </p:spPr>
          <p:txBody>
            <a:bodyPr anchor="t" rtlCol="false" tIns="0" lIns="0" bIns="0" rIns="0">
              <a:spAutoFit/>
            </a:bodyPr>
            <a:lstStyle/>
            <a:p>
              <a:pPr algn="ctr" marL="0" indent="0" lvl="0">
                <a:lnSpc>
                  <a:spcPts val="2520"/>
                </a:lnSpc>
                <a:spcBef>
                  <a:spcPct val="0"/>
                </a:spcBef>
              </a:pPr>
            </a:p>
          </p:txBody>
        </p:sp>
      </p:grpSp>
      <p:grpSp>
        <p:nvGrpSpPr>
          <p:cNvPr name="Group 24" id="24"/>
          <p:cNvGrpSpPr/>
          <p:nvPr/>
        </p:nvGrpSpPr>
        <p:grpSpPr>
          <a:xfrm rot="0">
            <a:off x="7077061" y="3563982"/>
            <a:ext cx="3456519" cy="2169229"/>
            <a:chOff x="0" y="0"/>
            <a:chExt cx="4608692" cy="2892305"/>
          </a:xfrm>
        </p:grpSpPr>
        <p:grpSp>
          <p:nvGrpSpPr>
            <p:cNvPr name="Group 25" id="25"/>
            <p:cNvGrpSpPr/>
            <p:nvPr/>
          </p:nvGrpSpPr>
          <p:grpSpPr>
            <a:xfrm rot="0">
              <a:off x="0" y="0"/>
              <a:ext cx="4608692" cy="2892305"/>
              <a:chOff x="0" y="0"/>
              <a:chExt cx="1169242" cy="733789"/>
            </a:xfrm>
          </p:grpSpPr>
          <p:sp>
            <p:nvSpPr>
              <p:cNvPr name="Freeform 26" id="26"/>
              <p:cNvSpPr/>
              <p:nvPr/>
            </p:nvSpPr>
            <p:spPr>
              <a:xfrm>
                <a:off x="0" y="0"/>
                <a:ext cx="1169242" cy="733789"/>
              </a:xfrm>
              <a:custGeom>
                <a:avLst/>
                <a:gdLst/>
                <a:ahLst/>
                <a:cxnLst/>
                <a:rect r="r" b="b" t="t" l="l"/>
                <a:pathLst>
                  <a:path h="733789" w="1169242">
                    <a:moveTo>
                      <a:pt x="1044782" y="733789"/>
                    </a:moveTo>
                    <a:lnTo>
                      <a:pt x="124460" y="733789"/>
                    </a:lnTo>
                    <a:cubicBezTo>
                      <a:pt x="55880" y="733789"/>
                      <a:pt x="0" y="677909"/>
                      <a:pt x="0" y="609329"/>
                    </a:cubicBezTo>
                    <a:lnTo>
                      <a:pt x="0" y="124460"/>
                    </a:lnTo>
                    <a:cubicBezTo>
                      <a:pt x="0" y="55880"/>
                      <a:pt x="55880" y="0"/>
                      <a:pt x="124460" y="0"/>
                    </a:cubicBezTo>
                    <a:lnTo>
                      <a:pt x="1044782" y="0"/>
                    </a:lnTo>
                    <a:cubicBezTo>
                      <a:pt x="1113362" y="0"/>
                      <a:pt x="1169242" y="55880"/>
                      <a:pt x="1169242" y="124460"/>
                    </a:cubicBezTo>
                    <a:lnTo>
                      <a:pt x="1169242" y="609329"/>
                    </a:lnTo>
                    <a:cubicBezTo>
                      <a:pt x="1169242" y="677909"/>
                      <a:pt x="1113362" y="733789"/>
                      <a:pt x="1044782" y="733789"/>
                    </a:cubicBezTo>
                    <a:close/>
                  </a:path>
                </a:pathLst>
              </a:custGeom>
              <a:solidFill>
                <a:srgbClr val="A7BCDC"/>
              </a:solidFill>
            </p:spPr>
          </p:sp>
        </p:grpSp>
        <p:sp>
          <p:nvSpPr>
            <p:cNvPr name="TextBox 27" id="27"/>
            <p:cNvSpPr txBox="true"/>
            <p:nvPr/>
          </p:nvSpPr>
          <p:spPr>
            <a:xfrm rot="0">
              <a:off x="516561" y="663269"/>
              <a:ext cx="3575569" cy="512657"/>
            </a:xfrm>
            <a:prstGeom prst="rect">
              <a:avLst/>
            </a:prstGeom>
          </p:spPr>
          <p:txBody>
            <a:bodyPr anchor="t" rtlCol="false" tIns="0" lIns="0" bIns="0" rIns="0">
              <a:spAutoFit/>
            </a:bodyPr>
            <a:lstStyle/>
            <a:p>
              <a:pPr algn="ctr" marL="0" indent="0" lvl="0">
                <a:lnSpc>
                  <a:spcPts val="3219"/>
                </a:lnSpc>
                <a:spcBef>
                  <a:spcPct val="0"/>
                </a:spcBef>
              </a:pPr>
              <a:r>
                <a:rPr lang="en-US" sz="2299">
                  <a:solidFill>
                    <a:srgbClr val="000000"/>
                  </a:solidFill>
                  <a:latin typeface="Now Bold"/>
                </a:rPr>
                <a:t>Live station</a:t>
              </a:r>
            </a:p>
          </p:txBody>
        </p:sp>
        <p:sp>
          <p:nvSpPr>
            <p:cNvPr name="TextBox 28" id="28"/>
            <p:cNvSpPr txBox="true"/>
            <p:nvPr/>
          </p:nvSpPr>
          <p:spPr>
            <a:xfrm rot="0">
              <a:off x="639018" y="1775646"/>
              <a:ext cx="3330656" cy="396240"/>
            </a:xfrm>
            <a:prstGeom prst="rect">
              <a:avLst/>
            </a:prstGeom>
          </p:spPr>
          <p:txBody>
            <a:bodyPr anchor="t" rtlCol="false" tIns="0" lIns="0" bIns="0" rIns="0">
              <a:spAutoFit/>
            </a:bodyPr>
            <a:lstStyle/>
            <a:p>
              <a:pPr algn="ctr" marL="0" indent="0" lvl="0">
                <a:lnSpc>
                  <a:spcPts val="2520"/>
                </a:lnSpc>
                <a:spcBef>
                  <a:spcPct val="0"/>
                </a:spcBef>
              </a:pPr>
            </a:p>
          </p:txBody>
        </p:sp>
      </p:grpSp>
      <p:grpSp>
        <p:nvGrpSpPr>
          <p:cNvPr name="Group 29" id="29"/>
          <p:cNvGrpSpPr/>
          <p:nvPr/>
        </p:nvGrpSpPr>
        <p:grpSpPr>
          <a:xfrm rot="0">
            <a:off x="9874886" y="6827297"/>
            <a:ext cx="3456519" cy="2169229"/>
            <a:chOff x="0" y="0"/>
            <a:chExt cx="4608692" cy="2892305"/>
          </a:xfrm>
        </p:grpSpPr>
        <p:grpSp>
          <p:nvGrpSpPr>
            <p:cNvPr name="Group 30" id="30"/>
            <p:cNvGrpSpPr/>
            <p:nvPr/>
          </p:nvGrpSpPr>
          <p:grpSpPr>
            <a:xfrm rot="0">
              <a:off x="0" y="0"/>
              <a:ext cx="4608692" cy="2892305"/>
              <a:chOff x="0" y="0"/>
              <a:chExt cx="1169242" cy="733789"/>
            </a:xfrm>
          </p:grpSpPr>
          <p:sp>
            <p:nvSpPr>
              <p:cNvPr name="Freeform 31" id="31"/>
              <p:cNvSpPr/>
              <p:nvPr/>
            </p:nvSpPr>
            <p:spPr>
              <a:xfrm>
                <a:off x="0" y="0"/>
                <a:ext cx="1169242" cy="733789"/>
              </a:xfrm>
              <a:custGeom>
                <a:avLst/>
                <a:gdLst/>
                <a:ahLst/>
                <a:cxnLst/>
                <a:rect r="r" b="b" t="t" l="l"/>
                <a:pathLst>
                  <a:path h="733789" w="1169242">
                    <a:moveTo>
                      <a:pt x="1044782" y="733789"/>
                    </a:moveTo>
                    <a:lnTo>
                      <a:pt x="124460" y="733789"/>
                    </a:lnTo>
                    <a:cubicBezTo>
                      <a:pt x="55880" y="733789"/>
                      <a:pt x="0" y="677909"/>
                      <a:pt x="0" y="609329"/>
                    </a:cubicBezTo>
                    <a:lnTo>
                      <a:pt x="0" y="124460"/>
                    </a:lnTo>
                    <a:cubicBezTo>
                      <a:pt x="0" y="55880"/>
                      <a:pt x="55880" y="0"/>
                      <a:pt x="124460" y="0"/>
                    </a:cubicBezTo>
                    <a:lnTo>
                      <a:pt x="1044782" y="0"/>
                    </a:lnTo>
                    <a:cubicBezTo>
                      <a:pt x="1113362" y="0"/>
                      <a:pt x="1169242" y="55880"/>
                      <a:pt x="1169242" y="124460"/>
                    </a:cubicBezTo>
                    <a:lnTo>
                      <a:pt x="1169242" y="609329"/>
                    </a:lnTo>
                    <a:cubicBezTo>
                      <a:pt x="1169242" y="677909"/>
                      <a:pt x="1113362" y="733789"/>
                      <a:pt x="1044782" y="733789"/>
                    </a:cubicBezTo>
                    <a:close/>
                  </a:path>
                </a:pathLst>
              </a:custGeom>
              <a:solidFill>
                <a:srgbClr val="FFFFFF"/>
              </a:solidFill>
            </p:spPr>
          </p:sp>
        </p:grpSp>
        <p:sp>
          <p:nvSpPr>
            <p:cNvPr name="TextBox 32" id="32"/>
            <p:cNvSpPr txBox="true"/>
            <p:nvPr/>
          </p:nvSpPr>
          <p:spPr>
            <a:xfrm rot="0">
              <a:off x="516561" y="663269"/>
              <a:ext cx="3575569" cy="512657"/>
            </a:xfrm>
            <a:prstGeom prst="rect">
              <a:avLst/>
            </a:prstGeom>
          </p:spPr>
          <p:txBody>
            <a:bodyPr anchor="t" rtlCol="false" tIns="0" lIns="0" bIns="0" rIns="0">
              <a:spAutoFit/>
            </a:bodyPr>
            <a:lstStyle/>
            <a:p>
              <a:pPr algn="ctr" marL="0" indent="0" lvl="0">
                <a:lnSpc>
                  <a:spcPts val="3219"/>
                </a:lnSpc>
                <a:spcBef>
                  <a:spcPct val="0"/>
                </a:spcBef>
              </a:pPr>
              <a:r>
                <a:rPr lang="en-US" sz="2299">
                  <a:solidFill>
                    <a:srgbClr val="000000"/>
                  </a:solidFill>
                  <a:latin typeface="Now Bold"/>
                </a:rPr>
                <a:t>PNR Status</a:t>
              </a:r>
            </a:p>
          </p:txBody>
        </p:sp>
        <p:sp>
          <p:nvSpPr>
            <p:cNvPr name="TextBox 33" id="33"/>
            <p:cNvSpPr txBox="true"/>
            <p:nvPr/>
          </p:nvSpPr>
          <p:spPr>
            <a:xfrm rot="0">
              <a:off x="639018" y="1775646"/>
              <a:ext cx="3330656" cy="396240"/>
            </a:xfrm>
            <a:prstGeom prst="rect">
              <a:avLst/>
            </a:prstGeom>
          </p:spPr>
          <p:txBody>
            <a:bodyPr anchor="t" rtlCol="false" tIns="0" lIns="0" bIns="0" rIns="0">
              <a:spAutoFit/>
            </a:bodyPr>
            <a:lstStyle/>
            <a:p>
              <a:pPr algn="ctr" marL="0" indent="0" lvl="0">
                <a:lnSpc>
                  <a:spcPts val="2520"/>
                </a:lnSpc>
                <a:spcBef>
                  <a:spcPct val="0"/>
                </a:spcBef>
              </a:pPr>
            </a:p>
          </p:txBody>
        </p:sp>
      </p:grpSp>
      <p:pic>
        <p:nvPicPr>
          <p:cNvPr name="Picture 34" id="34"/>
          <p:cNvPicPr>
            <a:picLocks noChangeAspect="true"/>
          </p:cNvPicPr>
          <p:nvPr/>
        </p:nvPicPr>
        <p:blipFill>
          <a:blip r:embed="rId2"/>
          <a:srcRect l="0" t="0" r="0" b="0"/>
          <a:stretch>
            <a:fillRect/>
          </a:stretch>
        </p:blipFill>
        <p:spPr>
          <a:xfrm flipH="false" flipV="false" rot="0">
            <a:off x="13678079" y="4553789"/>
            <a:ext cx="882447" cy="882447"/>
          </a:xfrm>
          <a:prstGeom prst="rect">
            <a:avLst/>
          </a:prstGeom>
        </p:spPr>
      </p:pic>
      <p:pic>
        <p:nvPicPr>
          <p:cNvPr name="Picture 35" id="35"/>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8466640" y="4755957"/>
            <a:ext cx="677360" cy="716783"/>
          </a:xfrm>
          <a:prstGeom prst="rect">
            <a:avLst/>
          </a:prstGeom>
        </p:spPr>
      </p:pic>
      <p:pic>
        <p:nvPicPr>
          <p:cNvPr name="Picture 36" id="36"/>
          <p:cNvPicPr>
            <a:picLocks noChangeAspect="true"/>
          </p:cNvPicPr>
          <p:nvPr/>
        </p:nvPicPr>
        <p:blipFill>
          <a:blip r:embed="rId5"/>
          <a:srcRect l="0" t="0" r="0" b="0"/>
          <a:stretch>
            <a:fillRect/>
          </a:stretch>
        </p:blipFill>
        <p:spPr>
          <a:xfrm flipH="false" flipV="false" rot="0">
            <a:off x="11147047" y="7911911"/>
            <a:ext cx="912197" cy="912197"/>
          </a:xfrm>
          <a:prstGeom prst="rect">
            <a:avLst/>
          </a:prstGeom>
        </p:spPr>
      </p:pic>
      <p:grpSp>
        <p:nvGrpSpPr>
          <p:cNvPr name="Group 37" id="37"/>
          <p:cNvGrpSpPr/>
          <p:nvPr/>
        </p:nvGrpSpPr>
        <p:grpSpPr>
          <a:xfrm rot="0">
            <a:off x="4071204" y="6827297"/>
            <a:ext cx="3456519" cy="2169229"/>
            <a:chOff x="0" y="0"/>
            <a:chExt cx="4608692" cy="2892305"/>
          </a:xfrm>
        </p:grpSpPr>
        <p:grpSp>
          <p:nvGrpSpPr>
            <p:cNvPr name="Group 38" id="38"/>
            <p:cNvGrpSpPr/>
            <p:nvPr/>
          </p:nvGrpSpPr>
          <p:grpSpPr>
            <a:xfrm rot="0">
              <a:off x="0" y="0"/>
              <a:ext cx="4608692" cy="2892305"/>
              <a:chOff x="0" y="0"/>
              <a:chExt cx="1169242" cy="733789"/>
            </a:xfrm>
          </p:grpSpPr>
          <p:sp>
            <p:nvSpPr>
              <p:cNvPr name="Freeform 39" id="39"/>
              <p:cNvSpPr/>
              <p:nvPr/>
            </p:nvSpPr>
            <p:spPr>
              <a:xfrm>
                <a:off x="0" y="0"/>
                <a:ext cx="1169242" cy="733789"/>
              </a:xfrm>
              <a:custGeom>
                <a:avLst/>
                <a:gdLst/>
                <a:ahLst/>
                <a:cxnLst/>
                <a:rect r="r" b="b" t="t" l="l"/>
                <a:pathLst>
                  <a:path h="733789" w="1169242">
                    <a:moveTo>
                      <a:pt x="1044782" y="733789"/>
                    </a:moveTo>
                    <a:lnTo>
                      <a:pt x="124460" y="733789"/>
                    </a:lnTo>
                    <a:cubicBezTo>
                      <a:pt x="55880" y="733789"/>
                      <a:pt x="0" y="677909"/>
                      <a:pt x="0" y="609329"/>
                    </a:cubicBezTo>
                    <a:lnTo>
                      <a:pt x="0" y="124460"/>
                    </a:lnTo>
                    <a:cubicBezTo>
                      <a:pt x="0" y="55880"/>
                      <a:pt x="55880" y="0"/>
                      <a:pt x="124460" y="0"/>
                    </a:cubicBezTo>
                    <a:lnTo>
                      <a:pt x="1044782" y="0"/>
                    </a:lnTo>
                    <a:cubicBezTo>
                      <a:pt x="1113362" y="0"/>
                      <a:pt x="1169242" y="55880"/>
                      <a:pt x="1169242" y="124460"/>
                    </a:cubicBezTo>
                    <a:lnTo>
                      <a:pt x="1169242" y="609329"/>
                    </a:lnTo>
                    <a:cubicBezTo>
                      <a:pt x="1169242" y="677909"/>
                      <a:pt x="1113362" y="733789"/>
                      <a:pt x="1044782" y="733789"/>
                    </a:cubicBezTo>
                    <a:close/>
                  </a:path>
                </a:pathLst>
              </a:custGeom>
              <a:solidFill>
                <a:srgbClr val="A7BCDC"/>
              </a:solidFill>
            </p:spPr>
          </p:sp>
        </p:grpSp>
        <p:sp>
          <p:nvSpPr>
            <p:cNvPr name="TextBox 40" id="40"/>
            <p:cNvSpPr txBox="true"/>
            <p:nvPr/>
          </p:nvSpPr>
          <p:spPr>
            <a:xfrm rot="0">
              <a:off x="516561" y="663269"/>
              <a:ext cx="3575569" cy="512657"/>
            </a:xfrm>
            <a:prstGeom prst="rect">
              <a:avLst/>
            </a:prstGeom>
          </p:spPr>
          <p:txBody>
            <a:bodyPr anchor="t" rtlCol="false" tIns="0" lIns="0" bIns="0" rIns="0">
              <a:spAutoFit/>
            </a:bodyPr>
            <a:lstStyle/>
            <a:p>
              <a:pPr algn="ctr" marL="0" indent="0" lvl="0">
                <a:lnSpc>
                  <a:spcPts val="3219"/>
                </a:lnSpc>
                <a:spcBef>
                  <a:spcPct val="0"/>
                </a:spcBef>
              </a:pPr>
              <a:r>
                <a:rPr lang="en-US" sz="2299">
                  <a:solidFill>
                    <a:srgbClr val="000000"/>
                  </a:solidFill>
                  <a:latin typeface="Now Bold"/>
                </a:rPr>
                <a:t>Find Station</a:t>
              </a:r>
            </a:p>
          </p:txBody>
        </p:sp>
        <p:sp>
          <p:nvSpPr>
            <p:cNvPr name="TextBox 41" id="41"/>
            <p:cNvSpPr txBox="true"/>
            <p:nvPr/>
          </p:nvSpPr>
          <p:spPr>
            <a:xfrm rot="0">
              <a:off x="639018" y="1775646"/>
              <a:ext cx="3330656" cy="396240"/>
            </a:xfrm>
            <a:prstGeom prst="rect">
              <a:avLst/>
            </a:prstGeom>
          </p:spPr>
          <p:txBody>
            <a:bodyPr anchor="t" rtlCol="false" tIns="0" lIns="0" bIns="0" rIns="0">
              <a:spAutoFit/>
            </a:bodyPr>
            <a:lstStyle/>
            <a:p>
              <a:pPr algn="ctr" marL="0" indent="0" lvl="0">
                <a:lnSpc>
                  <a:spcPts val="2520"/>
                </a:lnSpc>
                <a:spcBef>
                  <a:spcPct val="0"/>
                </a:spcBef>
              </a:pPr>
            </a:p>
          </p:txBody>
        </p:sp>
      </p:grpSp>
      <p:pic>
        <p:nvPicPr>
          <p:cNvPr name="Picture 42" id="42"/>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5396405" y="7911911"/>
            <a:ext cx="806116" cy="806116"/>
          </a:xfrm>
          <a:prstGeom prst="rect">
            <a:avLst/>
          </a:prstGeom>
        </p:spPr>
      </p:pic>
      <p:pic>
        <p:nvPicPr>
          <p:cNvPr name="Picture 43" id="43"/>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2738685" y="4553789"/>
            <a:ext cx="806116" cy="806116"/>
          </a:xfrm>
          <a:prstGeom prst="rect">
            <a:avLst/>
          </a:prstGeom>
        </p:spPr>
      </p:pic>
      <p:sp>
        <p:nvSpPr>
          <p:cNvPr name="TextBox 44" id="44"/>
          <p:cNvSpPr txBox="true"/>
          <p:nvPr/>
        </p:nvSpPr>
        <p:spPr>
          <a:xfrm rot="0">
            <a:off x="5319127" y="760961"/>
            <a:ext cx="8012278" cy="971550"/>
          </a:xfrm>
          <a:prstGeom prst="rect">
            <a:avLst/>
          </a:prstGeom>
        </p:spPr>
        <p:txBody>
          <a:bodyPr anchor="t" rtlCol="false" tIns="0" lIns="0" bIns="0" rIns="0">
            <a:spAutoFit/>
          </a:bodyPr>
          <a:lstStyle/>
          <a:p>
            <a:pPr algn="ctr">
              <a:lnSpc>
                <a:spcPts val="7679"/>
              </a:lnSpc>
            </a:pPr>
            <a:r>
              <a:rPr lang="en-US" sz="6399">
                <a:solidFill>
                  <a:srgbClr val="FFFFFF"/>
                </a:solidFill>
                <a:latin typeface="Now Bold"/>
              </a:rPr>
              <a:t> Use-Cases  #1</a:t>
            </a:r>
          </a:p>
        </p:txBody>
      </p:sp>
      <p:sp>
        <p:nvSpPr>
          <p:cNvPr name="TextBox 45" id="45"/>
          <p:cNvSpPr txBox="true"/>
          <p:nvPr/>
        </p:nvSpPr>
        <p:spPr>
          <a:xfrm rot="0">
            <a:off x="7571705" y="9567280"/>
            <a:ext cx="3144589" cy="273685"/>
          </a:xfrm>
          <a:prstGeom prst="rect">
            <a:avLst/>
          </a:prstGeom>
        </p:spPr>
        <p:txBody>
          <a:bodyPr anchor="t" rtlCol="false" tIns="0" lIns="0" bIns="0" rIns="0">
            <a:spAutoFit/>
          </a:bodyPr>
          <a:lstStyle/>
          <a:p>
            <a:pPr algn="ctr">
              <a:lnSpc>
                <a:spcPts val="2239"/>
              </a:lnSpc>
              <a:spcBef>
                <a:spcPct val="0"/>
              </a:spcBef>
            </a:pPr>
            <a:r>
              <a:rPr lang="en-US" spc="172" sz="1599">
                <a:solidFill>
                  <a:srgbClr val="F5F5EF"/>
                </a:solidFill>
                <a:latin typeface="Now"/>
              </a:rPr>
              <a:t>RAILWAY ENQUIRY SYSTEM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1578B"/>
        </a:solidFill>
      </p:bgPr>
    </p:bg>
    <p:spTree>
      <p:nvGrpSpPr>
        <p:cNvPr id="1" name=""/>
        <p:cNvGrpSpPr/>
        <p:nvPr/>
      </p:nvGrpSpPr>
      <p:grpSpPr>
        <a:xfrm>
          <a:off x="0" y="0"/>
          <a:ext cx="0" cy="0"/>
          <a:chOff x="0" y="0"/>
          <a:chExt cx="0" cy="0"/>
        </a:xfrm>
      </p:grpSpPr>
      <p:grpSp>
        <p:nvGrpSpPr>
          <p:cNvPr name="Group 2" id="2"/>
          <p:cNvGrpSpPr/>
          <p:nvPr/>
        </p:nvGrpSpPr>
        <p:grpSpPr>
          <a:xfrm rot="0">
            <a:off x="-3635743" y="2436756"/>
            <a:ext cx="8142407" cy="8142407"/>
            <a:chOff x="0" y="0"/>
            <a:chExt cx="10856543" cy="10856543"/>
          </a:xfrm>
        </p:grpSpPr>
        <p:grpSp>
          <p:nvGrpSpPr>
            <p:cNvPr name="Group 3" id="3"/>
            <p:cNvGrpSpPr/>
            <p:nvPr/>
          </p:nvGrpSpPr>
          <p:grpSpPr>
            <a:xfrm rot="0">
              <a:off x="0" y="0"/>
              <a:ext cx="10856543" cy="10856543"/>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BEBEB">
                  <a:alpha val="9804"/>
                </a:srgbClr>
              </a:solidFill>
            </p:spPr>
          </p:sp>
        </p:grpSp>
        <p:grpSp>
          <p:nvGrpSpPr>
            <p:cNvPr name="Group 5" id="5"/>
            <p:cNvGrpSpPr/>
            <p:nvPr/>
          </p:nvGrpSpPr>
          <p:grpSpPr>
            <a:xfrm rot="0">
              <a:off x="994845" y="994845"/>
              <a:ext cx="8866853" cy="8866853"/>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grpSp>
        <p:nvGrpSpPr>
          <p:cNvPr name="Group 7" id="7"/>
          <p:cNvGrpSpPr/>
          <p:nvPr/>
        </p:nvGrpSpPr>
        <p:grpSpPr>
          <a:xfrm rot="0">
            <a:off x="14560526" y="2144593"/>
            <a:ext cx="8142407" cy="8142407"/>
            <a:chOff x="0" y="0"/>
            <a:chExt cx="10856543" cy="10856543"/>
          </a:xfrm>
        </p:grpSpPr>
        <p:grpSp>
          <p:nvGrpSpPr>
            <p:cNvPr name="Group 8" id="8"/>
            <p:cNvGrpSpPr/>
            <p:nvPr/>
          </p:nvGrpSpPr>
          <p:grpSpPr>
            <a:xfrm rot="0">
              <a:off x="0" y="0"/>
              <a:ext cx="10856543" cy="10856543"/>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nvGrpSpPr>
            <p:cNvPr name="Group 10" id="10"/>
            <p:cNvGrpSpPr/>
            <p:nvPr/>
          </p:nvGrpSpPr>
          <p:grpSpPr>
            <a:xfrm rot="0">
              <a:off x="994845" y="994845"/>
              <a:ext cx="8866853" cy="8866853"/>
              <a:chOff x="0" y="0"/>
              <a:chExt cx="6350000" cy="6350000"/>
            </a:xfrm>
          </p:grpSpPr>
          <p:sp>
            <p:nvSpPr>
              <p:cNvPr name="Freeform 11" id="11"/>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5F5EF">
                  <a:alpha val="9804"/>
                </a:srgbClr>
              </a:solidFill>
            </p:spPr>
          </p:sp>
        </p:grpSp>
      </p:grpSp>
      <p:grpSp>
        <p:nvGrpSpPr>
          <p:cNvPr name="Group 12" id="12"/>
          <p:cNvGrpSpPr/>
          <p:nvPr/>
        </p:nvGrpSpPr>
        <p:grpSpPr>
          <a:xfrm rot="0">
            <a:off x="0" y="4411060"/>
            <a:ext cx="18288000" cy="6764166"/>
            <a:chOff x="0" y="0"/>
            <a:chExt cx="6186311" cy="2288125"/>
          </a:xfrm>
        </p:grpSpPr>
        <p:sp>
          <p:nvSpPr>
            <p:cNvPr name="Freeform 13" id="13"/>
            <p:cNvSpPr/>
            <p:nvPr/>
          </p:nvSpPr>
          <p:spPr>
            <a:xfrm>
              <a:off x="0" y="0"/>
              <a:ext cx="6186311" cy="2288125"/>
            </a:xfrm>
            <a:custGeom>
              <a:avLst/>
              <a:gdLst/>
              <a:ahLst/>
              <a:cxnLst/>
              <a:rect r="r" b="b" t="t" l="l"/>
              <a:pathLst>
                <a:path h="2288125" w="6186311">
                  <a:moveTo>
                    <a:pt x="6061851" y="2288125"/>
                  </a:moveTo>
                  <a:lnTo>
                    <a:pt x="124460" y="2288125"/>
                  </a:lnTo>
                  <a:cubicBezTo>
                    <a:pt x="55880" y="2288125"/>
                    <a:pt x="0" y="2232245"/>
                    <a:pt x="0" y="2163665"/>
                  </a:cubicBezTo>
                  <a:lnTo>
                    <a:pt x="0" y="124460"/>
                  </a:lnTo>
                  <a:cubicBezTo>
                    <a:pt x="0" y="55880"/>
                    <a:pt x="55880" y="0"/>
                    <a:pt x="124460" y="0"/>
                  </a:cubicBezTo>
                  <a:lnTo>
                    <a:pt x="6061851" y="0"/>
                  </a:lnTo>
                  <a:cubicBezTo>
                    <a:pt x="6130431" y="0"/>
                    <a:pt x="6186311" y="55880"/>
                    <a:pt x="6186311" y="124460"/>
                  </a:cubicBezTo>
                  <a:lnTo>
                    <a:pt x="6186311" y="2163665"/>
                  </a:lnTo>
                  <a:cubicBezTo>
                    <a:pt x="6186311" y="2232246"/>
                    <a:pt x="6130431" y="2288125"/>
                    <a:pt x="6061851" y="2288125"/>
                  </a:cubicBezTo>
                  <a:close/>
                </a:path>
              </a:pathLst>
            </a:custGeom>
            <a:solidFill>
              <a:srgbClr val="162942"/>
            </a:solidFill>
          </p:spPr>
        </p:sp>
      </p:grpSp>
      <p:grpSp>
        <p:nvGrpSpPr>
          <p:cNvPr name="Group 14" id="14"/>
          <p:cNvGrpSpPr/>
          <p:nvPr/>
        </p:nvGrpSpPr>
        <p:grpSpPr>
          <a:xfrm rot="0">
            <a:off x="12516950" y="2636890"/>
            <a:ext cx="4087153" cy="2565000"/>
            <a:chOff x="0" y="0"/>
            <a:chExt cx="5449538" cy="3420000"/>
          </a:xfrm>
        </p:grpSpPr>
        <p:grpSp>
          <p:nvGrpSpPr>
            <p:cNvPr name="Group 15" id="15"/>
            <p:cNvGrpSpPr/>
            <p:nvPr/>
          </p:nvGrpSpPr>
          <p:grpSpPr>
            <a:xfrm rot="0">
              <a:off x="0" y="0"/>
              <a:ext cx="5449538" cy="3420000"/>
              <a:chOff x="0" y="0"/>
              <a:chExt cx="1169242" cy="733789"/>
            </a:xfrm>
          </p:grpSpPr>
          <p:sp>
            <p:nvSpPr>
              <p:cNvPr name="Freeform 16" id="16"/>
              <p:cNvSpPr/>
              <p:nvPr/>
            </p:nvSpPr>
            <p:spPr>
              <a:xfrm>
                <a:off x="0" y="0"/>
                <a:ext cx="1169242" cy="733789"/>
              </a:xfrm>
              <a:custGeom>
                <a:avLst/>
                <a:gdLst/>
                <a:ahLst/>
                <a:cxnLst/>
                <a:rect r="r" b="b" t="t" l="l"/>
                <a:pathLst>
                  <a:path h="733789" w="1169242">
                    <a:moveTo>
                      <a:pt x="1044782" y="733789"/>
                    </a:moveTo>
                    <a:lnTo>
                      <a:pt x="124460" y="733789"/>
                    </a:lnTo>
                    <a:cubicBezTo>
                      <a:pt x="55880" y="733789"/>
                      <a:pt x="0" y="677909"/>
                      <a:pt x="0" y="609329"/>
                    </a:cubicBezTo>
                    <a:lnTo>
                      <a:pt x="0" y="124460"/>
                    </a:lnTo>
                    <a:cubicBezTo>
                      <a:pt x="0" y="55880"/>
                      <a:pt x="55880" y="0"/>
                      <a:pt x="124460" y="0"/>
                    </a:cubicBezTo>
                    <a:lnTo>
                      <a:pt x="1044782" y="0"/>
                    </a:lnTo>
                    <a:cubicBezTo>
                      <a:pt x="1113362" y="0"/>
                      <a:pt x="1169242" y="55880"/>
                      <a:pt x="1169242" y="124460"/>
                    </a:cubicBezTo>
                    <a:lnTo>
                      <a:pt x="1169242" y="609329"/>
                    </a:lnTo>
                    <a:cubicBezTo>
                      <a:pt x="1169242" y="677909"/>
                      <a:pt x="1113362" y="733789"/>
                      <a:pt x="1044782" y="733789"/>
                    </a:cubicBezTo>
                    <a:close/>
                  </a:path>
                </a:pathLst>
              </a:custGeom>
              <a:solidFill>
                <a:srgbClr val="F5F5EF"/>
              </a:solidFill>
            </p:spPr>
          </p:sp>
        </p:grpSp>
        <p:sp>
          <p:nvSpPr>
            <p:cNvPr name="TextBox 17" id="17"/>
            <p:cNvSpPr txBox="true"/>
            <p:nvPr/>
          </p:nvSpPr>
          <p:spPr>
            <a:xfrm rot="0">
              <a:off x="610807" y="794708"/>
              <a:ext cx="4227924" cy="595763"/>
            </a:xfrm>
            <a:prstGeom prst="rect">
              <a:avLst/>
            </a:prstGeom>
          </p:spPr>
          <p:txBody>
            <a:bodyPr anchor="t" rtlCol="false" tIns="0" lIns="0" bIns="0" rIns="0">
              <a:spAutoFit/>
            </a:bodyPr>
            <a:lstStyle/>
            <a:p>
              <a:pPr algn="ctr" marL="0" indent="0" lvl="0">
                <a:lnSpc>
                  <a:spcPts val="3807"/>
                </a:lnSpc>
                <a:spcBef>
                  <a:spcPct val="0"/>
                </a:spcBef>
              </a:pPr>
              <a:r>
                <a:rPr lang="en-US" sz="2719">
                  <a:solidFill>
                    <a:srgbClr val="000000"/>
                  </a:solidFill>
                  <a:latin typeface="Now Bold"/>
                </a:rPr>
                <a:t>Chatbot</a:t>
              </a:r>
            </a:p>
          </p:txBody>
        </p:sp>
        <p:sp>
          <p:nvSpPr>
            <p:cNvPr name="TextBox 18" id="18"/>
            <p:cNvSpPr txBox="true"/>
            <p:nvPr/>
          </p:nvSpPr>
          <p:spPr>
            <a:xfrm rot="0">
              <a:off x="755605" y="2106560"/>
              <a:ext cx="3938327" cy="461582"/>
            </a:xfrm>
            <a:prstGeom prst="rect">
              <a:avLst/>
            </a:prstGeom>
          </p:spPr>
          <p:txBody>
            <a:bodyPr anchor="t" rtlCol="false" tIns="0" lIns="0" bIns="0" rIns="0">
              <a:spAutoFit/>
            </a:bodyPr>
            <a:lstStyle/>
            <a:p>
              <a:pPr algn="ctr" marL="0" indent="0" lvl="0">
                <a:lnSpc>
                  <a:spcPts val="2979"/>
                </a:lnSpc>
                <a:spcBef>
                  <a:spcPct val="0"/>
                </a:spcBef>
              </a:pPr>
            </a:p>
          </p:txBody>
        </p:sp>
      </p:grpSp>
      <p:grpSp>
        <p:nvGrpSpPr>
          <p:cNvPr name="Group 19" id="19"/>
          <p:cNvGrpSpPr/>
          <p:nvPr/>
        </p:nvGrpSpPr>
        <p:grpSpPr>
          <a:xfrm rot="0">
            <a:off x="486294" y="2648171"/>
            <a:ext cx="3915596" cy="3026757"/>
            <a:chOff x="0" y="0"/>
            <a:chExt cx="5220794" cy="4035677"/>
          </a:xfrm>
        </p:grpSpPr>
        <p:grpSp>
          <p:nvGrpSpPr>
            <p:cNvPr name="Group 20" id="20"/>
            <p:cNvGrpSpPr/>
            <p:nvPr/>
          </p:nvGrpSpPr>
          <p:grpSpPr>
            <a:xfrm rot="0">
              <a:off x="0" y="0"/>
              <a:ext cx="5220794" cy="4035677"/>
              <a:chOff x="0" y="0"/>
              <a:chExt cx="1299404" cy="1004440"/>
            </a:xfrm>
          </p:grpSpPr>
          <p:sp>
            <p:nvSpPr>
              <p:cNvPr name="Freeform 21" id="21"/>
              <p:cNvSpPr/>
              <p:nvPr/>
            </p:nvSpPr>
            <p:spPr>
              <a:xfrm>
                <a:off x="0" y="0"/>
                <a:ext cx="1299404" cy="1004440"/>
              </a:xfrm>
              <a:custGeom>
                <a:avLst/>
                <a:gdLst/>
                <a:ahLst/>
                <a:cxnLst/>
                <a:rect r="r" b="b" t="t" l="l"/>
                <a:pathLst>
                  <a:path h="1004440" w="1299404">
                    <a:moveTo>
                      <a:pt x="1174943" y="1004440"/>
                    </a:moveTo>
                    <a:lnTo>
                      <a:pt x="124460" y="1004440"/>
                    </a:lnTo>
                    <a:cubicBezTo>
                      <a:pt x="55880" y="1004440"/>
                      <a:pt x="0" y="948560"/>
                      <a:pt x="0" y="879980"/>
                    </a:cubicBezTo>
                    <a:lnTo>
                      <a:pt x="0" y="124460"/>
                    </a:lnTo>
                    <a:cubicBezTo>
                      <a:pt x="0" y="55880"/>
                      <a:pt x="55880" y="0"/>
                      <a:pt x="124460" y="0"/>
                    </a:cubicBezTo>
                    <a:lnTo>
                      <a:pt x="1174944" y="0"/>
                    </a:lnTo>
                    <a:cubicBezTo>
                      <a:pt x="1243524" y="0"/>
                      <a:pt x="1299404" y="55880"/>
                      <a:pt x="1299404" y="124460"/>
                    </a:cubicBezTo>
                    <a:lnTo>
                      <a:pt x="1299404" y="879980"/>
                    </a:lnTo>
                    <a:cubicBezTo>
                      <a:pt x="1299404" y="948560"/>
                      <a:pt x="1243524" y="1004440"/>
                      <a:pt x="1174944" y="1004440"/>
                    </a:cubicBezTo>
                    <a:close/>
                  </a:path>
                </a:pathLst>
              </a:custGeom>
              <a:solidFill>
                <a:srgbClr val="F5F5EF"/>
              </a:solidFill>
            </p:spPr>
          </p:sp>
        </p:grpSp>
        <p:sp>
          <p:nvSpPr>
            <p:cNvPr name="TextBox 22" id="22"/>
            <p:cNvSpPr txBox="true"/>
            <p:nvPr/>
          </p:nvSpPr>
          <p:spPr>
            <a:xfrm rot="0">
              <a:off x="506278" y="696253"/>
              <a:ext cx="4050458" cy="1589849"/>
            </a:xfrm>
            <a:prstGeom prst="rect">
              <a:avLst/>
            </a:prstGeom>
          </p:spPr>
          <p:txBody>
            <a:bodyPr anchor="t" rtlCol="false" tIns="0" lIns="0" bIns="0" rIns="0">
              <a:spAutoFit/>
            </a:bodyPr>
            <a:lstStyle/>
            <a:p>
              <a:pPr algn="ctr" marL="0" indent="0" lvl="0">
                <a:lnSpc>
                  <a:spcPts val="3282"/>
                </a:lnSpc>
                <a:spcBef>
                  <a:spcPct val="0"/>
                </a:spcBef>
              </a:pPr>
              <a:r>
                <a:rPr lang="en-US" sz="2344">
                  <a:solidFill>
                    <a:srgbClr val="000000"/>
                  </a:solidFill>
                  <a:latin typeface="Now Bold"/>
                </a:rPr>
                <a:t>Find trains b/w Source and Destination</a:t>
              </a:r>
            </a:p>
          </p:txBody>
        </p:sp>
        <p:sp>
          <p:nvSpPr>
            <p:cNvPr name="TextBox 23" id="23"/>
            <p:cNvSpPr txBox="true"/>
            <p:nvPr/>
          </p:nvSpPr>
          <p:spPr>
            <a:xfrm rot="0">
              <a:off x="644999" y="2898157"/>
              <a:ext cx="3773016" cy="403167"/>
            </a:xfrm>
            <a:prstGeom prst="rect">
              <a:avLst/>
            </a:prstGeom>
          </p:spPr>
          <p:txBody>
            <a:bodyPr anchor="t" rtlCol="false" tIns="0" lIns="0" bIns="0" rIns="0">
              <a:spAutoFit/>
            </a:bodyPr>
            <a:lstStyle/>
            <a:p>
              <a:pPr algn="ctr" marL="0" indent="0" lvl="0">
                <a:lnSpc>
                  <a:spcPts val="2568"/>
                </a:lnSpc>
                <a:spcBef>
                  <a:spcPct val="0"/>
                </a:spcBef>
              </a:pPr>
            </a:p>
          </p:txBody>
        </p:sp>
      </p:grpSp>
      <p:grpSp>
        <p:nvGrpSpPr>
          <p:cNvPr name="Group 24" id="24"/>
          <p:cNvGrpSpPr/>
          <p:nvPr/>
        </p:nvGrpSpPr>
        <p:grpSpPr>
          <a:xfrm rot="0">
            <a:off x="3245307" y="6685134"/>
            <a:ext cx="4087153" cy="3038039"/>
            <a:chOff x="0" y="0"/>
            <a:chExt cx="5449538" cy="4050718"/>
          </a:xfrm>
        </p:grpSpPr>
        <p:grpSp>
          <p:nvGrpSpPr>
            <p:cNvPr name="Group 25" id="25"/>
            <p:cNvGrpSpPr/>
            <p:nvPr/>
          </p:nvGrpSpPr>
          <p:grpSpPr>
            <a:xfrm rot="0">
              <a:off x="0" y="0"/>
              <a:ext cx="5449538" cy="4050718"/>
              <a:chOff x="0" y="0"/>
              <a:chExt cx="1169242" cy="869114"/>
            </a:xfrm>
          </p:grpSpPr>
          <p:sp>
            <p:nvSpPr>
              <p:cNvPr name="Freeform 26" id="26"/>
              <p:cNvSpPr/>
              <p:nvPr/>
            </p:nvSpPr>
            <p:spPr>
              <a:xfrm>
                <a:off x="0" y="0"/>
                <a:ext cx="1169242" cy="869114"/>
              </a:xfrm>
              <a:custGeom>
                <a:avLst/>
                <a:gdLst/>
                <a:ahLst/>
                <a:cxnLst/>
                <a:rect r="r" b="b" t="t" l="l"/>
                <a:pathLst>
                  <a:path h="869114" w="1169242">
                    <a:moveTo>
                      <a:pt x="1044782" y="869114"/>
                    </a:moveTo>
                    <a:lnTo>
                      <a:pt x="124460" y="869114"/>
                    </a:lnTo>
                    <a:cubicBezTo>
                      <a:pt x="55880" y="869114"/>
                      <a:pt x="0" y="813234"/>
                      <a:pt x="0" y="744654"/>
                    </a:cubicBezTo>
                    <a:lnTo>
                      <a:pt x="0" y="124460"/>
                    </a:lnTo>
                    <a:cubicBezTo>
                      <a:pt x="0" y="55880"/>
                      <a:pt x="55880" y="0"/>
                      <a:pt x="124460" y="0"/>
                    </a:cubicBezTo>
                    <a:lnTo>
                      <a:pt x="1044782" y="0"/>
                    </a:lnTo>
                    <a:cubicBezTo>
                      <a:pt x="1113362" y="0"/>
                      <a:pt x="1169242" y="55880"/>
                      <a:pt x="1169242" y="124460"/>
                    </a:cubicBezTo>
                    <a:lnTo>
                      <a:pt x="1169242" y="744654"/>
                    </a:lnTo>
                    <a:cubicBezTo>
                      <a:pt x="1169242" y="813234"/>
                      <a:pt x="1113362" y="869114"/>
                      <a:pt x="1044782" y="869114"/>
                    </a:cubicBezTo>
                    <a:close/>
                  </a:path>
                </a:pathLst>
              </a:custGeom>
              <a:solidFill>
                <a:srgbClr val="A7BCDC"/>
              </a:solidFill>
            </p:spPr>
          </p:sp>
        </p:grpSp>
        <p:sp>
          <p:nvSpPr>
            <p:cNvPr name="TextBox 27" id="27"/>
            <p:cNvSpPr txBox="true"/>
            <p:nvPr/>
          </p:nvSpPr>
          <p:spPr>
            <a:xfrm rot="0">
              <a:off x="610807" y="794708"/>
              <a:ext cx="4227924" cy="1226481"/>
            </a:xfrm>
            <a:prstGeom prst="rect">
              <a:avLst/>
            </a:prstGeom>
          </p:spPr>
          <p:txBody>
            <a:bodyPr anchor="t" rtlCol="false" tIns="0" lIns="0" bIns="0" rIns="0">
              <a:spAutoFit/>
            </a:bodyPr>
            <a:lstStyle/>
            <a:p>
              <a:pPr algn="ctr" marL="0" indent="0" lvl="0">
                <a:lnSpc>
                  <a:spcPts val="3807"/>
                </a:lnSpc>
                <a:spcBef>
                  <a:spcPct val="0"/>
                </a:spcBef>
              </a:pPr>
              <a:r>
                <a:rPr lang="en-US" sz="2719">
                  <a:solidFill>
                    <a:srgbClr val="000000"/>
                  </a:solidFill>
                  <a:latin typeface="Now Bold"/>
                </a:rPr>
                <a:t>User Query Sections</a:t>
              </a:r>
            </a:p>
          </p:txBody>
        </p:sp>
        <p:sp>
          <p:nvSpPr>
            <p:cNvPr name="TextBox 28" id="28"/>
            <p:cNvSpPr txBox="true"/>
            <p:nvPr/>
          </p:nvSpPr>
          <p:spPr>
            <a:xfrm rot="0">
              <a:off x="755605" y="2737278"/>
              <a:ext cx="3938327" cy="461582"/>
            </a:xfrm>
            <a:prstGeom prst="rect">
              <a:avLst/>
            </a:prstGeom>
          </p:spPr>
          <p:txBody>
            <a:bodyPr anchor="t" rtlCol="false" tIns="0" lIns="0" bIns="0" rIns="0">
              <a:spAutoFit/>
            </a:bodyPr>
            <a:lstStyle/>
            <a:p>
              <a:pPr algn="ctr" marL="0" indent="0" lvl="0">
                <a:lnSpc>
                  <a:spcPts val="2979"/>
                </a:lnSpc>
                <a:spcBef>
                  <a:spcPct val="0"/>
                </a:spcBef>
              </a:pPr>
            </a:p>
          </p:txBody>
        </p:sp>
      </p:grpSp>
      <p:grpSp>
        <p:nvGrpSpPr>
          <p:cNvPr name="Group 29" id="29"/>
          <p:cNvGrpSpPr/>
          <p:nvPr/>
        </p:nvGrpSpPr>
        <p:grpSpPr>
          <a:xfrm rot="0">
            <a:off x="6623199" y="2648171"/>
            <a:ext cx="4112760" cy="3026757"/>
            <a:chOff x="0" y="0"/>
            <a:chExt cx="5483680" cy="4035677"/>
          </a:xfrm>
        </p:grpSpPr>
        <p:grpSp>
          <p:nvGrpSpPr>
            <p:cNvPr name="Group 30" id="30"/>
            <p:cNvGrpSpPr/>
            <p:nvPr/>
          </p:nvGrpSpPr>
          <p:grpSpPr>
            <a:xfrm rot="0">
              <a:off x="0" y="0"/>
              <a:ext cx="5483680" cy="4035677"/>
              <a:chOff x="0" y="0"/>
              <a:chExt cx="1391877" cy="1024342"/>
            </a:xfrm>
          </p:grpSpPr>
          <p:sp>
            <p:nvSpPr>
              <p:cNvPr name="Freeform 31" id="31"/>
              <p:cNvSpPr/>
              <p:nvPr/>
            </p:nvSpPr>
            <p:spPr>
              <a:xfrm>
                <a:off x="0" y="0"/>
                <a:ext cx="1391877" cy="1024342"/>
              </a:xfrm>
              <a:custGeom>
                <a:avLst/>
                <a:gdLst/>
                <a:ahLst/>
                <a:cxnLst/>
                <a:rect r="r" b="b" t="t" l="l"/>
                <a:pathLst>
                  <a:path h="1024342" w="1391877">
                    <a:moveTo>
                      <a:pt x="1267417" y="1024342"/>
                    </a:moveTo>
                    <a:lnTo>
                      <a:pt x="124460" y="1024342"/>
                    </a:lnTo>
                    <a:cubicBezTo>
                      <a:pt x="55880" y="1024342"/>
                      <a:pt x="0" y="968462"/>
                      <a:pt x="0" y="899882"/>
                    </a:cubicBezTo>
                    <a:lnTo>
                      <a:pt x="0" y="124460"/>
                    </a:lnTo>
                    <a:cubicBezTo>
                      <a:pt x="0" y="55880"/>
                      <a:pt x="55880" y="0"/>
                      <a:pt x="124460" y="0"/>
                    </a:cubicBezTo>
                    <a:lnTo>
                      <a:pt x="1267417" y="0"/>
                    </a:lnTo>
                    <a:cubicBezTo>
                      <a:pt x="1335997" y="0"/>
                      <a:pt x="1391877" y="55880"/>
                      <a:pt x="1391877" y="124460"/>
                    </a:cubicBezTo>
                    <a:lnTo>
                      <a:pt x="1391877" y="899882"/>
                    </a:lnTo>
                    <a:cubicBezTo>
                      <a:pt x="1391877" y="968462"/>
                      <a:pt x="1335997" y="1024342"/>
                      <a:pt x="1267417" y="1024342"/>
                    </a:cubicBezTo>
                    <a:close/>
                  </a:path>
                </a:pathLst>
              </a:custGeom>
              <a:solidFill>
                <a:srgbClr val="A7BCDC"/>
              </a:solidFill>
            </p:spPr>
          </p:sp>
        </p:grpSp>
        <p:sp>
          <p:nvSpPr>
            <p:cNvPr name="TextBox 32" id="32"/>
            <p:cNvSpPr txBox="true"/>
            <p:nvPr/>
          </p:nvSpPr>
          <p:spPr>
            <a:xfrm rot="0">
              <a:off x="614634" y="672460"/>
              <a:ext cx="4254413" cy="1647635"/>
            </a:xfrm>
            <a:prstGeom prst="rect">
              <a:avLst/>
            </a:prstGeom>
          </p:spPr>
          <p:txBody>
            <a:bodyPr anchor="t" rtlCol="false" tIns="0" lIns="0" bIns="0" rIns="0">
              <a:spAutoFit/>
            </a:bodyPr>
            <a:lstStyle/>
            <a:p>
              <a:pPr algn="ctr" marL="0" indent="0" lvl="0">
                <a:lnSpc>
                  <a:spcPts val="3355"/>
                </a:lnSpc>
                <a:spcBef>
                  <a:spcPct val="0"/>
                </a:spcBef>
              </a:pPr>
              <a:r>
                <a:rPr lang="en-US" sz="2396">
                  <a:solidFill>
                    <a:srgbClr val="000000"/>
                  </a:solidFill>
                  <a:latin typeface="Now Bold"/>
                </a:rPr>
                <a:t>Get directions to Nearest Railway Station</a:t>
              </a:r>
            </a:p>
          </p:txBody>
        </p:sp>
        <p:sp>
          <p:nvSpPr>
            <p:cNvPr name="TextBox 33" id="33"/>
            <p:cNvSpPr txBox="true"/>
            <p:nvPr/>
          </p:nvSpPr>
          <p:spPr>
            <a:xfrm rot="0">
              <a:off x="760339" y="2919518"/>
              <a:ext cx="3963001" cy="396074"/>
            </a:xfrm>
            <a:prstGeom prst="rect">
              <a:avLst/>
            </a:prstGeom>
          </p:spPr>
          <p:txBody>
            <a:bodyPr anchor="t" rtlCol="false" tIns="0" lIns="0" bIns="0" rIns="0">
              <a:spAutoFit/>
            </a:bodyPr>
            <a:lstStyle/>
            <a:p>
              <a:pPr algn="ctr" marL="0" indent="0" lvl="0">
                <a:lnSpc>
                  <a:spcPts val="2518"/>
                </a:lnSpc>
                <a:spcBef>
                  <a:spcPct val="0"/>
                </a:spcBef>
              </a:pPr>
            </a:p>
          </p:txBody>
        </p:sp>
      </p:grpSp>
      <p:pic>
        <p:nvPicPr>
          <p:cNvPr name="Picture 34" id="3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413624" y="4161550"/>
            <a:ext cx="293805" cy="699536"/>
          </a:xfrm>
          <a:prstGeom prst="rect">
            <a:avLst/>
          </a:prstGeom>
        </p:spPr>
      </p:pic>
      <p:pic>
        <p:nvPicPr>
          <p:cNvPr name="Picture 35" id="3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5022632" y="8558764"/>
            <a:ext cx="405731" cy="699536"/>
          </a:xfrm>
          <a:prstGeom prst="rect">
            <a:avLst/>
          </a:prstGeom>
        </p:spPr>
      </p:pic>
      <p:pic>
        <p:nvPicPr>
          <p:cNvPr name="Picture 36" id="3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5400000">
            <a:off x="8404767" y="4715747"/>
            <a:ext cx="631115" cy="591671"/>
          </a:xfrm>
          <a:prstGeom prst="rect">
            <a:avLst/>
          </a:prstGeom>
        </p:spPr>
      </p:pic>
      <p:pic>
        <p:nvPicPr>
          <p:cNvPr name="Picture 37" id="37"/>
          <p:cNvPicPr>
            <a:picLocks noChangeAspect="true"/>
          </p:cNvPicPr>
          <p:nvPr/>
        </p:nvPicPr>
        <p:blipFill>
          <a:blip r:embed="rId8"/>
          <a:srcRect l="0" t="0" r="0" b="0"/>
          <a:stretch>
            <a:fillRect/>
          </a:stretch>
        </p:blipFill>
        <p:spPr>
          <a:xfrm flipH="false" flipV="false" rot="0">
            <a:off x="2114178" y="4696025"/>
            <a:ext cx="631115" cy="631115"/>
          </a:xfrm>
          <a:prstGeom prst="rect">
            <a:avLst/>
          </a:prstGeom>
        </p:spPr>
      </p:pic>
      <p:grpSp>
        <p:nvGrpSpPr>
          <p:cNvPr name="Group 38" id="38"/>
          <p:cNvGrpSpPr/>
          <p:nvPr/>
        </p:nvGrpSpPr>
        <p:grpSpPr>
          <a:xfrm rot="0">
            <a:off x="10473373" y="6921654"/>
            <a:ext cx="4087153" cy="2565000"/>
            <a:chOff x="0" y="0"/>
            <a:chExt cx="5449538" cy="3420000"/>
          </a:xfrm>
        </p:grpSpPr>
        <p:grpSp>
          <p:nvGrpSpPr>
            <p:cNvPr name="Group 39" id="39"/>
            <p:cNvGrpSpPr/>
            <p:nvPr/>
          </p:nvGrpSpPr>
          <p:grpSpPr>
            <a:xfrm rot="0">
              <a:off x="0" y="0"/>
              <a:ext cx="5449538" cy="3420000"/>
              <a:chOff x="0" y="0"/>
              <a:chExt cx="1169242" cy="733789"/>
            </a:xfrm>
          </p:grpSpPr>
          <p:sp>
            <p:nvSpPr>
              <p:cNvPr name="Freeform 40" id="40"/>
              <p:cNvSpPr/>
              <p:nvPr/>
            </p:nvSpPr>
            <p:spPr>
              <a:xfrm>
                <a:off x="0" y="0"/>
                <a:ext cx="1169242" cy="733789"/>
              </a:xfrm>
              <a:custGeom>
                <a:avLst/>
                <a:gdLst/>
                <a:ahLst/>
                <a:cxnLst/>
                <a:rect r="r" b="b" t="t" l="l"/>
                <a:pathLst>
                  <a:path h="733789" w="1169242">
                    <a:moveTo>
                      <a:pt x="1044782" y="733789"/>
                    </a:moveTo>
                    <a:lnTo>
                      <a:pt x="124460" y="733789"/>
                    </a:lnTo>
                    <a:cubicBezTo>
                      <a:pt x="55880" y="733789"/>
                      <a:pt x="0" y="677909"/>
                      <a:pt x="0" y="609329"/>
                    </a:cubicBezTo>
                    <a:lnTo>
                      <a:pt x="0" y="124460"/>
                    </a:lnTo>
                    <a:cubicBezTo>
                      <a:pt x="0" y="55880"/>
                      <a:pt x="55880" y="0"/>
                      <a:pt x="124460" y="0"/>
                    </a:cubicBezTo>
                    <a:lnTo>
                      <a:pt x="1044782" y="0"/>
                    </a:lnTo>
                    <a:cubicBezTo>
                      <a:pt x="1113362" y="0"/>
                      <a:pt x="1169242" y="55880"/>
                      <a:pt x="1169242" y="124460"/>
                    </a:cubicBezTo>
                    <a:lnTo>
                      <a:pt x="1169242" y="609329"/>
                    </a:lnTo>
                    <a:cubicBezTo>
                      <a:pt x="1169242" y="677909"/>
                      <a:pt x="1113362" y="733789"/>
                      <a:pt x="1044782" y="733789"/>
                    </a:cubicBezTo>
                    <a:close/>
                  </a:path>
                </a:pathLst>
              </a:custGeom>
              <a:solidFill>
                <a:srgbClr val="F5F5EF"/>
              </a:solidFill>
            </p:spPr>
          </p:sp>
        </p:grpSp>
        <p:sp>
          <p:nvSpPr>
            <p:cNvPr name="TextBox 41" id="41"/>
            <p:cNvSpPr txBox="true"/>
            <p:nvPr/>
          </p:nvSpPr>
          <p:spPr>
            <a:xfrm rot="0">
              <a:off x="610807" y="794708"/>
              <a:ext cx="4227924" cy="595763"/>
            </a:xfrm>
            <a:prstGeom prst="rect">
              <a:avLst/>
            </a:prstGeom>
          </p:spPr>
          <p:txBody>
            <a:bodyPr anchor="t" rtlCol="false" tIns="0" lIns="0" bIns="0" rIns="0">
              <a:spAutoFit/>
            </a:bodyPr>
            <a:lstStyle/>
            <a:p>
              <a:pPr algn="ctr" marL="0" indent="0" lvl="0">
                <a:lnSpc>
                  <a:spcPts val="3807"/>
                </a:lnSpc>
                <a:spcBef>
                  <a:spcPct val="0"/>
                </a:spcBef>
              </a:pPr>
              <a:r>
                <a:rPr lang="en-US" sz="2719">
                  <a:solidFill>
                    <a:srgbClr val="000000"/>
                  </a:solidFill>
                  <a:latin typeface="Now Bold"/>
                </a:rPr>
                <a:t>Find Train Fares</a:t>
              </a:r>
            </a:p>
          </p:txBody>
        </p:sp>
        <p:sp>
          <p:nvSpPr>
            <p:cNvPr name="TextBox 42" id="42"/>
            <p:cNvSpPr txBox="true"/>
            <p:nvPr/>
          </p:nvSpPr>
          <p:spPr>
            <a:xfrm rot="0">
              <a:off x="755605" y="2106560"/>
              <a:ext cx="3938327" cy="461582"/>
            </a:xfrm>
            <a:prstGeom prst="rect">
              <a:avLst/>
            </a:prstGeom>
          </p:spPr>
          <p:txBody>
            <a:bodyPr anchor="t" rtlCol="false" tIns="0" lIns="0" bIns="0" rIns="0">
              <a:spAutoFit/>
            </a:bodyPr>
            <a:lstStyle/>
            <a:p>
              <a:pPr algn="ctr" marL="0" indent="0" lvl="0">
                <a:lnSpc>
                  <a:spcPts val="2979"/>
                </a:lnSpc>
                <a:spcBef>
                  <a:spcPct val="0"/>
                </a:spcBef>
              </a:pPr>
            </a:p>
          </p:txBody>
        </p:sp>
      </p:grpSp>
      <p:pic>
        <p:nvPicPr>
          <p:cNvPr name="Picture 43" id="43"/>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12272135" y="8204154"/>
            <a:ext cx="489628" cy="720042"/>
          </a:xfrm>
          <a:prstGeom prst="rect">
            <a:avLst/>
          </a:prstGeom>
        </p:spPr>
      </p:pic>
      <p:sp>
        <p:nvSpPr>
          <p:cNvPr name="TextBox 44" id="44"/>
          <p:cNvSpPr txBox="true"/>
          <p:nvPr/>
        </p:nvSpPr>
        <p:spPr>
          <a:xfrm rot="0">
            <a:off x="5022632" y="821119"/>
            <a:ext cx="9060666" cy="971550"/>
          </a:xfrm>
          <a:prstGeom prst="rect">
            <a:avLst/>
          </a:prstGeom>
        </p:spPr>
        <p:txBody>
          <a:bodyPr anchor="t" rtlCol="false" tIns="0" lIns="0" bIns="0" rIns="0">
            <a:spAutoFit/>
          </a:bodyPr>
          <a:lstStyle/>
          <a:p>
            <a:pPr algn="ctr">
              <a:lnSpc>
                <a:spcPts val="7679"/>
              </a:lnSpc>
            </a:pPr>
            <a:r>
              <a:rPr lang="en-US" sz="6399">
                <a:solidFill>
                  <a:srgbClr val="FFFFFF"/>
                </a:solidFill>
                <a:latin typeface="Now Bold"/>
              </a:rPr>
              <a:t>Use-Cases  #2</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6294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65735" y="2728245"/>
            <a:ext cx="1835594" cy="2415255"/>
          </a:xfrm>
          <a:prstGeom prst="rect">
            <a:avLst/>
          </a:prstGeom>
        </p:spPr>
      </p:pic>
      <p:sp>
        <p:nvSpPr>
          <p:cNvPr name="AutoShape 3" id="3"/>
          <p:cNvSpPr/>
          <p:nvPr/>
        </p:nvSpPr>
        <p:spPr>
          <a:xfrm rot="5400000">
            <a:off x="433976" y="5119688"/>
            <a:ext cx="8229600" cy="0"/>
          </a:xfrm>
          <a:prstGeom prst="line">
            <a:avLst/>
          </a:prstGeom>
          <a:ln cap="rnd" w="47625">
            <a:solidFill>
              <a:srgbClr val="FFFFFF"/>
            </a:solidFill>
            <a:prstDash val="sysDash"/>
            <a:headEnd type="none" len="sm" w="sm"/>
            <a:tailEnd type="none" len="sm" w="sm"/>
          </a:ln>
        </p:spPr>
      </p:sp>
      <p:grpSp>
        <p:nvGrpSpPr>
          <p:cNvPr name="Group 4" id="4"/>
          <p:cNvGrpSpPr/>
          <p:nvPr/>
        </p:nvGrpSpPr>
        <p:grpSpPr>
          <a:xfrm rot="0">
            <a:off x="3368145" y="5069094"/>
            <a:ext cx="2828925" cy="677288"/>
            <a:chOff x="0" y="0"/>
            <a:chExt cx="1406507" cy="336739"/>
          </a:xfrm>
        </p:grpSpPr>
        <p:sp>
          <p:nvSpPr>
            <p:cNvPr name="Freeform 5" id="5"/>
            <p:cNvSpPr/>
            <p:nvPr/>
          </p:nvSpPr>
          <p:spPr>
            <a:xfrm>
              <a:off x="0" y="0"/>
              <a:ext cx="1406507" cy="336739"/>
            </a:xfrm>
            <a:custGeom>
              <a:avLst/>
              <a:gdLst/>
              <a:ahLst/>
              <a:cxnLst/>
              <a:rect r="r" b="b" t="t" l="l"/>
              <a:pathLst>
                <a:path h="336739" w="1406507">
                  <a:moveTo>
                    <a:pt x="0" y="0"/>
                  </a:moveTo>
                  <a:lnTo>
                    <a:pt x="1406507" y="0"/>
                  </a:lnTo>
                  <a:lnTo>
                    <a:pt x="1406507" y="336739"/>
                  </a:lnTo>
                  <a:lnTo>
                    <a:pt x="0" y="336739"/>
                  </a:lnTo>
                  <a:close/>
                </a:path>
              </a:pathLst>
            </a:custGeom>
            <a:solidFill>
              <a:srgbClr val="EBEBEB"/>
            </a:solidFill>
          </p:spPr>
        </p:sp>
      </p:grpSp>
      <p:sp>
        <p:nvSpPr>
          <p:cNvPr name="AutoShape 6" id="6"/>
          <p:cNvSpPr/>
          <p:nvPr/>
        </p:nvSpPr>
        <p:spPr>
          <a:xfrm rot="5400000">
            <a:off x="12745516" y="5119688"/>
            <a:ext cx="8229600" cy="0"/>
          </a:xfrm>
          <a:prstGeom prst="line">
            <a:avLst/>
          </a:prstGeom>
          <a:ln cap="rnd" w="47625">
            <a:solidFill>
              <a:srgbClr val="FFFFFF"/>
            </a:solidFill>
            <a:prstDash val="sysDash"/>
            <a:headEnd type="none" len="sm" w="sm"/>
            <a:tailEnd type="none" len="sm" w="sm"/>
          </a:ln>
        </p:spPr>
      </p:sp>
      <p:sp>
        <p:nvSpPr>
          <p:cNvPr name="AutoShape 7" id="7"/>
          <p:cNvSpPr/>
          <p:nvPr/>
        </p:nvSpPr>
        <p:spPr>
          <a:xfrm rot="0">
            <a:off x="4572588" y="1028700"/>
            <a:ext cx="12287727" cy="0"/>
          </a:xfrm>
          <a:prstGeom prst="line">
            <a:avLst/>
          </a:prstGeom>
          <a:ln cap="rnd" w="47625">
            <a:solidFill>
              <a:srgbClr val="FFFFFF"/>
            </a:solidFill>
            <a:prstDash val="sysDash"/>
            <a:headEnd type="none" len="sm" w="sm"/>
            <a:tailEnd type="none" len="sm" w="sm"/>
          </a:ln>
        </p:spPr>
      </p:sp>
      <p:sp>
        <p:nvSpPr>
          <p:cNvPr name="AutoShape 8" id="8"/>
          <p:cNvSpPr/>
          <p:nvPr/>
        </p:nvSpPr>
        <p:spPr>
          <a:xfrm rot="0">
            <a:off x="4548776" y="9210675"/>
            <a:ext cx="12287727" cy="0"/>
          </a:xfrm>
          <a:prstGeom prst="line">
            <a:avLst/>
          </a:prstGeom>
          <a:ln cap="rnd" w="47625">
            <a:solidFill>
              <a:srgbClr val="FFFFFF"/>
            </a:solidFill>
            <a:prstDash val="sysDash"/>
            <a:headEnd type="none" len="sm" w="sm"/>
            <a:tailEnd type="none" len="sm" w="sm"/>
          </a:ln>
        </p:spPr>
      </p:sp>
      <p:grpSp>
        <p:nvGrpSpPr>
          <p:cNvPr name="Group 9" id="9"/>
          <p:cNvGrpSpPr/>
          <p:nvPr/>
        </p:nvGrpSpPr>
        <p:grpSpPr>
          <a:xfrm rot="0">
            <a:off x="3368145" y="2389492"/>
            <a:ext cx="2828925" cy="677288"/>
            <a:chOff x="0" y="0"/>
            <a:chExt cx="1406507" cy="336739"/>
          </a:xfrm>
        </p:grpSpPr>
        <p:sp>
          <p:nvSpPr>
            <p:cNvPr name="Freeform 10" id="10"/>
            <p:cNvSpPr/>
            <p:nvPr/>
          </p:nvSpPr>
          <p:spPr>
            <a:xfrm>
              <a:off x="0" y="0"/>
              <a:ext cx="1406507" cy="336739"/>
            </a:xfrm>
            <a:custGeom>
              <a:avLst/>
              <a:gdLst/>
              <a:ahLst/>
              <a:cxnLst/>
              <a:rect r="r" b="b" t="t" l="l"/>
              <a:pathLst>
                <a:path h="336739" w="1406507">
                  <a:moveTo>
                    <a:pt x="0" y="0"/>
                  </a:moveTo>
                  <a:lnTo>
                    <a:pt x="1406507" y="0"/>
                  </a:lnTo>
                  <a:lnTo>
                    <a:pt x="1406507" y="336739"/>
                  </a:lnTo>
                  <a:lnTo>
                    <a:pt x="0" y="336739"/>
                  </a:lnTo>
                  <a:close/>
                </a:path>
              </a:pathLst>
            </a:custGeom>
            <a:solidFill>
              <a:srgbClr val="EBEBEB"/>
            </a:solidFill>
          </p:spPr>
        </p:sp>
      </p:grpSp>
      <p:sp>
        <p:nvSpPr>
          <p:cNvPr name="AutoShape 11" id="11"/>
          <p:cNvSpPr/>
          <p:nvPr/>
        </p:nvSpPr>
        <p:spPr>
          <a:xfrm rot="0">
            <a:off x="3488102" y="3702660"/>
            <a:ext cx="2459413" cy="0"/>
          </a:xfrm>
          <a:prstGeom prst="line">
            <a:avLst/>
          </a:prstGeom>
          <a:ln cap="rnd" w="47625">
            <a:solidFill>
              <a:srgbClr val="FFFFFF"/>
            </a:solidFill>
            <a:prstDash val="solid"/>
            <a:headEnd type="none" len="sm" w="sm"/>
            <a:tailEnd type="triangle" len="med" w="lg"/>
          </a:ln>
        </p:spPr>
      </p:sp>
      <p:sp>
        <p:nvSpPr>
          <p:cNvPr name="AutoShape 12" id="12"/>
          <p:cNvSpPr/>
          <p:nvPr/>
        </p:nvSpPr>
        <p:spPr>
          <a:xfrm rot="0">
            <a:off x="3535727" y="4410212"/>
            <a:ext cx="2411788" cy="0"/>
          </a:xfrm>
          <a:prstGeom prst="line">
            <a:avLst/>
          </a:prstGeom>
          <a:ln cap="rnd" w="47625">
            <a:solidFill>
              <a:srgbClr val="FFFFFF"/>
            </a:solidFill>
            <a:prstDash val="solid"/>
            <a:headEnd type="triangle" len="med" w="lg"/>
            <a:tailEnd type="none" len="sm" w="sm"/>
          </a:ln>
        </p:spPr>
      </p:sp>
      <p:grpSp>
        <p:nvGrpSpPr>
          <p:cNvPr name="Group 13" id="13"/>
          <p:cNvGrpSpPr/>
          <p:nvPr/>
        </p:nvGrpSpPr>
        <p:grpSpPr>
          <a:xfrm rot="0">
            <a:off x="6456730" y="1424199"/>
            <a:ext cx="3725348" cy="4827756"/>
            <a:chOff x="0" y="0"/>
            <a:chExt cx="1260179" cy="1633093"/>
          </a:xfrm>
        </p:grpSpPr>
        <p:sp>
          <p:nvSpPr>
            <p:cNvPr name="Freeform 14" id="14"/>
            <p:cNvSpPr/>
            <p:nvPr/>
          </p:nvSpPr>
          <p:spPr>
            <a:xfrm>
              <a:off x="0" y="0"/>
              <a:ext cx="1260180" cy="1633093"/>
            </a:xfrm>
            <a:custGeom>
              <a:avLst/>
              <a:gdLst/>
              <a:ahLst/>
              <a:cxnLst/>
              <a:rect r="r" b="b" t="t" l="l"/>
              <a:pathLst>
                <a:path h="1633093" w="1260180">
                  <a:moveTo>
                    <a:pt x="1135719" y="1633093"/>
                  </a:moveTo>
                  <a:lnTo>
                    <a:pt x="124460" y="1633093"/>
                  </a:lnTo>
                  <a:cubicBezTo>
                    <a:pt x="55880" y="1633093"/>
                    <a:pt x="0" y="1577213"/>
                    <a:pt x="0" y="1508633"/>
                  </a:cubicBezTo>
                  <a:lnTo>
                    <a:pt x="0" y="124460"/>
                  </a:lnTo>
                  <a:cubicBezTo>
                    <a:pt x="0" y="55880"/>
                    <a:pt x="55880" y="0"/>
                    <a:pt x="124460" y="0"/>
                  </a:cubicBezTo>
                  <a:lnTo>
                    <a:pt x="1135720" y="0"/>
                  </a:lnTo>
                  <a:cubicBezTo>
                    <a:pt x="1204300" y="0"/>
                    <a:pt x="1260180" y="55880"/>
                    <a:pt x="1260180" y="124460"/>
                  </a:cubicBezTo>
                  <a:lnTo>
                    <a:pt x="1260180" y="1508633"/>
                  </a:lnTo>
                  <a:cubicBezTo>
                    <a:pt x="1260180" y="1577213"/>
                    <a:pt x="1204300" y="1633093"/>
                    <a:pt x="1135720" y="1633093"/>
                  </a:cubicBezTo>
                  <a:close/>
                </a:path>
              </a:pathLst>
            </a:custGeom>
            <a:solidFill>
              <a:srgbClr val="A7BCDC"/>
            </a:solidFill>
          </p:spPr>
        </p:sp>
      </p:grpSp>
      <p:grpSp>
        <p:nvGrpSpPr>
          <p:cNvPr name="Group 15" id="15"/>
          <p:cNvGrpSpPr/>
          <p:nvPr/>
        </p:nvGrpSpPr>
        <p:grpSpPr>
          <a:xfrm rot="0">
            <a:off x="11380958" y="1312594"/>
            <a:ext cx="5211824" cy="6754112"/>
            <a:chOff x="0" y="0"/>
            <a:chExt cx="1260179" cy="1633093"/>
          </a:xfrm>
        </p:grpSpPr>
        <p:sp>
          <p:nvSpPr>
            <p:cNvPr name="Freeform 16" id="16"/>
            <p:cNvSpPr/>
            <p:nvPr/>
          </p:nvSpPr>
          <p:spPr>
            <a:xfrm>
              <a:off x="0" y="0"/>
              <a:ext cx="1260180" cy="1633093"/>
            </a:xfrm>
            <a:custGeom>
              <a:avLst/>
              <a:gdLst/>
              <a:ahLst/>
              <a:cxnLst/>
              <a:rect r="r" b="b" t="t" l="l"/>
              <a:pathLst>
                <a:path h="1633093" w="1260180">
                  <a:moveTo>
                    <a:pt x="1135719" y="1633093"/>
                  </a:moveTo>
                  <a:lnTo>
                    <a:pt x="124460" y="1633093"/>
                  </a:lnTo>
                  <a:cubicBezTo>
                    <a:pt x="55880" y="1633093"/>
                    <a:pt x="0" y="1577213"/>
                    <a:pt x="0" y="1508633"/>
                  </a:cubicBezTo>
                  <a:lnTo>
                    <a:pt x="0" y="124460"/>
                  </a:lnTo>
                  <a:cubicBezTo>
                    <a:pt x="0" y="55880"/>
                    <a:pt x="55880" y="0"/>
                    <a:pt x="124460" y="0"/>
                  </a:cubicBezTo>
                  <a:lnTo>
                    <a:pt x="1135720" y="0"/>
                  </a:lnTo>
                  <a:cubicBezTo>
                    <a:pt x="1204300" y="0"/>
                    <a:pt x="1260180" y="55880"/>
                    <a:pt x="1260180" y="124460"/>
                  </a:cubicBezTo>
                  <a:lnTo>
                    <a:pt x="1260180" y="1508633"/>
                  </a:lnTo>
                  <a:cubicBezTo>
                    <a:pt x="1260180" y="1577213"/>
                    <a:pt x="1204300" y="1633093"/>
                    <a:pt x="1135720" y="1633093"/>
                  </a:cubicBezTo>
                  <a:close/>
                </a:path>
              </a:pathLst>
            </a:custGeom>
            <a:solidFill>
              <a:srgbClr val="A7BCDC"/>
            </a:solidFill>
          </p:spPr>
        </p:sp>
      </p:grpSp>
      <p:pic>
        <p:nvPicPr>
          <p:cNvPr name="Picture 17" id="1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2248580" y="6280909"/>
            <a:ext cx="971010" cy="706189"/>
          </a:xfrm>
          <a:prstGeom prst="rect">
            <a:avLst/>
          </a:prstGeom>
        </p:spPr>
      </p:pic>
      <p:pic>
        <p:nvPicPr>
          <p:cNvPr name="Picture 18" id="1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172658" y="6280909"/>
            <a:ext cx="740523" cy="688686"/>
          </a:xfrm>
          <a:prstGeom prst="rect">
            <a:avLst/>
          </a:prstGeom>
        </p:spPr>
      </p:pic>
      <p:pic>
        <p:nvPicPr>
          <p:cNvPr name="Picture 19" id="19"/>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1832396">
            <a:off x="14913785" y="5488506"/>
            <a:ext cx="799618" cy="515753"/>
          </a:xfrm>
          <a:prstGeom prst="rect">
            <a:avLst/>
          </a:prstGeom>
        </p:spPr>
      </p:pic>
      <p:sp>
        <p:nvSpPr>
          <p:cNvPr name="TextBox 20" id="20"/>
          <p:cNvSpPr txBox="true"/>
          <p:nvPr/>
        </p:nvSpPr>
        <p:spPr>
          <a:xfrm rot="0">
            <a:off x="12270490" y="5095875"/>
            <a:ext cx="3432762" cy="438785"/>
          </a:xfrm>
          <a:prstGeom prst="rect">
            <a:avLst/>
          </a:prstGeom>
        </p:spPr>
        <p:txBody>
          <a:bodyPr anchor="t" rtlCol="false" tIns="0" lIns="0" bIns="0" rIns="0">
            <a:spAutoFit/>
          </a:bodyPr>
          <a:lstStyle/>
          <a:p>
            <a:pPr algn="ctr">
              <a:lnSpc>
                <a:spcPts val="3640"/>
              </a:lnSpc>
            </a:pPr>
            <a:r>
              <a:rPr lang="en-US" sz="2600">
                <a:solidFill>
                  <a:srgbClr val="162942"/>
                </a:solidFill>
                <a:latin typeface="Montserrat Classic"/>
              </a:rPr>
              <a:t>Web Server</a:t>
            </a:r>
          </a:p>
        </p:txBody>
      </p:sp>
      <p:pic>
        <p:nvPicPr>
          <p:cNvPr name="Picture 21" id="21"/>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false" rot="-2214560">
            <a:off x="12345231" y="5467467"/>
            <a:ext cx="799618" cy="515753"/>
          </a:xfrm>
          <a:prstGeom prst="rect">
            <a:avLst/>
          </a:prstGeom>
        </p:spPr>
      </p:pic>
      <p:pic>
        <p:nvPicPr>
          <p:cNvPr name="Picture 22" id="22"/>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3440725" y="6164163"/>
            <a:ext cx="1092290" cy="704527"/>
          </a:xfrm>
          <a:prstGeom prst="rect">
            <a:avLst/>
          </a:prstGeom>
        </p:spPr>
      </p:pic>
      <p:pic>
        <p:nvPicPr>
          <p:cNvPr name="Picture 23" id="23"/>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7137397" y="1835224"/>
            <a:ext cx="2364013" cy="1456823"/>
          </a:xfrm>
          <a:prstGeom prst="rect">
            <a:avLst/>
          </a:prstGeom>
        </p:spPr>
      </p:pic>
      <p:pic>
        <p:nvPicPr>
          <p:cNvPr name="Picture 24" id="24"/>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12917466" y="1742867"/>
            <a:ext cx="2138809" cy="1641536"/>
          </a:xfrm>
          <a:prstGeom prst="rect">
            <a:avLst/>
          </a:prstGeom>
        </p:spPr>
      </p:pic>
      <p:sp>
        <p:nvSpPr>
          <p:cNvPr name="TextBox 25" id="25"/>
          <p:cNvSpPr txBox="true"/>
          <p:nvPr/>
        </p:nvSpPr>
        <p:spPr>
          <a:xfrm rot="0">
            <a:off x="3368145" y="2404604"/>
            <a:ext cx="2828925" cy="580390"/>
          </a:xfrm>
          <a:prstGeom prst="rect">
            <a:avLst/>
          </a:prstGeom>
        </p:spPr>
        <p:txBody>
          <a:bodyPr anchor="t" rtlCol="false" tIns="0" lIns="0" bIns="0" rIns="0">
            <a:spAutoFit/>
          </a:bodyPr>
          <a:lstStyle/>
          <a:p>
            <a:pPr algn="ctr">
              <a:lnSpc>
                <a:spcPts val="4759"/>
              </a:lnSpc>
            </a:pPr>
            <a:r>
              <a:rPr lang="en-US" sz="3399">
                <a:solidFill>
                  <a:srgbClr val="162942"/>
                </a:solidFill>
                <a:latin typeface="Open Sans Light"/>
              </a:rPr>
              <a:t>Collect Data</a:t>
            </a:r>
          </a:p>
        </p:txBody>
      </p:sp>
      <p:sp>
        <p:nvSpPr>
          <p:cNvPr name="TextBox 26" id="26"/>
          <p:cNvSpPr txBox="true"/>
          <p:nvPr/>
        </p:nvSpPr>
        <p:spPr>
          <a:xfrm rot="0">
            <a:off x="3368145" y="5076716"/>
            <a:ext cx="2828925" cy="563880"/>
          </a:xfrm>
          <a:prstGeom prst="rect">
            <a:avLst/>
          </a:prstGeom>
        </p:spPr>
        <p:txBody>
          <a:bodyPr anchor="t" rtlCol="false" tIns="0" lIns="0" bIns="0" rIns="0">
            <a:spAutoFit/>
          </a:bodyPr>
          <a:lstStyle/>
          <a:p>
            <a:pPr algn="ctr">
              <a:lnSpc>
                <a:spcPts val="4620"/>
              </a:lnSpc>
            </a:pPr>
            <a:r>
              <a:rPr lang="en-US" sz="3300">
                <a:solidFill>
                  <a:srgbClr val="162942"/>
                </a:solidFill>
                <a:latin typeface="Open Sans Light"/>
              </a:rPr>
              <a:t>Display Result</a:t>
            </a:r>
          </a:p>
        </p:txBody>
      </p:sp>
      <p:sp>
        <p:nvSpPr>
          <p:cNvPr name="TextBox 27" id="27"/>
          <p:cNvSpPr txBox="true"/>
          <p:nvPr/>
        </p:nvSpPr>
        <p:spPr>
          <a:xfrm rot="0">
            <a:off x="6603023" y="3757432"/>
            <a:ext cx="3432762" cy="895985"/>
          </a:xfrm>
          <a:prstGeom prst="rect">
            <a:avLst/>
          </a:prstGeom>
        </p:spPr>
        <p:txBody>
          <a:bodyPr anchor="t" rtlCol="false" tIns="0" lIns="0" bIns="0" rIns="0">
            <a:spAutoFit/>
          </a:bodyPr>
          <a:lstStyle/>
          <a:p>
            <a:pPr algn="ctr">
              <a:lnSpc>
                <a:spcPts val="3640"/>
              </a:lnSpc>
            </a:pPr>
            <a:r>
              <a:rPr lang="en-US" sz="2600">
                <a:solidFill>
                  <a:srgbClr val="162942"/>
                </a:solidFill>
                <a:latin typeface="Montserrat Classic"/>
              </a:rPr>
              <a:t>What the user sees and interacts with</a:t>
            </a:r>
          </a:p>
        </p:txBody>
      </p:sp>
      <p:sp>
        <p:nvSpPr>
          <p:cNvPr name="TextBox 28" id="28"/>
          <p:cNvSpPr txBox="true"/>
          <p:nvPr/>
        </p:nvSpPr>
        <p:spPr>
          <a:xfrm rot="0">
            <a:off x="6603023" y="4695190"/>
            <a:ext cx="3432762" cy="448310"/>
          </a:xfrm>
          <a:prstGeom prst="rect">
            <a:avLst/>
          </a:prstGeom>
        </p:spPr>
        <p:txBody>
          <a:bodyPr anchor="t" rtlCol="false" tIns="0" lIns="0" bIns="0" rIns="0">
            <a:spAutoFit/>
          </a:bodyPr>
          <a:lstStyle/>
          <a:p>
            <a:pPr algn="ctr">
              <a:lnSpc>
                <a:spcPts val="3640"/>
              </a:lnSpc>
            </a:pPr>
            <a:r>
              <a:rPr lang="en-US" sz="2600">
                <a:solidFill>
                  <a:srgbClr val="162942"/>
                </a:solidFill>
                <a:latin typeface="Open Sans Light"/>
              </a:rPr>
              <a:t>HTML, CSS, Bootstrap</a:t>
            </a:r>
          </a:p>
        </p:txBody>
      </p:sp>
      <p:sp>
        <p:nvSpPr>
          <p:cNvPr name="TextBox 29" id="29"/>
          <p:cNvSpPr txBox="true"/>
          <p:nvPr/>
        </p:nvSpPr>
        <p:spPr>
          <a:xfrm rot="0">
            <a:off x="6456730" y="5281930"/>
            <a:ext cx="3432762" cy="497840"/>
          </a:xfrm>
          <a:prstGeom prst="rect">
            <a:avLst/>
          </a:prstGeom>
        </p:spPr>
        <p:txBody>
          <a:bodyPr anchor="t" rtlCol="false" tIns="0" lIns="0" bIns="0" rIns="0">
            <a:spAutoFit/>
          </a:bodyPr>
          <a:lstStyle/>
          <a:p>
            <a:pPr algn="ctr">
              <a:lnSpc>
                <a:spcPts val="4060"/>
              </a:lnSpc>
            </a:pPr>
            <a:r>
              <a:rPr lang="en-US" sz="2900">
                <a:solidFill>
                  <a:srgbClr val="162942"/>
                </a:solidFill>
                <a:latin typeface="Open Sans Extra Bold"/>
              </a:rPr>
              <a:t>Frontend</a:t>
            </a:r>
          </a:p>
        </p:txBody>
      </p:sp>
      <p:sp>
        <p:nvSpPr>
          <p:cNvPr name="TextBox 30" id="30"/>
          <p:cNvSpPr txBox="true"/>
          <p:nvPr/>
        </p:nvSpPr>
        <p:spPr>
          <a:xfrm rot="0">
            <a:off x="12270490" y="8187433"/>
            <a:ext cx="3432762" cy="497840"/>
          </a:xfrm>
          <a:prstGeom prst="rect">
            <a:avLst/>
          </a:prstGeom>
        </p:spPr>
        <p:txBody>
          <a:bodyPr anchor="t" rtlCol="false" tIns="0" lIns="0" bIns="0" rIns="0">
            <a:spAutoFit/>
          </a:bodyPr>
          <a:lstStyle/>
          <a:p>
            <a:pPr algn="ctr">
              <a:lnSpc>
                <a:spcPts val="4060"/>
              </a:lnSpc>
            </a:pPr>
            <a:r>
              <a:rPr lang="en-US" sz="2900">
                <a:solidFill>
                  <a:srgbClr val="EBEBEB"/>
                </a:solidFill>
                <a:latin typeface="Open Sans Extra Bold"/>
              </a:rPr>
              <a:t>Backend</a:t>
            </a:r>
          </a:p>
        </p:txBody>
      </p:sp>
      <p:sp>
        <p:nvSpPr>
          <p:cNvPr name="TextBox 31" id="31"/>
          <p:cNvSpPr txBox="true"/>
          <p:nvPr/>
        </p:nvSpPr>
        <p:spPr>
          <a:xfrm rot="0">
            <a:off x="12270490" y="3790452"/>
            <a:ext cx="3432762" cy="438785"/>
          </a:xfrm>
          <a:prstGeom prst="rect">
            <a:avLst/>
          </a:prstGeom>
        </p:spPr>
        <p:txBody>
          <a:bodyPr anchor="t" rtlCol="false" tIns="0" lIns="0" bIns="0" rIns="0">
            <a:spAutoFit/>
          </a:bodyPr>
          <a:lstStyle/>
          <a:p>
            <a:pPr algn="ctr">
              <a:lnSpc>
                <a:spcPts val="3640"/>
              </a:lnSpc>
            </a:pPr>
            <a:r>
              <a:rPr lang="en-US" sz="2600">
                <a:solidFill>
                  <a:srgbClr val="162942"/>
                </a:solidFill>
                <a:latin typeface="Montserrat Classic"/>
              </a:rPr>
              <a:t>Contains app logic</a:t>
            </a:r>
          </a:p>
        </p:txBody>
      </p:sp>
      <p:sp>
        <p:nvSpPr>
          <p:cNvPr name="TextBox 32" id="32"/>
          <p:cNvSpPr txBox="true"/>
          <p:nvPr/>
        </p:nvSpPr>
        <p:spPr>
          <a:xfrm rot="0">
            <a:off x="12110157" y="4229625"/>
            <a:ext cx="3432762" cy="448310"/>
          </a:xfrm>
          <a:prstGeom prst="rect">
            <a:avLst/>
          </a:prstGeom>
        </p:spPr>
        <p:txBody>
          <a:bodyPr anchor="t" rtlCol="false" tIns="0" lIns="0" bIns="0" rIns="0">
            <a:spAutoFit/>
          </a:bodyPr>
          <a:lstStyle/>
          <a:p>
            <a:pPr algn="ctr">
              <a:lnSpc>
                <a:spcPts val="3640"/>
              </a:lnSpc>
            </a:pPr>
            <a:r>
              <a:rPr lang="en-US" sz="2600">
                <a:solidFill>
                  <a:srgbClr val="162942"/>
                </a:solidFill>
                <a:latin typeface="Open Sans Light"/>
              </a:rPr>
              <a:t>Python, JS</a:t>
            </a:r>
          </a:p>
        </p:txBody>
      </p:sp>
      <p:sp>
        <p:nvSpPr>
          <p:cNvPr name="TextBox 33" id="33"/>
          <p:cNvSpPr txBox="true"/>
          <p:nvPr/>
        </p:nvSpPr>
        <p:spPr>
          <a:xfrm rot="0">
            <a:off x="11028658" y="6921971"/>
            <a:ext cx="3432762" cy="895985"/>
          </a:xfrm>
          <a:prstGeom prst="rect">
            <a:avLst/>
          </a:prstGeom>
        </p:spPr>
        <p:txBody>
          <a:bodyPr anchor="t" rtlCol="false" tIns="0" lIns="0" bIns="0" rIns="0">
            <a:spAutoFit/>
          </a:bodyPr>
          <a:lstStyle/>
          <a:p>
            <a:pPr algn="ctr">
              <a:lnSpc>
                <a:spcPts val="3640"/>
              </a:lnSpc>
            </a:pPr>
            <a:r>
              <a:rPr lang="en-US" sz="2600">
                <a:solidFill>
                  <a:srgbClr val="162942"/>
                </a:solidFill>
                <a:latin typeface="Montserrat Classic"/>
              </a:rPr>
              <a:t>Django</a:t>
            </a:r>
          </a:p>
          <a:p>
            <a:pPr algn="ctr">
              <a:lnSpc>
                <a:spcPts val="3640"/>
              </a:lnSpc>
            </a:pPr>
            <a:r>
              <a:rPr lang="en-US" sz="2600">
                <a:solidFill>
                  <a:srgbClr val="162942"/>
                </a:solidFill>
                <a:latin typeface="Montserrat Classic"/>
              </a:rPr>
              <a:t>Framework</a:t>
            </a:r>
          </a:p>
        </p:txBody>
      </p:sp>
      <p:sp>
        <p:nvSpPr>
          <p:cNvPr name="TextBox 34" id="34"/>
          <p:cNvSpPr txBox="true"/>
          <p:nvPr/>
        </p:nvSpPr>
        <p:spPr>
          <a:xfrm rot="0">
            <a:off x="13826538" y="6921971"/>
            <a:ext cx="3432762" cy="438785"/>
          </a:xfrm>
          <a:prstGeom prst="rect">
            <a:avLst/>
          </a:prstGeom>
        </p:spPr>
        <p:txBody>
          <a:bodyPr anchor="t" rtlCol="false" tIns="0" lIns="0" bIns="0" rIns="0">
            <a:spAutoFit/>
          </a:bodyPr>
          <a:lstStyle/>
          <a:p>
            <a:pPr algn="ctr">
              <a:lnSpc>
                <a:spcPts val="3640"/>
              </a:lnSpc>
            </a:pPr>
            <a:r>
              <a:rPr lang="en-US" sz="2600">
                <a:solidFill>
                  <a:srgbClr val="162942"/>
                </a:solidFill>
                <a:latin typeface="Montserrat Classic"/>
              </a:rPr>
              <a:t>Database</a:t>
            </a:r>
          </a:p>
        </p:txBody>
      </p:sp>
      <p:sp>
        <p:nvSpPr>
          <p:cNvPr name="TextBox 35" id="35"/>
          <p:cNvSpPr txBox="true"/>
          <p:nvPr/>
        </p:nvSpPr>
        <p:spPr>
          <a:xfrm rot="0">
            <a:off x="13826538" y="7339165"/>
            <a:ext cx="3432762" cy="396239"/>
          </a:xfrm>
          <a:prstGeom prst="rect">
            <a:avLst/>
          </a:prstGeom>
        </p:spPr>
        <p:txBody>
          <a:bodyPr anchor="t" rtlCol="false" tIns="0" lIns="0" bIns="0" rIns="0">
            <a:spAutoFit/>
          </a:bodyPr>
          <a:lstStyle/>
          <a:p>
            <a:pPr algn="ctr">
              <a:lnSpc>
                <a:spcPts val="3360"/>
              </a:lnSpc>
            </a:pPr>
            <a:r>
              <a:rPr lang="en-US" sz="2400">
                <a:solidFill>
                  <a:srgbClr val="162942"/>
                </a:solidFill>
                <a:latin typeface="Open Sans Light"/>
              </a:rPr>
              <a:t>SQLite</a:t>
            </a:r>
          </a:p>
        </p:txBody>
      </p:sp>
      <p:grpSp>
        <p:nvGrpSpPr>
          <p:cNvPr name="Group 36" id="36"/>
          <p:cNvGrpSpPr/>
          <p:nvPr/>
        </p:nvGrpSpPr>
        <p:grpSpPr>
          <a:xfrm rot="0">
            <a:off x="9889491" y="1968288"/>
            <a:ext cx="2194043" cy="525288"/>
            <a:chOff x="0" y="0"/>
            <a:chExt cx="1406507" cy="336739"/>
          </a:xfrm>
        </p:grpSpPr>
        <p:sp>
          <p:nvSpPr>
            <p:cNvPr name="Freeform 37" id="37"/>
            <p:cNvSpPr/>
            <p:nvPr/>
          </p:nvSpPr>
          <p:spPr>
            <a:xfrm>
              <a:off x="0" y="0"/>
              <a:ext cx="1406507" cy="336739"/>
            </a:xfrm>
            <a:custGeom>
              <a:avLst/>
              <a:gdLst/>
              <a:ahLst/>
              <a:cxnLst/>
              <a:rect r="r" b="b" t="t" l="l"/>
              <a:pathLst>
                <a:path h="336739" w="1406507">
                  <a:moveTo>
                    <a:pt x="0" y="0"/>
                  </a:moveTo>
                  <a:lnTo>
                    <a:pt x="1406507" y="0"/>
                  </a:lnTo>
                  <a:lnTo>
                    <a:pt x="1406507" y="336739"/>
                  </a:lnTo>
                  <a:lnTo>
                    <a:pt x="0" y="336739"/>
                  </a:lnTo>
                  <a:close/>
                </a:path>
              </a:pathLst>
            </a:custGeom>
            <a:solidFill>
              <a:srgbClr val="EBEBEB"/>
            </a:solidFill>
          </p:spPr>
        </p:sp>
      </p:grpSp>
      <p:sp>
        <p:nvSpPr>
          <p:cNvPr name="TextBox 38" id="38"/>
          <p:cNvSpPr txBox="true"/>
          <p:nvPr/>
        </p:nvSpPr>
        <p:spPr>
          <a:xfrm rot="0">
            <a:off x="9614196" y="1933434"/>
            <a:ext cx="2828925" cy="537845"/>
          </a:xfrm>
          <a:prstGeom prst="rect">
            <a:avLst/>
          </a:prstGeom>
        </p:spPr>
        <p:txBody>
          <a:bodyPr anchor="t" rtlCol="false" tIns="0" lIns="0" bIns="0" rIns="0">
            <a:spAutoFit/>
          </a:bodyPr>
          <a:lstStyle/>
          <a:p>
            <a:pPr algn="ctr">
              <a:lnSpc>
                <a:spcPts val="4480"/>
              </a:lnSpc>
            </a:pPr>
            <a:r>
              <a:rPr lang="en-US" sz="3200">
                <a:solidFill>
                  <a:srgbClr val="162942"/>
                </a:solidFill>
                <a:latin typeface="Open Sans Light"/>
              </a:rPr>
              <a:t>Request</a:t>
            </a:r>
          </a:p>
        </p:txBody>
      </p:sp>
      <p:grpSp>
        <p:nvGrpSpPr>
          <p:cNvPr name="Group 39" id="39"/>
          <p:cNvGrpSpPr/>
          <p:nvPr/>
        </p:nvGrpSpPr>
        <p:grpSpPr>
          <a:xfrm rot="0">
            <a:off x="9898083" y="3236570"/>
            <a:ext cx="2185452" cy="523231"/>
            <a:chOff x="0" y="0"/>
            <a:chExt cx="1406507" cy="336739"/>
          </a:xfrm>
        </p:grpSpPr>
        <p:sp>
          <p:nvSpPr>
            <p:cNvPr name="Freeform 40" id="40"/>
            <p:cNvSpPr/>
            <p:nvPr/>
          </p:nvSpPr>
          <p:spPr>
            <a:xfrm>
              <a:off x="0" y="0"/>
              <a:ext cx="1406507" cy="336739"/>
            </a:xfrm>
            <a:custGeom>
              <a:avLst/>
              <a:gdLst/>
              <a:ahLst/>
              <a:cxnLst/>
              <a:rect r="r" b="b" t="t" l="l"/>
              <a:pathLst>
                <a:path h="336739" w="1406507">
                  <a:moveTo>
                    <a:pt x="0" y="0"/>
                  </a:moveTo>
                  <a:lnTo>
                    <a:pt x="1406507" y="0"/>
                  </a:lnTo>
                  <a:lnTo>
                    <a:pt x="1406507" y="336739"/>
                  </a:lnTo>
                  <a:lnTo>
                    <a:pt x="0" y="336739"/>
                  </a:lnTo>
                  <a:close/>
                </a:path>
              </a:pathLst>
            </a:custGeom>
            <a:solidFill>
              <a:srgbClr val="EBEBEB"/>
            </a:solidFill>
          </p:spPr>
        </p:sp>
      </p:grpSp>
      <p:sp>
        <p:nvSpPr>
          <p:cNvPr name="TextBox 41" id="41"/>
          <p:cNvSpPr txBox="true"/>
          <p:nvPr/>
        </p:nvSpPr>
        <p:spPr>
          <a:xfrm rot="0">
            <a:off x="9614196" y="3179420"/>
            <a:ext cx="2828925" cy="537845"/>
          </a:xfrm>
          <a:prstGeom prst="rect">
            <a:avLst/>
          </a:prstGeom>
        </p:spPr>
        <p:txBody>
          <a:bodyPr anchor="t" rtlCol="false" tIns="0" lIns="0" bIns="0" rIns="0">
            <a:spAutoFit/>
          </a:bodyPr>
          <a:lstStyle/>
          <a:p>
            <a:pPr algn="ctr">
              <a:lnSpc>
                <a:spcPts val="4480"/>
              </a:lnSpc>
            </a:pPr>
            <a:r>
              <a:rPr lang="en-US" sz="3200">
                <a:solidFill>
                  <a:srgbClr val="162942"/>
                </a:solidFill>
                <a:latin typeface="Open Sans Light"/>
              </a:rPr>
              <a:t>Response</a:t>
            </a:r>
          </a:p>
        </p:txBody>
      </p:sp>
      <p:sp>
        <p:nvSpPr>
          <p:cNvPr name="AutoShape 42" id="42"/>
          <p:cNvSpPr/>
          <p:nvPr/>
        </p:nvSpPr>
        <p:spPr>
          <a:xfrm rot="0">
            <a:off x="10182078" y="2704324"/>
            <a:ext cx="1256868" cy="0"/>
          </a:xfrm>
          <a:prstGeom prst="line">
            <a:avLst/>
          </a:prstGeom>
          <a:ln cap="rnd" w="47625">
            <a:solidFill>
              <a:srgbClr val="FFFFFF"/>
            </a:solidFill>
            <a:prstDash val="solid"/>
            <a:headEnd type="none" len="sm" w="sm"/>
            <a:tailEnd type="triangle" len="med" w="lg"/>
          </a:ln>
        </p:spPr>
      </p:sp>
      <p:sp>
        <p:nvSpPr>
          <p:cNvPr name="AutoShape 43" id="43"/>
          <p:cNvSpPr/>
          <p:nvPr/>
        </p:nvSpPr>
        <p:spPr>
          <a:xfrm rot="0">
            <a:off x="10182078" y="2961182"/>
            <a:ext cx="1256868" cy="0"/>
          </a:xfrm>
          <a:prstGeom prst="line">
            <a:avLst/>
          </a:prstGeom>
          <a:ln cap="rnd" w="47625">
            <a:solidFill>
              <a:srgbClr val="FFFFFF"/>
            </a:solidFill>
            <a:prstDash val="solid"/>
            <a:headEnd type="triangle" len="med" w="lg"/>
            <a:tailEnd type="none" len="sm" w="sm"/>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6294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7940975" y="619882"/>
            <a:ext cx="9790370" cy="9047235"/>
          </a:xfrm>
          <a:prstGeom prst="rect">
            <a:avLst/>
          </a:prstGeom>
        </p:spPr>
      </p:pic>
      <p:grpSp>
        <p:nvGrpSpPr>
          <p:cNvPr name="Group 3" id="3"/>
          <p:cNvGrpSpPr/>
          <p:nvPr/>
        </p:nvGrpSpPr>
        <p:grpSpPr>
          <a:xfrm rot="0">
            <a:off x="-1675677" y="16475"/>
            <a:ext cx="9893098" cy="9893098"/>
            <a:chOff x="0" y="0"/>
            <a:chExt cx="13190797" cy="13190797"/>
          </a:xfrm>
        </p:grpSpPr>
        <p:grpSp>
          <p:nvGrpSpPr>
            <p:cNvPr name="Group 4" id="4"/>
            <p:cNvGrpSpPr/>
            <p:nvPr/>
          </p:nvGrpSpPr>
          <p:grpSpPr>
            <a:xfrm rot="0">
              <a:off x="0" y="0"/>
              <a:ext cx="13190797" cy="13190797"/>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BEBEB">
                  <a:alpha val="9804"/>
                </a:srgbClr>
              </a:solidFill>
            </p:spPr>
          </p:sp>
        </p:grpSp>
        <p:grpSp>
          <p:nvGrpSpPr>
            <p:cNvPr name="Group 6" id="6"/>
            <p:cNvGrpSpPr/>
            <p:nvPr/>
          </p:nvGrpSpPr>
          <p:grpSpPr>
            <a:xfrm rot="0">
              <a:off x="1208745" y="1208745"/>
              <a:ext cx="10773307" cy="10773307"/>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grpSp>
        <p:nvGrpSpPr>
          <p:cNvPr name="Group 8" id="8"/>
          <p:cNvGrpSpPr/>
          <p:nvPr/>
        </p:nvGrpSpPr>
        <p:grpSpPr>
          <a:xfrm rot="0">
            <a:off x="1219009" y="2737755"/>
            <a:ext cx="4720734" cy="4811491"/>
            <a:chOff x="0" y="0"/>
            <a:chExt cx="1769558" cy="1803578"/>
          </a:xfrm>
        </p:grpSpPr>
        <p:sp>
          <p:nvSpPr>
            <p:cNvPr name="Freeform 9" id="9"/>
            <p:cNvSpPr/>
            <p:nvPr/>
          </p:nvSpPr>
          <p:spPr>
            <a:xfrm>
              <a:off x="0" y="0"/>
              <a:ext cx="1769558" cy="1803578"/>
            </a:xfrm>
            <a:custGeom>
              <a:avLst/>
              <a:gdLst/>
              <a:ahLst/>
              <a:cxnLst/>
              <a:rect r="r" b="b" t="t" l="l"/>
              <a:pathLst>
                <a:path h="1803578" w="1769558">
                  <a:moveTo>
                    <a:pt x="1645098" y="1803578"/>
                  </a:moveTo>
                  <a:lnTo>
                    <a:pt x="124460" y="1803578"/>
                  </a:lnTo>
                  <a:cubicBezTo>
                    <a:pt x="55880" y="1803578"/>
                    <a:pt x="0" y="1747698"/>
                    <a:pt x="0" y="1679118"/>
                  </a:cubicBezTo>
                  <a:lnTo>
                    <a:pt x="0" y="124460"/>
                  </a:lnTo>
                  <a:cubicBezTo>
                    <a:pt x="0" y="55880"/>
                    <a:pt x="55880" y="0"/>
                    <a:pt x="124460" y="0"/>
                  </a:cubicBezTo>
                  <a:lnTo>
                    <a:pt x="1645098" y="0"/>
                  </a:lnTo>
                  <a:cubicBezTo>
                    <a:pt x="1713678" y="0"/>
                    <a:pt x="1769558" y="55880"/>
                    <a:pt x="1769558" y="124460"/>
                  </a:cubicBezTo>
                  <a:lnTo>
                    <a:pt x="1769558" y="1679118"/>
                  </a:lnTo>
                  <a:cubicBezTo>
                    <a:pt x="1769558" y="1747698"/>
                    <a:pt x="1713678" y="1803578"/>
                    <a:pt x="1645098" y="1803578"/>
                  </a:cubicBezTo>
                  <a:close/>
                </a:path>
              </a:pathLst>
            </a:custGeom>
            <a:solidFill>
              <a:srgbClr val="A7BCDC"/>
            </a:solidFill>
          </p:spPr>
        </p:sp>
      </p:grpSp>
      <p:sp>
        <p:nvSpPr>
          <p:cNvPr name="TextBox 10" id="10"/>
          <p:cNvSpPr txBox="true"/>
          <p:nvPr/>
        </p:nvSpPr>
        <p:spPr>
          <a:xfrm rot="0">
            <a:off x="2162235" y="3666672"/>
            <a:ext cx="2834283" cy="2506980"/>
          </a:xfrm>
          <a:prstGeom prst="rect">
            <a:avLst/>
          </a:prstGeom>
        </p:spPr>
        <p:txBody>
          <a:bodyPr anchor="t" rtlCol="false" tIns="0" lIns="0" bIns="0" rIns="0">
            <a:spAutoFit/>
          </a:bodyPr>
          <a:lstStyle/>
          <a:p>
            <a:pPr algn="ctr">
              <a:lnSpc>
                <a:spcPts val="6719"/>
              </a:lnSpc>
            </a:pPr>
            <a:r>
              <a:rPr lang="en-US" sz="4800">
                <a:solidFill>
                  <a:srgbClr val="162942"/>
                </a:solidFill>
                <a:latin typeface="Open Sans Extra Bold"/>
              </a:rPr>
              <a:t>Existing</a:t>
            </a:r>
          </a:p>
          <a:p>
            <a:pPr algn="ctr">
              <a:lnSpc>
                <a:spcPts val="6719"/>
              </a:lnSpc>
            </a:pPr>
            <a:r>
              <a:rPr lang="en-US" sz="4800">
                <a:solidFill>
                  <a:srgbClr val="162942"/>
                </a:solidFill>
                <a:latin typeface="Open Sans Extra Bold"/>
              </a:rPr>
              <a:t>Use-Case</a:t>
            </a:r>
          </a:p>
          <a:p>
            <a:pPr algn="ctr">
              <a:lnSpc>
                <a:spcPts val="6719"/>
              </a:lnSpc>
            </a:pPr>
            <a:r>
              <a:rPr lang="en-US" sz="4800">
                <a:solidFill>
                  <a:srgbClr val="162942"/>
                </a:solidFill>
                <a:latin typeface="Open Sans Extra Bold"/>
              </a:rPr>
              <a:t>Diagram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DAEsTRYSdWw</dc:identifier>
  <dcterms:modified xsi:type="dcterms:W3CDTF">2011-08-01T06:04:30Z</dcterms:modified>
  <cp:revision>1</cp:revision>
  <dc:title>RAILWAY ENQUIRY SYSTEM</dc:title>
</cp:coreProperties>
</file>