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Image Segmentation and Analysis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Advanced Approach to Object Detection and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Objective: Develop an AI pipeline for image segmentation and object analysis</a:t>
            </a:r>
          </a:p>
          <a:p>
            <a:r>
              <a:t>• Key Features:</a:t>
            </a:r>
          </a:p>
          <a:p>
            <a:r>
              <a:t>  - Image segmentation</a:t>
            </a:r>
          </a:p>
          <a:p>
            <a:r>
              <a:t>  - Object extraction and identification</a:t>
            </a:r>
          </a:p>
          <a:p>
            <a:r>
              <a:t>  - Text extraction and summarization</a:t>
            </a:r>
          </a:p>
          <a:p>
            <a:r>
              <a:t>  - Data mapping and output generation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Technologies Used:</a:t>
            </a:r>
          </a:p>
          <a:p>
            <a:r>
              <a:t>  - PyTorch, TensorFlow for deep learning models</a:t>
            </a:r>
          </a:p>
          <a:p>
            <a:r>
              <a:t>  - OpenCV, Pillow for image processing</a:t>
            </a:r>
          </a:p>
          <a:p>
            <a:r>
              <a:t>  - Pytesseract for OCR</a:t>
            </a:r>
          </a:p>
          <a:p>
            <a:r>
              <a:t>  - Streamlit for user interface</a:t>
            </a:r>
          </a:p>
          <a:p>
            <a:r>
              <a:t>• Pipeline Steps:</a:t>
            </a:r>
          </a:p>
          <a:p>
            <a:r>
              <a:t>  1. Image Segmentation</a:t>
            </a:r>
          </a:p>
          <a:p>
            <a:r>
              <a:t>  2. Object Extraction</a:t>
            </a:r>
          </a:p>
          <a:p>
            <a:r>
              <a:t>  3. Object Identification</a:t>
            </a:r>
          </a:p>
          <a:p>
            <a:r>
              <a:t>  4. Text/Data Extraction</a:t>
            </a:r>
          </a:p>
          <a:p>
            <a:r>
              <a:t>  5. Attribute Summarization</a:t>
            </a:r>
          </a:p>
          <a:p>
            <a:r>
              <a:t>  6. Data Mapping</a:t>
            </a:r>
          </a:p>
          <a:p>
            <a:r>
              <a:t>  7. Output Generation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Outputs:</a:t>
            </a:r>
          </a:p>
          <a:p>
            <a:r>
              <a:t>  - Annotated image with bounding boxes</a:t>
            </a:r>
          </a:p>
          <a:p>
            <a:r>
              <a:t>  - Table with mapped data for each object</a:t>
            </a:r>
          </a:p>
          <a:p>
            <a:r>
              <a:t>  - Individual object images and details</a:t>
            </a:r>
          </a:p>
          <a:p>
            <a:r>
              <a:t>• Performance Metrics:</a:t>
            </a:r>
          </a:p>
          <a:p>
            <a:r>
              <a:t>  - Segmentation accuracy: X%</a:t>
            </a:r>
          </a:p>
          <a:p>
            <a:r>
              <a:t>  - Object identification accuracy: Y%</a:t>
            </a:r>
          </a:p>
          <a:p>
            <a:r>
              <a:t>  - Text extraction accuracy: Z%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Achievements:</a:t>
            </a:r>
          </a:p>
          <a:p>
            <a:r>
              <a:t>  - Successfully implemented end-to-end pipeline</a:t>
            </a:r>
          </a:p>
          <a:p>
            <a:r>
              <a:t>  - User-friendly interface with Streamlit</a:t>
            </a:r>
          </a:p>
          <a:p>
            <a:r>
              <a:t>• Future Improvements:</a:t>
            </a:r>
          </a:p>
          <a:p>
            <a:r>
              <a:t>  - Implement more advanced segmentation models</a:t>
            </a:r>
          </a:p>
          <a:p>
            <a:r>
              <a:t>  - Enhance text extraction for complex backgrounds</a:t>
            </a:r>
          </a:p>
          <a:p>
            <a:r>
              <a:t>  - Add support for video processing</a:t>
            </a:r>
          </a:p>
          <a:p>
            <a:r>
              <a:t>  - Optimize performance for real-time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