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gif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81" r:id="rId6"/>
    <p:sldId id="278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7" r:id="rId16"/>
    <p:sldId id="271" r:id="rId17"/>
    <p:sldId id="272" r:id="rId18"/>
    <p:sldId id="273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50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6ACE0-DF1F-42A1-BEAD-58DF090A7C5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B72A3-087A-439F-A0E2-837B0A036D0A}">
      <dgm:prSet phldrT="[Text]"/>
      <dgm:spPr/>
      <dgm:t>
        <a:bodyPr/>
        <a:lstStyle/>
        <a:p>
          <a:r>
            <a:rPr lang="en-US" smtClean="0"/>
            <a:t>Augustus Saint-Gaudens</a:t>
          </a:r>
          <a:endParaRPr lang="en-US"/>
        </a:p>
      </dgm:t>
    </dgm:pt>
    <dgm:pt modelId="{557475F6-CE13-4673-95B7-BE2546B4CAF6}" type="parTrans" cxnId="{CBDA55C1-94A0-41D4-B7F7-2AC5875DFD27}">
      <dgm:prSet/>
      <dgm:spPr/>
      <dgm:t>
        <a:bodyPr/>
        <a:lstStyle/>
        <a:p>
          <a:endParaRPr lang="en-US"/>
        </a:p>
      </dgm:t>
    </dgm:pt>
    <dgm:pt modelId="{6099D18D-951D-4BCA-932C-DA944D5B74E2}" type="sibTrans" cxnId="{CBDA55C1-94A0-41D4-B7F7-2AC5875DFD27}">
      <dgm:prSet/>
      <dgm:spPr/>
      <dgm:t>
        <a:bodyPr/>
        <a:lstStyle/>
        <a:p>
          <a:endParaRPr lang="en-US"/>
        </a:p>
      </dgm:t>
    </dgm:pt>
    <dgm:pt modelId="{7082332B-04C1-4205-B5FE-ADF1207DFC64}">
      <dgm:prSet phldrT="[Text]"/>
      <dgm:spPr/>
      <dgm:t>
        <a:bodyPr/>
        <a:lstStyle/>
        <a:p>
          <a:r>
            <a:rPr lang="en-US" dirty="0" smtClean="0"/>
            <a:t>Augustus Saint-Gaudens</a:t>
          </a:r>
          <a:endParaRPr lang="en-US" dirty="0"/>
        </a:p>
      </dgm:t>
    </dgm:pt>
    <dgm:pt modelId="{C481E858-26C6-44EC-9129-6826C564B623}" type="parTrans" cxnId="{6366BF31-7B13-4D8C-ABE8-4E6E3350433C}">
      <dgm:prSet/>
      <dgm:spPr/>
      <dgm:t>
        <a:bodyPr/>
        <a:lstStyle/>
        <a:p>
          <a:endParaRPr lang="en-US"/>
        </a:p>
      </dgm:t>
    </dgm:pt>
    <dgm:pt modelId="{F9A3CC91-44F4-410E-8886-AB4283444C3D}" type="sibTrans" cxnId="{6366BF31-7B13-4D8C-ABE8-4E6E3350433C}">
      <dgm:prSet/>
      <dgm:spPr/>
      <dgm:t>
        <a:bodyPr/>
        <a:lstStyle/>
        <a:p>
          <a:endParaRPr lang="en-US"/>
        </a:p>
      </dgm:t>
    </dgm:pt>
    <dgm:pt modelId="{3995A40E-E813-40E0-BFCF-6CE1E262728A}">
      <dgm:prSet phldrT="[Text]"/>
      <dgm:spPr/>
      <dgm:t>
        <a:bodyPr/>
        <a:lstStyle/>
        <a:p>
          <a:r>
            <a:rPr lang="en-US" dirty="0" smtClean="0"/>
            <a:t>Augustus Saint </a:t>
          </a:r>
          <a:r>
            <a:rPr lang="en-US" dirty="0" err="1" smtClean="0"/>
            <a:t>Gaudens</a:t>
          </a:r>
          <a:endParaRPr lang="en-US" dirty="0"/>
        </a:p>
      </dgm:t>
    </dgm:pt>
    <dgm:pt modelId="{A75F593F-5632-48A9-9DC0-435AA8EFD93A}" type="parTrans" cxnId="{F50AAD63-212E-4740-A52B-F4A2655BF21E}">
      <dgm:prSet/>
      <dgm:spPr/>
      <dgm:t>
        <a:bodyPr/>
        <a:lstStyle/>
        <a:p>
          <a:endParaRPr lang="en-US"/>
        </a:p>
      </dgm:t>
    </dgm:pt>
    <dgm:pt modelId="{5EDFB24D-4926-4BFC-9E5B-3B3D63003709}" type="sibTrans" cxnId="{F50AAD63-212E-4740-A52B-F4A2655BF21E}">
      <dgm:prSet/>
      <dgm:spPr/>
      <dgm:t>
        <a:bodyPr/>
        <a:lstStyle/>
        <a:p>
          <a:endParaRPr lang="en-US"/>
        </a:p>
      </dgm:t>
    </dgm:pt>
    <dgm:pt modelId="{9ABB53B3-F4D1-46FD-BA76-F038BF17C4DB}">
      <dgm:prSet phldrT="[Text]"/>
      <dgm:spPr/>
      <dgm:t>
        <a:bodyPr/>
        <a:lstStyle/>
        <a:p>
          <a:r>
            <a:rPr lang="en-US" dirty="0" smtClean="0"/>
            <a:t>Augustus S. </a:t>
          </a:r>
          <a:r>
            <a:rPr lang="en-US" dirty="0" err="1" smtClean="0"/>
            <a:t>Gaudens</a:t>
          </a:r>
          <a:endParaRPr lang="en-US" dirty="0"/>
        </a:p>
      </dgm:t>
    </dgm:pt>
    <dgm:pt modelId="{F99431AA-F8E9-4674-A4D6-A285145DE8D0}" type="parTrans" cxnId="{0129A9CB-751C-4949-9DFD-B361D44339B4}">
      <dgm:prSet/>
      <dgm:spPr/>
      <dgm:t>
        <a:bodyPr/>
        <a:lstStyle/>
        <a:p>
          <a:endParaRPr lang="en-US"/>
        </a:p>
      </dgm:t>
    </dgm:pt>
    <dgm:pt modelId="{20E76CF8-5502-490F-A17B-88CA922594ED}" type="sibTrans" cxnId="{0129A9CB-751C-4949-9DFD-B361D44339B4}">
      <dgm:prSet/>
      <dgm:spPr/>
      <dgm:t>
        <a:bodyPr/>
        <a:lstStyle/>
        <a:p>
          <a:endParaRPr lang="en-US"/>
        </a:p>
      </dgm:t>
    </dgm:pt>
    <dgm:pt modelId="{0E0C0BA7-54EC-4192-BB48-3251D2E8B19F}" type="pres">
      <dgm:prSet presAssocID="{A0E6ACE0-DF1F-42A1-BEAD-58DF090A7C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943735-DFBB-41FD-8DE7-8E75D99C9CB5}" type="pres">
      <dgm:prSet presAssocID="{E8FB72A3-087A-439F-A0E2-837B0A036D0A}" presName="centerShape" presStyleLbl="node0" presStyleIdx="0" presStyleCnt="1"/>
      <dgm:spPr/>
      <dgm:t>
        <a:bodyPr/>
        <a:lstStyle/>
        <a:p>
          <a:endParaRPr lang="en-US"/>
        </a:p>
      </dgm:t>
    </dgm:pt>
    <dgm:pt modelId="{5BC6AEF7-115D-479A-A180-5E979FEDCCEB}" type="pres">
      <dgm:prSet presAssocID="{C481E858-26C6-44EC-9129-6826C564B623}" presName="parTrans" presStyleLbl="bgSibTrans2D1" presStyleIdx="0" presStyleCnt="3"/>
      <dgm:spPr/>
    </dgm:pt>
    <dgm:pt modelId="{5CB39405-447F-4BFF-8A4E-E438C296625F}" type="pres">
      <dgm:prSet presAssocID="{7082332B-04C1-4205-B5FE-ADF1207DFC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0B908-7800-4438-9B74-0EEFD9D23B66}" type="pres">
      <dgm:prSet presAssocID="{A75F593F-5632-48A9-9DC0-435AA8EFD93A}" presName="parTrans" presStyleLbl="bgSibTrans2D1" presStyleIdx="1" presStyleCnt="3"/>
      <dgm:spPr/>
    </dgm:pt>
    <dgm:pt modelId="{8AE7A9A1-629B-41B6-8C01-0ADD1F0EFD4A}" type="pres">
      <dgm:prSet presAssocID="{3995A40E-E813-40E0-BFCF-6CE1E26272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08038-3EC7-42F7-A936-B91DDFF1E0BB}" type="pres">
      <dgm:prSet presAssocID="{F99431AA-F8E9-4674-A4D6-A285145DE8D0}" presName="parTrans" presStyleLbl="bgSibTrans2D1" presStyleIdx="2" presStyleCnt="3"/>
      <dgm:spPr/>
    </dgm:pt>
    <dgm:pt modelId="{790A982C-443C-4B49-8979-BC3A71F2F385}" type="pres">
      <dgm:prSet presAssocID="{9ABB53B3-F4D1-46FD-BA76-F038BF17C4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DA55C1-94A0-41D4-B7F7-2AC5875DFD27}" srcId="{A0E6ACE0-DF1F-42A1-BEAD-58DF090A7C5D}" destId="{E8FB72A3-087A-439F-A0E2-837B0A036D0A}" srcOrd="0" destOrd="0" parTransId="{557475F6-CE13-4673-95B7-BE2546B4CAF6}" sibTransId="{6099D18D-951D-4BCA-932C-DA944D5B74E2}"/>
    <dgm:cxn modelId="{38FAB249-0010-4924-AEC5-B22625741EA8}" type="presOf" srcId="{3995A40E-E813-40E0-BFCF-6CE1E262728A}" destId="{8AE7A9A1-629B-41B6-8C01-0ADD1F0EFD4A}" srcOrd="0" destOrd="0" presId="urn:microsoft.com/office/officeart/2005/8/layout/radial4"/>
    <dgm:cxn modelId="{539456D6-265B-458A-81AF-814AB1A80A00}" type="presOf" srcId="{A0E6ACE0-DF1F-42A1-BEAD-58DF090A7C5D}" destId="{0E0C0BA7-54EC-4192-BB48-3251D2E8B19F}" srcOrd="0" destOrd="0" presId="urn:microsoft.com/office/officeart/2005/8/layout/radial4"/>
    <dgm:cxn modelId="{C6F36F4A-F1D7-4179-A9A4-581AA4F52F90}" type="presOf" srcId="{A75F593F-5632-48A9-9DC0-435AA8EFD93A}" destId="{BC70B908-7800-4438-9B74-0EEFD9D23B66}" srcOrd="0" destOrd="0" presId="urn:microsoft.com/office/officeart/2005/8/layout/radial4"/>
    <dgm:cxn modelId="{6366BF31-7B13-4D8C-ABE8-4E6E3350433C}" srcId="{E8FB72A3-087A-439F-A0E2-837B0A036D0A}" destId="{7082332B-04C1-4205-B5FE-ADF1207DFC64}" srcOrd="0" destOrd="0" parTransId="{C481E858-26C6-44EC-9129-6826C564B623}" sibTransId="{F9A3CC91-44F4-410E-8886-AB4283444C3D}"/>
    <dgm:cxn modelId="{028E8824-027D-4923-BDE3-230A2172E317}" type="presOf" srcId="{F99431AA-F8E9-4674-A4D6-A285145DE8D0}" destId="{4E708038-3EC7-42F7-A936-B91DDFF1E0BB}" srcOrd="0" destOrd="0" presId="urn:microsoft.com/office/officeart/2005/8/layout/radial4"/>
    <dgm:cxn modelId="{0129A9CB-751C-4949-9DFD-B361D44339B4}" srcId="{E8FB72A3-087A-439F-A0E2-837B0A036D0A}" destId="{9ABB53B3-F4D1-46FD-BA76-F038BF17C4DB}" srcOrd="2" destOrd="0" parTransId="{F99431AA-F8E9-4674-A4D6-A285145DE8D0}" sibTransId="{20E76CF8-5502-490F-A17B-88CA922594ED}"/>
    <dgm:cxn modelId="{569B356D-C27B-4739-9235-D0A0B125C4DB}" type="presOf" srcId="{9ABB53B3-F4D1-46FD-BA76-F038BF17C4DB}" destId="{790A982C-443C-4B49-8979-BC3A71F2F385}" srcOrd="0" destOrd="0" presId="urn:microsoft.com/office/officeart/2005/8/layout/radial4"/>
    <dgm:cxn modelId="{F50AAD63-212E-4740-A52B-F4A2655BF21E}" srcId="{E8FB72A3-087A-439F-A0E2-837B0A036D0A}" destId="{3995A40E-E813-40E0-BFCF-6CE1E262728A}" srcOrd="1" destOrd="0" parTransId="{A75F593F-5632-48A9-9DC0-435AA8EFD93A}" sibTransId="{5EDFB24D-4926-4BFC-9E5B-3B3D63003709}"/>
    <dgm:cxn modelId="{B6A4A9B3-9714-4154-8AD1-D5A2E5CCBBA5}" type="presOf" srcId="{7082332B-04C1-4205-B5FE-ADF1207DFC64}" destId="{5CB39405-447F-4BFF-8A4E-E438C296625F}" srcOrd="0" destOrd="0" presId="urn:microsoft.com/office/officeart/2005/8/layout/radial4"/>
    <dgm:cxn modelId="{7CCC5CB0-18B6-456B-95B6-36962E5BCBE4}" type="presOf" srcId="{E8FB72A3-087A-439F-A0E2-837B0A036D0A}" destId="{6E943735-DFBB-41FD-8DE7-8E75D99C9CB5}" srcOrd="0" destOrd="0" presId="urn:microsoft.com/office/officeart/2005/8/layout/radial4"/>
    <dgm:cxn modelId="{B3BED8EB-206E-4805-936C-F6B4391457C5}" type="presOf" srcId="{C481E858-26C6-44EC-9129-6826C564B623}" destId="{5BC6AEF7-115D-479A-A180-5E979FEDCCEB}" srcOrd="0" destOrd="0" presId="urn:microsoft.com/office/officeart/2005/8/layout/radial4"/>
    <dgm:cxn modelId="{67F36A93-52C0-4BBF-9D2C-80188C730418}" type="presParOf" srcId="{0E0C0BA7-54EC-4192-BB48-3251D2E8B19F}" destId="{6E943735-DFBB-41FD-8DE7-8E75D99C9CB5}" srcOrd="0" destOrd="0" presId="urn:microsoft.com/office/officeart/2005/8/layout/radial4"/>
    <dgm:cxn modelId="{BCFE4895-2698-41DD-9E72-A757292E7485}" type="presParOf" srcId="{0E0C0BA7-54EC-4192-BB48-3251D2E8B19F}" destId="{5BC6AEF7-115D-479A-A180-5E979FEDCCEB}" srcOrd="1" destOrd="0" presId="urn:microsoft.com/office/officeart/2005/8/layout/radial4"/>
    <dgm:cxn modelId="{922A7C5B-8363-44C2-9B3F-EF846FF9184B}" type="presParOf" srcId="{0E0C0BA7-54EC-4192-BB48-3251D2E8B19F}" destId="{5CB39405-447F-4BFF-8A4E-E438C296625F}" srcOrd="2" destOrd="0" presId="urn:microsoft.com/office/officeart/2005/8/layout/radial4"/>
    <dgm:cxn modelId="{0070BB01-79AA-4821-B754-FAA7B73FC102}" type="presParOf" srcId="{0E0C0BA7-54EC-4192-BB48-3251D2E8B19F}" destId="{BC70B908-7800-4438-9B74-0EEFD9D23B66}" srcOrd="3" destOrd="0" presId="urn:microsoft.com/office/officeart/2005/8/layout/radial4"/>
    <dgm:cxn modelId="{509A741B-B074-4B2C-BE46-65D3C5AFBF69}" type="presParOf" srcId="{0E0C0BA7-54EC-4192-BB48-3251D2E8B19F}" destId="{8AE7A9A1-629B-41B6-8C01-0ADD1F0EFD4A}" srcOrd="4" destOrd="0" presId="urn:microsoft.com/office/officeart/2005/8/layout/radial4"/>
    <dgm:cxn modelId="{F2E9790B-4D2B-4F6F-81CC-1AD57636C727}" type="presParOf" srcId="{0E0C0BA7-54EC-4192-BB48-3251D2E8B19F}" destId="{4E708038-3EC7-42F7-A936-B91DDFF1E0BB}" srcOrd="5" destOrd="0" presId="urn:microsoft.com/office/officeart/2005/8/layout/radial4"/>
    <dgm:cxn modelId="{D33DD890-C84F-4910-90C5-531560C01BD1}" type="presParOf" srcId="{0E0C0BA7-54EC-4192-BB48-3251D2E8B19F}" destId="{790A982C-443C-4B49-8979-BC3A71F2F38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6ACE0-DF1F-42A1-BEAD-58DF090A7C5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B72A3-087A-439F-A0E2-837B0A036D0A}">
      <dgm:prSet phldrT="[Text]"/>
      <dgm:spPr/>
      <dgm:t>
        <a:bodyPr/>
        <a:lstStyle/>
        <a:p>
          <a:r>
            <a:rPr lang="en-US" dirty="0" smtClean="0"/>
            <a:t>Bronze</a:t>
          </a:r>
          <a:endParaRPr lang="en-US" dirty="0"/>
        </a:p>
      </dgm:t>
    </dgm:pt>
    <dgm:pt modelId="{557475F6-CE13-4673-95B7-BE2546B4CAF6}" type="parTrans" cxnId="{CBDA55C1-94A0-41D4-B7F7-2AC5875DFD27}">
      <dgm:prSet/>
      <dgm:spPr/>
      <dgm:t>
        <a:bodyPr/>
        <a:lstStyle/>
        <a:p>
          <a:endParaRPr lang="en-US"/>
        </a:p>
      </dgm:t>
    </dgm:pt>
    <dgm:pt modelId="{6099D18D-951D-4BCA-932C-DA944D5B74E2}" type="sibTrans" cxnId="{CBDA55C1-94A0-41D4-B7F7-2AC5875DFD27}">
      <dgm:prSet/>
      <dgm:spPr/>
      <dgm:t>
        <a:bodyPr/>
        <a:lstStyle/>
        <a:p>
          <a:endParaRPr lang="en-US"/>
        </a:p>
      </dgm:t>
    </dgm:pt>
    <dgm:pt modelId="{7082332B-04C1-4205-B5FE-ADF1207DFC64}">
      <dgm:prSet phldrT="[Text]"/>
      <dgm:spPr/>
      <dgm:t>
        <a:bodyPr/>
        <a:lstStyle/>
        <a:p>
          <a:r>
            <a:rPr lang="de-DE" dirty="0" smtClean="0"/>
            <a:t>Gilt bronze, gilt bronze socle and plinth</a:t>
          </a:r>
          <a:endParaRPr lang="en-US" dirty="0"/>
        </a:p>
      </dgm:t>
    </dgm:pt>
    <dgm:pt modelId="{C481E858-26C6-44EC-9129-6826C564B623}" type="parTrans" cxnId="{6366BF31-7B13-4D8C-ABE8-4E6E3350433C}">
      <dgm:prSet/>
      <dgm:spPr/>
      <dgm:t>
        <a:bodyPr/>
        <a:lstStyle/>
        <a:p>
          <a:endParaRPr lang="en-US"/>
        </a:p>
      </dgm:t>
    </dgm:pt>
    <dgm:pt modelId="{F9A3CC91-44F4-410E-8886-AB4283444C3D}" type="sibTrans" cxnId="{6366BF31-7B13-4D8C-ABE8-4E6E3350433C}">
      <dgm:prSet/>
      <dgm:spPr/>
      <dgm:t>
        <a:bodyPr/>
        <a:lstStyle/>
        <a:p>
          <a:endParaRPr lang="en-US"/>
        </a:p>
      </dgm:t>
    </dgm:pt>
    <dgm:pt modelId="{3995A40E-E813-40E0-BFCF-6CE1E262728A}">
      <dgm:prSet phldrT="[Text]"/>
      <dgm:spPr/>
      <dgm:t>
        <a:bodyPr/>
        <a:lstStyle/>
        <a:p>
          <a:r>
            <a:rPr lang="en-US" dirty="0" smtClean="0"/>
            <a:t>Bronze, cast by Charles </a:t>
          </a:r>
          <a:r>
            <a:rPr lang="en-US" dirty="0" err="1" smtClean="0"/>
            <a:t>Crozatier</a:t>
          </a:r>
          <a:endParaRPr lang="en-US" dirty="0"/>
        </a:p>
      </dgm:t>
    </dgm:pt>
    <dgm:pt modelId="{A75F593F-5632-48A9-9DC0-435AA8EFD93A}" type="parTrans" cxnId="{F50AAD63-212E-4740-A52B-F4A2655BF21E}">
      <dgm:prSet/>
      <dgm:spPr/>
      <dgm:t>
        <a:bodyPr/>
        <a:lstStyle/>
        <a:p>
          <a:endParaRPr lang="en-US"/>
        </a:p>
      </dgm:t>
    </dgm:pt>
    <dgm:pt modelId="{5EDFB24D-4926-4BFC-9E5B-3B3D63003709}" type="sibTrans" cxnId="{F50AAD63-212E-4740-A52B-F4A2655BF21E}">
      <dgm:prSet/>
      <dgm:spPr/>
      <dgm:t>
        <a:bodyPr/>
        <a:lstStyle/>
        <a:p>
          <a:endParaRPr lang="en-US"/>
        </a:p>
      </dgm:t>
    </dgm:pt>
    <dgm:pt modelId="{9ABB53B3-F4D1-46FD-BA76-F038BF17C4DB}">
      <dgm:prSet phldrT="[Text]"/>
      <dgm:spPr/>
      <dgm:t>
        <a:bodyPr/>
        <a:lstStyle/>
        <a:p>
          <a:r>
            <a:rPr lang="en-US" dirty="0" smtClean="0"/>
            <a:t>Bronze with traces of silver and gilding</a:t>
          </a:r>
          <a:endParaRPr lang="en-US" dirty="0"/>
        </a:p>
      </dgm:t>
    </dgm:pt>
    <dgm:pt modelId="{F99431AA-F8E9-4674-A4D6-A285145DE8D0}" type="parTrans" cxnId="{0129A9CB-751C-4949-9DFD-B361D44339B4}">
      <dgm:prSet/>
      <dgm:spPr/>
      <dgm:t>
        <a:bodyPr/>
        <a:lstStyle/>
        <a:p>
          <a:endParaRPr lang="en-US"/>
        </a:p>
      </dgm:t>
    </dgm:pt>
    <dgm:pt modelId="{20E76CF8-5502-490F-A17B-88CA922594ED}" type="sibTrans" cxnId="{0129A9CB-751C-4949-9DFD-B361D44339B4}">
      <dgm:prSet/>
      <dgm:spPr/>
      <dgm:t>
        <a:bodyPr/>
        <a:lstStyle/>
        <a:p>
          <a:endParaRPr lang="en-US"/>
        </a:p>
      </dgm:t>
    </dgm:pt>
    <dgm:pt modelId="{0E0C0BA7-54EC-4192-BB48-3251D2E8B19F}" type="pres">
      <dgm:prSet presAssocID="{A0E6ACE0-DF1F-42A1-BEAD-58DF090A7C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943735-DFBB-41FD-8DE7-8E75D99C9CB5}" type="pres">
      <dgm:prSet presAssocID="{E8FB72A3-087A-439F-A0E2-837B0A036D0A}" presName="centerShape" presStyleLbl="node0" presStyleIdx="0" presStyleCnt="1"/>
      <dgm:spPr/>
      <dgm:t>
        <a:bodyPr/>
        <a:lstStyle/>
        <a:p>
          <a:endParaRPr lang="en-US"/>
        </a:p>
      </dgm:t>
    </dgm:pt>
    <dgm:pt modelId="{5BC6AEF7-115D-479A-A180-5E979FEDCCEB}" type="pres">
      <dgm:prSet presAssocID="{C481E858-26C6-44EC-9129-6826C564B623}" presName="parTrans" presStyleLbl="bgSibTrans2D1" presStyleIdx="0" presStyleCnt="3"/>
      <dgm:spPr/>
    </dgm:pt>
    <dgm:pt modelId="{5CB39405-447F-4BFF-8A4E-E438C296625F}" type="pres">
      <dgm:prSet presAssocID="{7082332B-04C1-4205-B5FE-ADF1207DFC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0B908-7800-4438-9B74-0EEFD9D23B66}" type="pres">
      <dgm:prSet presAssocID="{A75F593F-5632-48A9-9DC0-435AA8EFD93A}" presName="parTrans" presStyleLbl="bgSibTrans2D1" presStyleIdx="1" presStyleCnt="3"/>
      <dgm:spPr/>
    </dgm:pt>
    <dgm:pt modelId="{8AE7A9A1-629B-41B6-8C01-0ADD1F0EFD4A}" type="pres">
      <dgm:prSet presAssocID="{3995A40E-E813-40E0-BFCF-6CE1E26272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08038-3EC7-42F7-A936-B91DDFF1E0BB}" type="pres">
      <dgm:prSet presAssocID="{F99431AA-F8E9-4674-A4D6-A285145DE8D0}" presName="parTrans" presStyleLbl="bgSibTrans2D1" presStyleIdx="2" presStyleCnt="3"/>
      <dgm:spPr/>
    </dgm:pt>
    <dgm:pt modelId="{790A982C-443C-4B49-8979-BC3A71F2F385}" type="pres">
      <dgm:prSet presAssocID="{9ABB53B3-F4D1-46FD-BA76-F038BF17C4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822CCE-4E0E-47EC-9D14-7A783D0F71EC}" type="presOf" srcId="{3995A40E-E813-40E0-BFCF-6CE1E262728A}" destId="{8AE7A9A1-629B-41B6-8C01-0ADD1F0EFD4A}" srcOrd="0" destOrd="0" presId="urn:microsoft.com/office/officeart/2005/8/layout/radial4"/>
    <dgm:cxn modelId="{F50AAD63-212E-4740-A52B-F4A2655BF21E}" srcId="{E8FB72A3-087A-439F-A0E2-837B0A036D0A}" destId="{3995A40E-E813-40E0-BFCF-6CE1E262728A}" srcOrd="1" destOrd="0" parTransId="{A75F593F-5632-48A9-9DC0-435AA8EFD93A}" sibTransId="{5EDFB24D-4926-4BFC-9E5B-3B3D63003709}"/>
    <dgm:cxn modelId="{2CF09AA0-472B-423A-A5C5-FE413C20FEB2}" type="presOf" srcId="{F99431AA-F8E9-4674-A4D6-A285145DE8D0}" destId="{4E708038-3EC7-42F7-A936-B91DDFF1E0BB}" srcOrd="0" destOrd="0" presId="urn:microsoft.com/office/officeart/2005/8/layout/radial4"/>
    <dgm:cxn modelId="{E5D8357C-5C1A-43D4-A7C8-AA3EC447F544}" type="presOf" srcId="{7082332B-04C1-4205-B5FE-ADF1207DFC64}" destId="{5CB39405-447F-4BFF-8A4E-E438C296625F}" srcOrd="0" destOrd="0" presId="urn:microsoft.com/office/officeart/2005/8/layout/radial4"/>
    <dgm:cxn modelId="{58326724-B919-44F2-B212-2E7432D2B2B0}" type="presOf" srcId="{C481E858-26C6-44EC-9129-6826C564B623}" destId="{5BC6AEF7-115D-479A-A180-5E979FEDCCEB}" srcOrd="0" destOrd="0" presId="urn:microsoft.com/office/officeart/2005/8/layout/radial4"/>
    <dgm:cxn modelId="{2BE5BE00-8E06-445D-9942-081EDE68C964}" type="presOf" srcId="{A75F593F-5632-48A9-9DC0-435AA8EFD93A}" destId="{BC70B908-7800-4438-9B74-0EEFD9D23B66}" srcOrd="0" destOrd="0" presId="urn:microsoft.com/office/officeart/2005/8/layout/radial4"/>
    <dgm:cxn modelId="{E09F2A77-35CF-46A3-A801-832514E630A8}" type="presOf" srcId="{A0E6ACE0-DF1F-42A1-BEAD-58DF090A7C5D}" destId="{0E0C0BA7-54EC-4192-BB48-3251D2E8B19F}" srcOrd="0" destOrd="0" presId="urn:microsoft.com/office/officeart/2005/8/layout/radial4"/>
    <dgm:cxn modelId="{AC4C1574-6BC4-4EED-8377-F18142B9B9B4}" type="presOf" srcId="{E8FB72A3-087A-439F-A0E2-837B0A036D0A}" destId="{6E943735-DFBB-41FD-8DE7-8E75D99C9CB5}" srcOrd="0" destOrd="0" presId="urn:microsoft.com/office/officeart/2005/8/layout/radial4"/>
    <dgm:cxn modelId="{F897D8E2-8DA2-4DDA-8493-7A7801FD148A}" type="presOf" srcId="{9ABB53B3-F4D1-46FD-BA76-F038BF17C4DB}" destId="{790A982C-443C-4B49-8979-BC3A71F2F385}" srcOrd="0" destOrd="0" presId="urn:microsoft.com/office/officeart/2005/8/layout/radial4"/>
    <dgm:cxn modelId="{0129A9CB-751C-4949-9DFD-B361D44339B4}" srcId="{E8FB72A3-087A-439F-A0E2-837B0A036D0A}" destId="{9ABB53B3-F4D1-46FD-BA76-F038BF17C4DB}" srcOrd="2" destOrd="0" parTransId="{F99431AA-F8E9-4674-A4D6-A285145DE8D0}" sibTransId="{20E76CF8-5502-490F-A17B-88CA922594ED}"/>
    <dgm:cxn modelId="{CBDA55C1-94A0-41D4-B7F7-2AC5875DFD27}" srcId="{A0E6ACE0-DF1F-42A1-BEAD-58DF090A7C5D}" destId="{E8FB72A3-087A-439F-A0E2-837B0A036D0A}" srcOrd="0" destOrd="0" parTransId="{557475F6-CE13-4673-95B7-BE2546B4CAF6}" sibTransId="{6099D18D-951D-4BCA-932C-DA944D5B74E2}"/>
    <dgm:cxn modelId="{6366BF31-7B13-4D8C-ABE8-4E6E3350433C}" srcId="{E8FB72A3-087A-439F-A0E2-837B0A036D0A}" destId="{7082332B-04C1-4205-B5FE-ADF1207DFC64}" srcOrd="0" destOrd="0" parTransId="{C481E858-26C6-44EC-9129-6826C564B623}" sibTransId="{F9A3CC91-44F4-410E-8886-AB4283444C3D}"/>
    <dgm:cxn modelId="{C2504B91-D659-4AA8-A660-25BCC2315D93}" type="presParOf" srcId="{0E0C0BA7-54EC-4192-BB48-3251D2E8B19F}" destId="{6E943735-DFBB-41FD-8DE7-8E75D99C9CB5}" srcOrd="0" destOrd="0" presId="urn:microsoft.com/office/officeart/2005/8/layout/radial4"/>
    <dgm:cxn modelId="{80432F2F-99F0-4515-B4F0-BB9FA542B65A}" type="presParOf" srcId="{0E0C0BA7-54EC-4192-BB48-3251D2E8B19F}" destId="{5BC6AEF7-115D-479A-A180-5E979FEDCCEB}" srcOrd="1" destOrd="0" presId="urn:microsoft.com/office/officeart/2005/8/layout/radial4"/>
    <dgm:cxn modelId="{4045604A-C5B7-4C52-9CB4-4F07A6AD8946}" type="presParOf" srcId="{0E0C0BA7-54EC-4192-BB48-3251D2E8B19F}" destId="{5CB39405-447F-4BFF-8A4E-E438C296625F}" srcOrd="2" destOrd="0" presId="urn:microsoft.com/office/officeart/2005/8/layout/radial4"/>
    <dgm:cxn modelId="{A48113DB-7A30-45EF-8D1A-CAB89CB1D3FB}" type="presParOf" srcId="{0E0C0BA7-54EC-4192-BB48-3251D2E8B19F}" destId="{BC70B908-7800-4438-9B74-0EEFD9D23B66}" srcOrd="3" destOrd="0" presId="urn:microsoft.com/office/officeart/2005/8/layout/radial4"/>
    <dgm:cxn modelId="{7767D427-D9DE-4F2B-8868-B1D892CE2403}" type="presParOf" srcId="{0E0C0BA7-54EC-4192-BB48-3251D2E8B19F}" destId="{8AE7A9A1-629B-41B6-8C01-0ADD1F0EFD4A}" srcOrd="4" destOrd="0" presId="urn:microsoft.com/office/officeart/2005/8/layout/radial4"/>
    <dgm:cxn modelId="{031E70B6-D4C2-48F1-B78F-A0E705A535D2}" type="presParOf" srcId="{0E0C0BA7-54EC-4192-BB48-3251D2E8B19F}" destId="{4E708038-3EC7-42F7-A936-B91DDFF1E0BB}" srcOrd="5" destOrd="0" presId="urn:microsoft.com/office/officeart/2005/8/layout/radial4"/>
    <dgm:cxn modelId="{51182F75-A6A9-4B29-9F05-6786D1A11C30}" type="presParOf" srcId="{0E0C0BA7-54EC-4192-BB48-3251D2E8B19F}" destId="{790A982C-443C-4B49-8979-BC3A71F2F38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E6ACE0-DF1F-42A1-BEAD-58DF090A7C5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B72A3-087A-439F-A0E2-837B0A036D0A}">
      <dgm:prSet phldrT="[Text]"/>
      <dgm:spPr/>
      <dgm:t>
        <a:bodyPr/>
        <a:lstStyle/>
        <a:p>
          <a:r>
            <a:rPr lang="en-US" dirty="0" smtClean="0"/>
            <a:t>1850</a:t>
          </a:r>
          <a:endParaRPr lang="en-US" dirty="0"/>
        </a:p>
      </dgm:t>
    </dgm:pt>
    <dgm:pt modelId="{557475F6-CE13-4673-95B7-BE2546B4CAF6}" type="parTrans" cxnId="{CBDA55C1-94A0-41D4-B7F7-2AC5875DFD27}">
      <dgm:prSet/>
      <dgm:spPr/>
      <dgm:t>
        <a:bodyPr/>
        <a:lstStyle/>
        <a:p>
          <a:endParaRPr lang="en-US"/>
        </a:p>
      </dgm:t>
    </dgm:pt>
    <dgm:pt modelId="{6099D18D-951D-4BCA-932C-DA944D5B74E2}" type="sibTrans" cxnId="{CBDA55C1-94A0-41D4-B7F7-2AC5875DFD27}">
      <dgm:prSet/>
      <dgm:spPr/>
      <dgm:t>
        <a:bodyPr/>
        <a:lstStyle/>
        <a:p>
          <a:endParaRPr lang="en-US"/>
        </a:p>
      </dgm:t>
    </dgm:pt>
    <dgm:pt modelId="{7082332B-04C1-4205-B5FE-ADF1207DFC64}">
      <dgm:prSet phldrT="[Text]"/>
      <dgm:spPr/>
      <dgm:t>
        <a:bodyPr/>
        <a:lstStyle/>
        <a:p>
          <a:r>
            <a:rPr lang="de-DE" dirty="0" smtClean="0"/>
            <a:t>1850</a:t>
          </a:r>
          <a:endParaRPr lang="en-US" dirty="0"/>
        </a:p>
      </dgm:t>
    </dgm:pt>
    <dgm:pt modelId="{C481E858-26C6-44EC-9129-6826C564B623}" type="parTrans" cxnId="{6366BF31-7B13-4D8C-ABE8-4E6E3350433C}">
      <dgm:prSet/>
      <dgm:spPr/>
      <dgm:t>
        <a:bodyPr/>
        <a:lstStyle/>
        <a:p>
          <a:endParaRPr lang="en-US"/>
        </a:p>
      </dgm:t>
    </dgm:pt>
    <dgm:pt modelId="{F9A3CC91-44F4-410E-8886-AB4283444C3D}" type="sibTrans" cxnId="{6366BF31-7B13-4D8C-ABE8-4E6E3350433C}">
      <dgm:prSet/>
      <dgm:spPr/>
      <dgm:t>
        <a:bodyPr/>
        <a:lstStyle/>
        <a:p>
          <a:endParaRPr lang="en-US"/>
        </a:p>
      </dgm:t>
    </dgm:pt>
    <dgm:pt modelId="{3995A40E-E813-40E0-BFCF-6CE1E262728A}">
      <dgm:prSet phldrT="[Text]"/>
      <dgm:spPr/>
      <dgm:t>
        <a:bodyPr/>
        <a:lstStyle/>
        <a:p>
          <a:r>
            <a:rPr lang="en-US" dirty="0" smtClean="0"/>
            <a:t>Circa. 1847</a:t>
          </a:r>
          <a:endParaRPr lang="en-US" dirty="0"/>
        </a:p>
      </dgm:t>
    </dgm:pt>
    <dgm:pt modelId="{A75F593F-5632-48A9-9DC0-435AA8EFD93A}" type="parTrans" cxnId="{F50AAD63-212E-4740-A52B-F4A2655BF21E}">
      <dgm:prSet/>
      <dgm:spPr/>
      <dgm:t>
        <a:bodyPr/>
        <a:lstStyle/>
        <a:p>
          <a:endParaRPr lang="en-US"/>
        </a:p>
      </dgm:t>
    </dgm:pt>
    <dgm:pt modelId="{5EDFB24D-4926-4BFC-9E5B-3B3D63003709}" type="sibTrans" cxnId="{F50AAD63-212E-4740-A52B-F4A2655BF21E}">
      <dgm:prSet/>
      <dgm:spPr/>
      <dgm:t>
        <a:bodyPr/>
        <a:lstStyle/>
        <a:p>
          <a:endParaRPr lang="en-US"/>
        </a:p>
      </dgm:t>
    </dgm:pt>
    <dgm:pt modelId="{9ABB53B3-F4D1-46FD-BA76-F038BF17C4DB}">
      <dgm:prSet phldrT="[Text]"/>
      <dgm:spPr/>
      <dgm:t>
        <a:bodyPr/>
        <a:lstStyle/>
        <a:p>
          <a:r>
            <a:rPr lang="en-US" dirty="0" smtClean="0"/>
            <a:t>1840/1860</a:t>
          </a:r>
          <a:endParaRPr lang="en-US" dirty="0"/>
        </a:p>
      </dgm:t>
    </dgm:pt>
    <dgm:pt modelId="{F99431AA-F8E9-4674-A4D6-A285145DE8D0}" type="parTrans" cxnId="{0129A9CB-751C-4949-9DFD-B361D44339B4}">
      <dgm:prSet/>
      <dgm:spPr/>
      <dgm:t>
        <a:bodyPr/>
        <a:lstStyle/>
        <a:p>
          <a:endParaRPr lang="en-US"/>
        </a:p>
      </dgm:t>
    </dgm:pt>
    <dgm:pt modelId="{20E76CF8-5502-490F-A17B-88CA922594ED}" type="sibTrans" cxnId="{0129A9CB-751C-4949-9DFD-B361D44339B4}">
      <dgm:prSet/>
      <dgm:spPr/>
      <dgm:t>
        <a:bodyPr/>
        <a:lstStyle/>
        <a:p>
          <a:endParaRPr lang="en-US"/>
        </a:p>
      </dgm:t>
    </dgm:pt>
    <dgm:pt modelId="{0E0C0BA7-54EC-4192-BB48-3251D2E8B19F}" type="pres">
      <dgm:prSet presAssocID="{A0E6ACE0-DF1F-42A1-BEAD-58DF090A7C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943735-DFBB-41FD-8DE7-8E75D99C9CB5}" type="pres">
      <dgm:prSet presAssocID="{E8FB72A3-087A-439F-A0E2-837B0A036D0A}" presName="centerShape" presStyleLbl="node0" presStyleIdx="0" presStyleCnt="1"/>
      <dgm:spPr/>
      <dgm:t>
        <a:bodyPr/>
        <a:lstStyle/>
        <a:p>
          <a:endParaRPr lang="en-US"/>
        </a:p>
      </dgm:t>
    </dgm:pt>
    <dgm:pt modelId="{5BC6AEF7-115D-479A-A180-5E979FEDCCEB}" type="pres">
      <dgm:prSet presAssocID="{C481E858-26C6-44EC-9129-6826C564B623}" presName="parTrans" presStyleLbl="bgSibTrans2D1" presStyleIdx="0" presStyleCnt="3"/>
      <dgm:spPr/>
    </dgm:pt>
    <dgm:pt modelId="{5CB39405-447F-4BFF-8A4E-E438C296625F}" type="pres">
      <dgm:prSet presAssocID="{7082332B-04C1-4205-B5FE-ADF1207DFC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0B908-7800-4438-9B74-0EEFD9D23B66}" type="pres">
      <dgm:prSet presAssocID="{A75F593F-5632-48A9-9DC0-435AA8EFD93A}" presName="parTrans" presStyleLbl="bgSibTrans2D1" presStyleIdx="1" presStyleCnt="3"/>
      <dgm:spPr/>
    </dgm:pt>
    <dgm:pt modelId="{8AE7A9A1-629B-41B6-8C01-0ADD1F0EFD4A}" type="pres">
      <dgm:prSet presAssocID="{3995A40E-E813-40E0-BFCF-6CE1E26272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08038-3EC7-42F7-A936-B91DDFF1E0BB}" type="pres">
      <dgm:prSet presAssocID="{F99431AA-F8E9-4674-A4D6-A285145DE8D0}" presName="parTrans" presStyleLbl="bgSibTrans2D1" presStyleIdx="2" presStyleCnt="3"/>
      <dgm:spPr/>
    </dgm:pt>
    <dgm:pt modelId="{790A982C-443C-4B49-8979-BC3A71F2F385}" type="pres">
      <dgm:prSet presAssocID="{9ABB53B3-F4D1-46FD-BA76-F038BF17C4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86BF8C-2B12-4BCC-A4F5-7FB803D095C8}" type="presOf" srcId="{7082332B-04C1-4205-B5FE-ADF1207DFC64}" destId="{5CB39405-447F-4BFF-8A4E-E438C296625F}" srcOrd="0" destOrd="0" presId="urn:microsoft.com/office/officeart/2005/8/layout/radial4"/>
    <dgm:cxn modelId="{7B1D6FB9-0CAA-4ADF-A57F-964D97619160}" type="presOf" srcId="{C481E858-26C6-44EC-9129-6826C564B623}" destId="{5BC6AEF7-115D-479A-A180-5E979FEDCCEB}" srcOrd="0" destOrd="0" presId="urn:microsoft.com/office/officeart/2005/8/layout/radial4"/>
    <dgm:cxn modelId="{88ED66BE-9AEC-4E6F-BF2D-8EB217F357D1}" type="presOf" srcId="{A75F593F-5632-48A9-9DC0-435AA8EFD93A}" destId="{BC70B908-7800-4438-9B74-0EEFD9D23B66}" srcOrd="0" destOrd="0" presId="urn:microsoft.com/office/officeart/2005/8/layout/radial4"/>
    <dgm:cxn modelId="{F50AAD63-212E-4740-A52B-F4A2655BF21E}" srcId="{E8FB72A3-087A-439F-A0E2-837B0A036D0A}" destId="{3995A40E-E813-40E0-BFCF-6CE1E262728A}" srcOrd="1" destOrd="0" parTransId="{A75F593F-5632-48A9-9DC0-435AA8EFD93A}" sibTransId="{5EDFB24D-4926-4BFC-9E5B-3B3D63003709}"/>
    <dgm:cxn modelId="{F9EA9D3A-BCF4-404E-866F-C0A760C6BB08}" type="presOf" srcId="{3995A40E-E813-40E0-BFCF-6CE1E262728A}" destId="{8AE7A9A1-629B-41B6-8C01-0ADD1F0EFD4A}" srcOrd="0" destOrd="0" presId="urn:microsoft.com/office/officeart/2005/8/layout/radial4"/>
    <dgm:cxn modelId="{773336E4-B639-4C16-B71D-087D8E30B013}" type="presOf" srcId="{A0E6ACE0-DF1F-42A1-BEAD-58DF090A7C5D}" destId="{0E0C0BA7-54EC-4192-BB48-3251D2E8B19F}" srcOrd="0" destOrd="0" presId="urn:microsoft.com/office/officeart/2005/8/layout/radial4"/>
    <dgm:cxn modelId="{0129A9CB-751C-4949-9DFD-B361D44339B4}" srcId="{E8FB72A3-087A-439F-A0E2-837B0A036D0A}" destId="{9ABB53B3-F4D1-46FD-BA76-F038BF17C4DB}" srcOrd="2" destOrd="0" parTransId="{F99431AA-F8E9-4674-A4D6-A285145DE8D0}" sibTransId="{20E76CF8-5502-490F-A17B-88CA922594ED}"/>
    <dgm:cxn modelId="{2D59ED1D-FEB1-4CB0-8AD1-99AA9D351586}" type="presOf" srcId="{F99431AA-F8E9-4674-A4D6-A285145DE8D0}" destId="{4E708038-3EC7-42F7-A936-B91DDFF1E0BB}" srcOrd="0" destOrd="0" presId="urn:microsoft.com/office/officeart/2005/8/layout/radial4"/>
    <dgm:cxn modelId="{A41C0E1F-21A5-433C-B307-6E7420E3E8DC}" type="presOf" srcId="{E8FB72A3-087A-439F-A0E2-837B0A036D0A}" destId="{6E943735-DFBB-41FD-8DE7-8E75D99C9CB5}" srcOrd="0" destOrd="0" presId="urn:microsoft.com/office/officeart/2005/8/layout/radial4"/>
    <dgm:cxn modelId="{CBDA55C1-94A0-41D4-B7F7-2AC5875DFD27}" srcId="{A0E6ACE0-DF1F-42A1-BEAD-58DF090A7C5D}" destId="{E8FB72A3-087A-439F-A0E2-837B0A036D0A}" srcOrd="0" destOrd="0" parTransId="{557475F6-CE13-4673-95B7-BE2546B4CAF6}" sibTransId="{6099D18D-951D-4BCA-932C-DA944D5B74E2}"/>
    <dgm:cxn modelId="{2109F40E-D9D6-4260-A7D0-E2B19819CE8C}" type="presOf" srcId="{9ABB53B3-F4D1-46FD-BA76-F038BF17C4DB}" destId="{790A982C-443C-4B49-8979-BC3A71F2F385}" srcOrd="0" destOrd="0" presId="urn:microsoft.com/office/officeart/2005/8/layout/radial4"/>
    <dgm:cxn modelId="{6366BF31-7B13-4D8C-ABE8-4E6E3350433C}" srcId="{E8FB72A3-087A-439F-A0E2-837B0A036D0A}" destId="{7082332B-04C1-4205-B5FE-ADF1207DFC64}" srcOrd="0" destOrd="0" parTransId="{C481E858-26C6-44EC-9129-6826C564B623}" sibTransId="{F9A3CC91-44F4-410E-8886-AB4283444C3D}"/>
    <dgm:cxn modelId="{1A445592-DE92-46A2-A964-375039973EED}" type="presParOf" srcId="{0E0C0BA7-54EC-4192-BB48-3251D2E8B19F}" destId="{6E943735-DFBB-41FD-8DE7-8E75D99C9CB5}" srcOrd="0" destOrd="0" presId="urn:microsoft.com/office/officeart/2005/8/layout/radial4"/>
    <dgm:cxn modelId="{E513526B-C380-4588-B05C-A563711EDFA9}" type="presParOf" srcId="{0E0C0BA7-54EC-4192-BB48-3251D2E8B19F}" destId="{5BC6AEF7-115D-479A-A180-5E979FEDCCEB}" srcOrd="1" destOrd="0" presId="urn:microsoft.com/office/officeart/2005/8/layout/radial4"/>
    <dgm:cxn modelId="{0171C258-1E2F-48CF-9465-84CE4214E6BB}" type="presParOf" srcId="{0E0C0BA7-54EC-4192-BB48-3251D2E8B19F}" destId="{5CB39405-447F-4BFF-8A4E-E438C296625F}" srcOrd="2" destOrd="0" presId="urn:microsoft.com/office/officeart/2005/8/layout/radial4"/>
    <dgm:cxn modelId="{612AB664-E119-4757-BD89-23683A7B1983}" type="presParOf" srcId="{0E0C0BA7-54EC-4192-BB48-3251D2E8B19F}" destId="{BC70B908-7800-4438-9B74-0EEFD9D23B66}" srcOrd="3" destOrd="0" presId="urn:microsoft.com/office/officeart/2005/8/layout/radial4"/>
    <dgm:cxn modelId="{0A956859-FE63-4736-85FE-66C448759F96}" type="presParOf" srcId="{0E0C0BA7-54EC-4192-BB48-3251D2E8B19F}" destId="{8AE7A9A1-629B-41B6-8C01-0ADD1F0EFD4A}" srcOrd="4" destOrd="0" presId="urn:microsoft.com/office/officeart/2005/8/layout/radial4"/>
    <dgm:cxn modelId="{BBD2F837-5C11-4035-BE86-85B61CB75977}" type="presParOf" srcId="{0E0C0BA7-54EC-4192-BB48-3251D2E8B19F}" destId="{4E708038-3EC7-42F7-A936-B91DDFF1E0BB}" srcOrd="5" destOrd="0" presId="urn:microsoft.com/office/officeart/2005/8/layout/radial4"/>
    <dgm:cxn modelId="{7573476A-CFA8-4342-9E40-D374D2118AC4}" type="presParOf" srcId="{0E0C0BA7-54EC-4192-BB48-3251D2E8B19F}" destId="{790A982C-443C-4B49-8979-BC3A71F2F38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43735-DFBB-41FD-8DE7-8E75D99C9CB5}">
      <dsp:nvSpPr>
        <dsp:cNvPr id="0" name=""/>
        <dsp:cNvSpPr/>
      </dsp:nvSpPr>
      <dsp:spPr>
        <a:xfrm>
          <a:off x="1221013" y="993903"/>
          <a:ext cx="834573" cy="834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Augustus Saint-Gaudens</a:t>
          </a:r>
          <a:endParaRPr lang="en-US" sz="1200" kern="1200"/>
        </a:p>
      </dsp:txBody>
      <dsp:txXfrm>
        <a:off x="1343233" y="1116123"/>
        <a:ext cx="590133" cy="590133"/>
      </dsp:txXfrm>
    </dsp:sp>
    <dsp:sp modelId="{5BC6AEF7-115D-479A-A180-5E979FEDCCEB}">
      <dsp:nvSpPr>
        <dsp:cNvPr id="0" name=""/>
        <dsp:cNvSpPr/>
      </dsp:nvSpPr>
      <dsp:spPr>
        <a:xfrm rot="12900000">
          <a:off x="684567" y="848252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9405-447F-4BFF-8A4E-E438C296625F}">
      <dsp:nvSpPr>
        <dsp:cNvPr id="0" name=""/>
        <dsp:cNvSpPr/>
      </dsp:nvSpPr>
      <dsp:spPr>
        <a:xfrm>
          <a:off x="345948" y="466715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Augustus Saint-Gaudens</a:t>
          </a:r>
          <a:endParaRPr lang="en-US" sz="1300" kern="1200" dirty="0"/>
        </a:p>
      </dsp:txBody>
      <dsp:txXfrm>
        <a:off x="364525" y="485292"/>
        <a:ext cx="755690" cy="597121"/>
      </dsp:txXfrm>
    </dsp:sp>
    <dsp:sp modelId="{BC70B908-7800-4438-9B74-0EEFD9D23B66}">
      <dsp:nvSpPr>
        <dsp:cNvPr id="0" name=""/>
        <dsp:cNvSpPr/>
      </dsp:nvSpPr>
      <dsp:spPr>
        <a:xfrm rot="16200000">
          <a:off x="1318681" y="518153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A9A1-629B-41B6-8C01-0ADD1F0EFD4A}">
      <dsp:nvSpPr>
        <dsp:cNvPr id="0" name=""/>
        <dsp:cNvSpPr/>
      </dsp:nvSpPr>
      <dsp:spPr>
        <a:xfrm>
          <a:off x="1241877" y="323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Augustus Saint </a:t>
          </a:r>
          <a:r>
            <a:rPr lang="en-US" sz="1300" kern="1200" dirty="0" err="1" smtClean="0"/>
            <a:t>Gaudens</a:t>
          </a:r>
          <a:endParaRPr lang="en-US" sz="1300" kern="1200" dirty="0"/>
        </a:p>
      </dsp:txBody>
      <dsp:txXfrm>
        <a:off x="1260454" y="18900"/>
        <a:ext cx="755690" cy="597121"/>
      </dsp:txXfrm>
    </dsp:sp>
    <dsp:sp modelId="{4E708038-3EC7-42F7-A936-B91DDFF1E0BB}">
      <dsp:nvSpPr>
        <dsp:cNvPr id="0" name=""/>
        <dsp:cNvSpPr/>
      </dsp:nvSpPr>
      <dsp:spPr>
        <a:xfrm rot="19500000">
          <a:off x="1952794" y="848252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A982C-443C-4B49-8979-BC3A71F2F385}">
      <dsp:nvSpPr>
        <dsp:cNvPr id="0" name=""/>
        <dsp:cNvSpPr/>
      </dsp:nvSpPr>
      <dsp:spPr>
        <a:xfrm>
          <a:off x="2137807" y="466715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Augustus S. </a:t>
          </a:r>
          <a:r>
            <a:rPr lang="en-US" sz="1300" kern="1200" dirty="0" err="1" smtClean="0"/>
            <a:t>Gaudens</a:t>
          </a:r>
          <a:endParaRPr lang="en-US" sz="1300" kern="1200" dirty="0"/>
        </a:p>
      </dsp:txBody>
      <dsp:txXfrm>
        <a:off x="2156384" y="485292"/>
        <a:ext cx="755690" cy="597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43735-DFBB-41FD-8DE7-8E75D99C9CB5}">
      <dsp:nvSpPr>
        <dsp:cNvPr id="0" name=""/>
        <dsp:cNvSpPr/>
      </dsp:nvSpPr>
      <dsp:spPr>
        <a:xfrm>
          <a:off x="1221013" y="993903"/>
          <a:ext cx="834573" cy="834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Bronze</a:t>
          </a:r>
          <a:endParaRPr lang="en-US" sz="1600" kern="1200" dirty="0"/>
        </a:p>
      </dsp:txBody>
      <dsp:txXfrm>
        <a:off x="1343233" y="1116123"/>
        <a:ext cx="590133" cy="590133"/>
      </dsp:txXfrm>
    </dsp:sp>
    <dsp:sp modelId="{5BC6AEF7-115D-479A-A180-5E979FEDCCEB}">
      <dsp:nvSpPr>
        <dsp:cNvPr id="0" name=""/>
        <dsp:cNvSpPr/>
      </dsp:nvSpPr>
      <dsp:spPr>
        <a:xfrm rot="12900000">
          <a:off x="684567" y="848252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9405-447F-4BFF-8A4E-E438C296625F}">
      <dsp:nvSpPr>
        <dsp:cNvPr id="0" name=""/>
        <dsp:cNvSpPr/>
      </dsp:nvSpPr>
      <dsp:spPr>
        <a:xfrm>
          <a:off x="345948" y="466715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Gilt bronze, gilt bronze socle and plinth</a:t>
          </a:r>
          <a:endParaRPr lang="en-US" sz="1000" kern="1200" dirty="0"/>
        </a:p>
      </dsp:txBody>
      <dsp:txXfrm>
        <a:off x="364525" y="485292"/>
        <a:ext cx="755690" cy="597121"/>
      </dsp:txXfrm>
    </dsp:sp>
    <dsp:sp modelId="{BC70B908-7800-4438-9B74-0EEFD9D23B66}">
      <dsp:nvSpPr>
        <dsp:cNvPr id="0" name=""/>
        <dsp:cNvSpPr/>
      </dsp:nvSpPr>
      <dsp:spPr>
        <a:xfrm rot="16200000">
          <a:off x="1318681" y="518153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A9A1-629B-41B6-8C01-0ADD1F0EFD4A}">
      <dsp:nvSpPr>
        <dsp:cNvPr id="0" name=""/>
        <dsp:cNvSpPr/>
      </dsp:nvSpPr>
      <dsp:spPr>
        <a:xfrm>
          <a:off x="1241877" y="323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Bronze, cast by Charles </a:t>
          </a:r>
          <a:r>
            <a:rPr lang="en-US" sz="1000" kern="1200" dirty="0" err="1" smtClean="0"/>
            <a:t>Crozatier</a:t>
          </a:r>
          <a:endParaRPr lang="en-US" sz="1000" kern="1200" dirty="0"/>
        </a:p>
      </dsp:txBody>
      <dsp:txXfrm>
        <a:off x="1260454" y="18900"/>
        <a:ext cx="755690" cy="597121"/>
      </dsp:txXfrm>
    </dsp:sp>
    <dsp:sp modelId="{4E708038-3EC7-42F7-A936-B91DDFF1E0BB}">
      <dsp:nvSpPr>
        <dsp:cNvPr id="0" name=""/>
        <dsp:cNvSpPr/>
      </dsp:nvSpPr>
      <dsp:spPr>
        <a:xfrm rot="19500000">
          <a:off x="1952794" y="848252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A982C-443C-4B49-8979-BC3A71F2F385}">
      <dsp:nvSpPr>
        <dsp:cNvPr id="0" name=""/>
        <dsp:cNvSpPr/>
      </dsp:nvSpPr>
      <dsp:spPr>
        <a:xfrm>
          <a:off x="2137807" y="466715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Bronze with traces of silver and gilding</a:t>
          </a:r>
          <a:endParaRPr lang="en-US" sz="1000" kern="1200" dirty="0"/>
        </a:p>
      </dsp:txBody>
      <dsp:txXfrm>
        <a:off x="2156384" y="485292"/>
        <a:ext cx="755690" cy="597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43735-DFBB-41FD-8DE7-8E75D99C9CB5}">
      <dsp:nvSpPr>
        <dsp:cNvPr id="0" name=""/>
        <dsp:cNvSpPr/>
      </dsp:nvSpPr>
      <dsp:spPr>
        <a:xfrm>
          <a:off x="1221013" y="993903"/>
          <a:ext cx="834573" cy="834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1850</a:t>
          </a:r>
          <a:endParaRPr lang="en-US" sz="2100" kern="1200" dirty="0"/>
        </a:p>
      </dsp:txBody>
      <dsp:txXfrm>
        <a:off x="1343233" y="1116123"/>
        <a:ext cx="590133" cy="590133"/>
      </dsp:txXfrm>
    </dsp:sp>
    <dsp:sp modelId="{5BC6AEF7-115D-479A-A180-5E979FEDCCEB}">
      <dsp:nvSpPr>
        <dsp:cNvPr id="0" name=""/>
        <dsp:cNvSpPr/>
      </dsp:nvSpPr>
      <dsp:spPr>
        <a:xfrm rot="12900000">
          <a:off x="684567" y="848252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9405-447F-4BFF-8A4E-E438C296625F}">
      <dsp:nvSpPr>
        <dsp:cNvPr id="0" name=""/>
        <dsp:cNvSpPr/>
      </dsp:nvSpPr>
      <dsp:spPr>
        <a:xfrm>
          <a:off x="345948" y="466715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1850</a:t>
          </a:r>
          <a:endParaRPr lang="en-US" sz="1200" kern="1200" dirty="0"/>
        </a:p>
      </dsp:txBody>
      <dsp:txXfrm>
        <a:off x="364525" y="485292"/>
        <a:ext cx="755690" cy="597121"/>
      </dsp:txXfrm>
    </dsp:sp>
    <dsp:sp modelId="{BC70B908-7800-4438-9B74-0EEFD9D23B66}">
      <dsp:nvSpPr>
        <dsp:cNvPr id="0" name=""/>
        <dsp:cNvSpPr/>
      </dsp:nvSpPr>
      <dsp:spPr>
        <a:xfrm rot="16200000">
          <a:off x="1318681" y="518153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A9A1-629B-41B6-8C01-0ADD1F0EFD4A}">
      <dsp:nvSpPr>
        <dsp:cNvPr id="0" name=""/>
        <dsp:cNvSpPr/>
      </dsp:nvSpPr>
      <dsp:spPr>
        <a:xfrm>
          <a:off x="1241877" y="323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Circa. 1847</a:t>
          </a:r>
          <a:endParaRPr lang="en-US" sz="1200" kern="1200" dirty="0"/>
        </a:p>
      </dsp:txBody>
      <dsp:txXfrm>
        <a:off x="1260454" y="18900"/>
        <a:ext cx="755690" cy="597121"/>
      </dsp:txXfrm>
    </dsp:sp>
    <dsp:sp modelId="{4E708038-3EC7-42F7-A936-B91DDFF1E0BB}">
      <dsp:nvSpPr>
        <dsp:cNvPr id="0" name=""/>
        <dsp:cNvSpPr/>
      </dsp:nvSpPr>
      <dsp:spPr>
        <a:xfrm rot="19500000">
          <a:off x="1952794" y="848252"/>
          <a:ext cx="639237" cy="2378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A982C-443C-4B49-8979-BC3A71F2F385}">
      <dsp:nvSpPr>
        <dsp:cNvPr id="0" name=""/>
        <dsp:cNvSpPr/>
      </dsp:nvSpPr>
      <dsp:spPr>
        <a:xfrm>
          <a:off x="2137807" y="466715"/>
          <a:ext cx="792844" cy="63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1840/1860</a:t>
          </a:r>
          <a:endParaRPr lang="en-US" sz="1200" kern="1200" dirty="0"/>
        </a:p>
      </dsp:txBody>
      <dsp:txXfrm>
        <a:off x="2156384" y="485292"/>
        <a:ext cx="755690" cy="597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193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72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662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69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806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755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16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913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076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90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484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11/24/2013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28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0"/>
            <a:ext cx="9144000" cy="6858000"/>
          </a:xfrm>
        </p:spPr>
      </p:pic>
      <p:sp>
        <p:nvSpPr>
          <p:cNvPr id="6" name="Rectangle 5"/>
          <p:cNvSpPr/>
          <p:nvPr/>
        </p:nvSpPr>
        <p:spPr>
          <a:xfrm>
            <a:off x="1879650" y="152400"/>
            <a:ext cx="4959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Battle Scene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3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scontent-b-lax.xx.fbcdn.net/hphotos-prn2/v/1421443_10201702151269798_1088837429_n.jpg?oh=8c492de30dae9113f572c08bef7bb62c&amp;oe=5294F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"/>
            <a:ext cx="7162800" cy="68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linuxgazette.net/issue27/gx/ayers/w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12858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Stem Words</a:t>
            </a:r>
            <a:endParaRPr lang="en-US" dirty="0"/>
          </a:p>
        </p:txBody>
      </p:sp>
      <p:pic>
        <p:nvPicPr>
          <p:cNvPr id="8194" name="Picture 2" descr="http://leanjavaengineering.files.wordpress.com/2012/02/figure3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662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5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Ankit\Documents\GitHub\Tour-de-Museum\PPT\images\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552450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nkit\Documents\GitHub\Tour-de-Museum\PPT\images\battle clu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" y="990600"/>
            <a:ext cx="914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nkit\Documents\GitHub\Tour-de-Museum\PPT\images\pop-up U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19200"/>
            <a:ext cx="914400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4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1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collections.lacma.org/sites/default/files/remote_images/piction/ma-31971146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900559"/>
            <a:ext cx="1828800" cy="2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ollections.lacma.org/sites/default/files/remote_images/piction/ma-31973442-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" y="901338"/>
            <a:ext cx="2324453" cy="23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38717" y="444335"/>
            <a:ext cx="108384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Scenery</a:t>
            </a:r>
            <a:endParaRPr lang="en-US" dirty="0"/>
          </a:p>
        </p:txBody>
      </p:sp>
      <p:pic>
        <p:nvPicPr>
          <p:cNvPr id="11272" name="Picture 8" descr="http://collections.lacma.org/sites/default/files/remote_images/piction/ma-31972021-W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00559"/>
            <a:ext cx="3805530" cy="2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www.dia.org/user_area/comping/1985.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8" y="3315738"/>
            <a:ext cx="4260351" cy="282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://www.dia.org/user_area/thumbnail/39.7-S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8" y="3315738"/>
            <a:ext cx="2028825" cy="19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://www.dia.org/user_area/thumbnail/26.43-D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68" y="3315738"/>
            <a:ext cx="1671930" cy="19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6390045" y="444335"/>
            <a:ext cx="108384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Still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http://upload.wikimedia.org/wikipedia/commons/thumb/d/d2/K_Means_Example_Step_4.svg/197px-K_Means_Example_Step_4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419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0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04800"/>
            <a:ext cx="2514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Artist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598249"/>
              </p:ext>
            </p:extLst>
          </p:nvPr>
        </p:nvGraphicFramePr>
        <p:xfrm>
          <a:off x="914400" y="228600"/>
          <a:ext cx="3276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https://scontent-b-lax.xx.fbcdn.net/hphotos-prn1/v/1388512_10201703218616481_1910323505_n.jpg?oh=946453cb80550f67e4fea8a4b8a7937b&amp;oe=5294B79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1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5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72200" y="30480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Medium Clustering</a:t>
            </a:r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192795"/>
              </p:ext>
            </p:extLst>
          </p:nvPr>
        </p:nvGraphicFramePr>
        <p:xfrm>
          <a:off x="914400" y="228600"/>
          <a:ext cx="3276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40" name="Picture 4" descr="https://scontent-b-lax.xx.fbcdn.net/hphotos-prn2/v/1420419_10201703277257947_443196708_n.jpg?oh=c36b267899b88459a768acaf11bc9104&amp;oe=5294FDB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1145"/>
            <a:ext cx="9144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6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72200" y="30480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Painted Year Clustering</a:t>
            </a:r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985685"/>
              </p:ext>
            </p:extLst>
          </p:nvPr>
        </p:nvGraphicFramePr>
        <p:xfrm>
          <a:off x="914400" y="228600"/>
          <a:ext cx="3276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2" name="Picture 2" descr="https://scontent-b-lax.xx.fbcdn.net/hphotos-prn2/v/1482314_10201703241697058_1986379799_n.jpg?oh=d5de0b91fe02c8f98798807b7fb50a6b&amp;oe=529531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003"/>
            <a:ext cx="9144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2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http://media.licdn.com/mpr/mpr/p/1/000/1dd/352/1bf58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492670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8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://collections.lacma.org/sites/default/files/remote_images/piction/ma-31211559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34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rtic.edu/aic/collections/citi/images/standard/WebMedium/WebImg_000156/7325_16744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34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rtic.edu/aic/collections/citi/images/standard/WebMedium/WebImg_000170/53071_184707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" y="3430522"/>
            <a:ext cx="4443984" cy="342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ollections.lacma.org/sites/default/files/remote_images/piction/ma-31726248-WE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30522"/>
            <a:ext cx="4724400" cy="34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886200" y="32004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http://www.lexisnexis.com/COMMUNITY/CORPSEC/cfs-file.ashx/__key/CommunityServer.Blogs.Components.WeblogFiles/fcpa-law-blog/challen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6" y="0"/>
            <a:ext cx="91558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5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De Museum to the Rescue!</a:t>
            </a:r>
            <a:endParaRPr lang="en-US" dirty="0"/>
          </a:p>
        </p:txBody>
      </p:sp>
      <p:pic>
        <p:nvPicPr>
          <p:cNvPr id="2050" name="Picture 2" descr="C:\Users\Ankit\Documents\GitHub\Tour-de-Museum\PPT\images\bat-k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1714501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34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2790825"/>
          </a:xfrm>
        </p:spPr>
      </p:pic>
      <p:pic>
        <p:nvPicPr>
          <p:cNvPr id="3077" name="Picture 5" descr="C:\Users\Ankit\Documents\GitHub\Tour-de-Museum\PPT\images\lac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2819400"/>
            <a:ext cx="4553712" cy="169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nkit\Documents\GitHub\Tour-de-Museum\PPT\images\di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3588"/>
            <a:ext cx="4495800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nkit\Documents\GitHub\Tour-de-Museum\PPT\images\scrap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3152775"/>
            <a:ext cx="28575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6803327" y="2291684"/>
            <a:ext cx="842772" cy="984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http://www.quakefinder.com/images/logo-perl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35147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8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0"/>
            <a:ext cx="3886200" cy="1744133"/>
          </a:xfrm>
        </p:spPr>
      </p:pic>
      <p:pic>
        <p:nvPicPr>
          <p:cNvPr id="6147" name="Picture 3" descr="C:\Users\Ankit\Documents\GitHub\Tour-de-Museum\PPT\images\refine screen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50"/>
            <a:ext cx="91440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://www.h-online.com/imgs/43/5/9/4/9/1/5/GoogleRefineLogo200-6f445ab5582dc2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57200"/>
            <a:ext cx="1905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1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TEhUTEhIWFhUWFxUbFhQXFxkdFRoZFxQXFxYYGBUYHCggGB8lHBcYITUhJSorLi4uGB8zODMsNygtLisBCgoKDg0OGxAQGywmICQsLCwsLy8sLCwsLCwsLCwsLCw0LCwsLCwsLCwsLCwvLCwsLCwsLCwsLCwsLCwsLCwsLP/AABEIALABHgMBEQACEQEDEQH/xAAcAAEAAgIDAQAAAAAAAAAAAAAABgcEBQEDCAL/xABMEAACAQMABwUCBwwIBQUAAAABAgMABBEFBgcSITFRE0FhcYEikTJScpKhsdIUFyMlQlNzgpOys9EVMzVUYmN0wRaiwuLwJDRDg6P/xAAbAQEAAwEBAQEAAAAAAAAAAAAAAgMEBQEGB//EADYRAAIBAgQEAwYGAgIDAAAAAAABAgMRBBIhMRMUQVEFMmEGIjNxgaEjQrHB4fCR0RZiFVLx/9oADAMBAAIRAxEAPwC8aAUAoBQCgFAKAUAoBQCgFAKAUAoBQCgOu5nWNGd2CoilmY8gqjJJ8ABQFGaZ1tvtKzPHaO0FspxwJUkdzSOOJJ+IOH115isVRwcM1TVvZdf76kKFGripWp6Jbs141Inj9uG8Ik6gMhz8sMT9FcyPtFTbtKm0vnf7WX6m6Xgc0rxnr8rfe5MNnGv0/wB0f0fpA5kJxHKfhFsZCPjg2Rybv5cc1104VIKpTd0znpzhN06i1Ra9QLRQCgFAKAUAoBQCgFAKAUAoBQCgFAKAUAoBQCgFAKAUAoBQCgFAVjrntJlW4az0dEssq5DysMqrD4SquQDjvYnAPDBqUnTpQ4lV2RWnOc8lNXZpP+NNM234WeOKaMcXXCggd/tJxXzwQKzUcfg688kJa9L6XLquFxVGOecdOtuhaOqusUV9brPDyPBkPwkcYyre8HxBBrTKLi7MrjJSV0biokiHbXJ2TRNyV7+yU/JeZFb6CR61ZS8yK6vkZCNQrdVsoyvNi7MfHeI4+gA9K+P8bqSljJJ9LJfK1/3O94XGMcNG3W/6kgKVyrnRuQLaGOzntZk/rAcjrmN1ZPcTX1fs5OTp1IPa6++/6Hz/AI0kpwmt9T0Ip4V1jIc0AoBQCgFAKAUAoBQCgFAKAUAoBQCgFAKAUAoBQCgFAKAUAoDquiQjFfhBWx544UBQ2zGMGOZzxkLgMe/G6CPpLVwfaOcuJCPS1/rf/wCHR8EUeHOXW/2JwEr5u52WzVbGZ1S80hArqE3lMaZGTutIGKr3gDdB/Vr9CpylPD05T3aV/wDB8laMas4x2uy26EzA09otbq3lt34LKjLkcwSODDxBwfSvU7O541dWKI0VpKXRUz2d6jBd7eVhx4Hhvp8ZDjPDkc9+RWDxXwrnLVaT95afP+SzA47lr06m36fwSO410s1XeEu90VVbe8uIAHrXz8PBMbKWVxt6tqx1peJ4eMb5rmr1Q0VLpe/W6kQpawMp8DuHeWMH8ok8W6D0r6zCYWGCocOLu3u/X+7HDrVpYqrxHolsXvUiYoBQCgFAKAUAoBQCgFAKAUAoBQCgFAKAUAoBQCgFAKAUAoBQCgKj1m1Hu7S5e70YokjkJMlv3gk5OASN5ckkYORnHGo4nD0cXT4dXps+qI0p1MPPPT67ow0XS90OyisfufPBppSVCg943hn3BjXOo+BYanPNOTlbp/s1VPEq9SOWMcvqVxpHR9xY3O5IGimjIZWB48zuujDmDg8R4jrX0KakjitSgy8dmOvwvl7CfC3KDu4CVR+Uo7mHevqOgzVKeXVGylVzqz3J9VRcYWltEQXKblxCkq9wdQcHqDzB8RXqbWx40nueZddrGOG/uYoQBGkmEAOQBgHGT51tg7xVzn1UlJ2PQ+z850bZ8MfgIv3RxrHPzM3w8qJBUSRBNpWv33AFhgUPcyDIByVRSSAxA4sSQQF8M+BshC+r2KqlTLotyvy+m5fwrXboTx3O03PTcQbo9awT8ZwMJZdX6paGmHhuLms2i9Lm/wBSto9wlwtnpMcWIVJsAEM3BQ+PZZSeG8MY788xui6daHEpO6MzdSnPh1VZluVAtFAKAUAoBQCgFAKAUAoBQCgFAKAUAoBQCgFAKAUAoBQCgFAR7XbVWLSFuY5MK6gmKXHFGx9KnHEd48cGpwm4shOCmrMoLVXQN3JL2tqyqYX4Tb2E3l4+ycEtw8OR486hjvEsPhLKre76LV2KMNhKtV3h06ls6oa7XP3ULHSMaLK4zFKnBX4E4I5ccNgjHLGKjRrUsRS4tF3X3Re89OfDqLUxNq+l5pLiDRdu5TtlDTOO9CWAXhxxhGJHfwHWpVKscPRlXn+Ui4yqVFSj1NNJs1tuz3VaQPjhJkHj4pjGPD6a+Yj7SYniZmll7fz/AH5HTfhVFxsm79yQ7INNSkTaPn4taYEbf5eSu744IGD0YdK+pzxqwjVhtJXObDNGThLdFkVEsKIvR2msM/a8SrHcB/wxKEx+r7X01k8YnKGAeXrZP5X/AKiWBipYtZumxMHFfEI+oTIJtPiXs4n5PvMAe/d3cn3HHvr6f2cnLPOPSyf1ON43GOSEut/sXtoeRmt4Wf4TRRlvMoCfpruPc5q2MyvD0UAoBQCgFAKAUAoBQCgFAKAUAoBQCgFAKAUBGNb9ebXR+FmYtKRkQpgvjqckBRwPE88HGanCm5bEJ1FHcjFltlty4E9tNCrcn4MMdSOBx5ZqSpX8rTIca3mTRZFldpKiyROHRwCrKcgg94NVNWLrndQEdv8AXnR8Mhiku4w4OGAy26ejFQQD51NQk+hB1IrRs2sjJcQN2UiskqMFkQgr7SkZBFR2ZLdFO6l6Zjs0eyu/wMsTt8IHBzx5/wDmQRiuD454ZXr1lXorMmkrdVb9i/AYunTg6dTRo+l0lFfaYsVif2IX3u04jeZfwm6vh7AHjk+u/wAGwNXCYebq6OXTsv8AZnxeIhXrRUNl1N1ta0fJb3NvpSMBhGFjlUnH5TbpHmHZfDA4c63VKEcTRlQlpcrnOVKpGquhgS7RbQR743y+P6vdwc9C3wfXNfKx9nMXxMrtbvf9tzqf+VoZbq9+xudkWhpgbi/uFKNckbiEYO5ksWx0JIAz3Lnvr6xQjSpxpQ2irHMg5Tk6kupZNRLTzztU0zC2k+2s2/CRhRJICNxpE4cOuFwpPI4x3cdHBVSk4VFdMyVKmSopQ3R9Q7ShufhIPbHxXAUn1GV+mvnZ+zTze5U09Vr+uv2OvDxr3fehr6bf3/Jl6tau3OmLlJ7hDHaIQeIO6yg53Ez8Le5FuWPQV2cLhaWCp5Iat7v+/oYK1apiqmeeiWyL4Ar0mc0AoBQCgFAKAUAoBQCgFAKAUAoBQCgFAKAUBw7YBPSgKC1PX7rnuL6fDSNId3PELwzw8huqOgFcjx/EzpqNCDsmrv19Db4PQjUcq0tXey9CZXNokqFJFDK3MH/zgfGvl6dWdKanTdmjtVYRqRcZK6Kd0lcS20klstxII43cBRIwXnz3QcZNfo+GqKtRjVa3SZ8XXhKlUlTT2Zr0vmzkStnwc5+utFin3kXDq9qjaC2j3oUkZ0VmdhkksAfZP5I491fAY7xfFvESyzcUm0kvTv3+p9LQwVFUldJ3W5ptBa0/0Nd3FsFaW2Lqd3ewyEqCSuRgnBCkHGd0ca+vwVSWLwsKstG1+9jiVpLD1pQWxYbvo7TML7gjeXs2CllAniJBAPHjgE54ZGat9+myV4VVoUTo2ZoJ45cHeikRseKOCR9GK2tXVjlRnllfsTPa3rULqVYIWDQxcSwOVeQjmD3hQceZaqaNPKrs04mupPLHY2+xTVcHfvZUBHwIQwzyOXcZ8cKD4NUK8/youwlPTMyY7S9ZXsrUGAZnmcRxZ44JGS2DzwOA8SKpgk9ZbLU01JNLTdkBl1RvGQu+kpjOwORvv2fEcUJ3uXdnHpXA/wCSQ4llT9zvfX57fb7mxeFzcNZ6/YiOpepM19cGL4EcTYnk+LgkFVHexwQOnM+P07qxyqS66o5MKLcmn03PRej9DwQxJFHEoSMAIMAkep7yeOeprK23qbVFJWM+vD0UAoBQCgFAKAUAoBQCgFAKAUAoBQCgFAKAUAoBQFD6Ws5NC3cgaNms5mzG6/k88L03hyweYAIrN4hgFjoJxdpr7k8JinhJtNXi/sdl5r/Aq/gVeSQ8FXdIGTwGe88e4ZzXEo+z2IlP8VpR+d39P5OjV8XoqP4d2yZbKdU3gikubtB29wwbdYDeRRkjOfgsSxJHyelfTyyxShDZaHHgm7yluyaaa0VHdQSW8o9iRSDjmOjL0IOCPKoptO5OUU1ZlYxam6Yth2FtPDJCOCO/BlHySDu+QLVmr+HYLEVOLUjr1s9zyFXEU45Iy0MfSGx6cx9ot0slwcmRWBCMSc+zJzB8xx8K6FOrGCUUrJbGSphpS1vqQRrG4tJwrK8M6EFe5h3AqRzB6jga1Xi436HPanCVtmWXojUyBFzOvaytxdmJxk8Tgeff318DjfaDE1aj4MssVtbf5s+mw/hdKEfxFml1I/rzqlHDH28AKqCA8eeGCcAqTy4kDHjXW8D8ZqV6nAr6t7P5dGYfEvD4Uo8WnouqMOfaXdrGsNusVvGihVCJlgAPjOSM+OK+j4Eb3ZgWLlay0InLeXFxOrF5Jp8jczl3yDkBRx4eAqUoRyuL2PIzm5J9SwH1+ZR2TWcwuuXZYPFvL4WPDH86+Q/41LiaVFk+9v0+53l4qlGzi832Jrsr1cmtYJZbkYnuZO0Ze9R3A+OSx8Mgd1fRSypKMdkrL6GKCespbvUm9RLBQCgFAKAUAoBQCgFAKAUAoBQCgFAKAUAoBQCgFAYz6QiHOWMebr/OvbM8ujGuNL2pBV54CDzDSJg+YJr1Rl2PHKPc11nNouFt+JrKNvjIYVb3jjXrU33IqVNbWM4ay2f98t/2yfarzJLse8WHdHfFpm3b4NxC3lIh+o15lfY9UovqZqMCMggjqOVeEjmgIdtQ0W0tqJY1y9u4k5cd0ZDY8uDY/wANWUrXcXs1Yz4mLcVJbp3MXRGlY7hA8bDOOK59pT3gj/evzzG4GrhKjhUWnR9Gd3D4iFaClF/waTXG8EqrZQYeadlXdHHdAYElscuXuya7Xs9gKnG5matGN7eratoc/wAUxEXDgR1lL7G5sNk1imDIZZT0Z8L7kAP019Y68mYIYSnH1JdorQ0Fsu7bwxxjv3FAJ8zzPrVLk3uaIxUdkZksqqMswA6kgD6a8JXMKXTlsvwrmEecqD/epZX2IucVuzq/4ls/75b/ALZPtUyS7HnFh3R9DWK0/vcH7VP50yS7DiR7o7U01bnlcQnykT+deZX2Pc0e53RXsbHCyISe4MCfcDSzPboyK8PRQCgFAKAUAoBQCgFAKAUAoBQCgFAKAUB5s2haINtfzoRwdjIh6rIS3DyO8P1a6NKWaCORiIuNRkdxVpSKAUAxQHdaXTxHeidoz1Rip96mvGk9z1Sa2ZKtDbSr+AjMvbL8WUZPzxhveTVUqEGXwxU476lnap7Sra7Ijk/ATHgFc5Rj3BJOHHwIB6ZrLOhKOu5tp4mE9NmZmldn1lOxcxtGx4ns23QT13SCB6AV5GtOInhqcnexsNBas2tkC0MYU49qRjlscz7R+CPAYFRlUlPcnTowp+VEU1o2sQQkpar27jm+cQjyPN/TA8athh299Cmpi4x0jqVxpfX+/uM71wY1P5EXsD3j2j6mtMaMF0Mk8TUl1I1PIXbedizHmzEk+88asSsUuTZ8Yr08FAMUAxQE+2M6HMt92+PYgVjnHDfdSij3Fj6Cs+IlaNu5rwkG5Zuxe9YTpCgFAKAUAoBQCgFAKAUAoBQCgFAKAUAoDUax6tW96gW4j3t3O64OHXPPdYeQ4cuFThOUdiE6cZq0iLjZHYfGn/aL9irOYmU8pTPobJLDrN+0H2acxMcpTOfvS2H+d+0/7acxMcpTOmXZBZH4Mk6/rofrSveYmePCUzT3+xnvgu/JZI8/86kY+bUlie6K5YJdGQfWLUi8swWli3oxzljO8g8+GV9QKvhVjLYzVMPOG6I5VpSWjs12iGMra3j5j5RzMeKdEdj+T0J5eXLLWo9Ym3D4n8szT7Q9fHvHaGElbZTjHIykH4Tf4ei+p6CdKio6vcrr4hzdo7EGq8zEv0Bs4vrkBuzEKH8qUlSR1CAFj6gVTKvGJohhZy9CY2OxlB/XXbt4RoF+li2fcKpeJfRGhYKPVm0j2Q2I5vOf11H1JUOYmT5Smdv3pbD/ADv2n/bTmJnvKUzg7JLDrP8AtB9mnMTHKUzgbI7DrP5doPs05iY5SmTDQ2iIbWIRW8YRBxwOZPeWJ4sfE1VKTk7svjBRVkZ1RJCgFAKAUAoBQCgFAQ7WzaJbWE4gmjlZiivlFUrhmYAZLDj7JqyNNyV0VzqqDszTffosvzNx81Pt1LgyIcxE5G2ex/NXHzE+3TgyHMRMy12u6OY+00sfy4j/ANG9XnBkeqvAlGiNZLS64W9zHIfihhv+qH2h7qg4tbliknsbWokjqupxGjO2cIrMcc8KCTj3UBXQ20WX5m4+an26u4EijmIj79Fl+ZuPmp9unBkOYicjbRZfmrj5qfbpwZDmImx0dtW0dKcGV4j/AJqED5y5UepqLpSRJVoMmdtcJIoeN1dGGVZSCpHUEcDVexYnfY7aHooBQHBFAVJtP2fKqveWihQoLTQqPZwOJkQd2OZHLHHz10a35ZGHE4dWzRKmrWc85AzwAyTyA514el57OtnyWyrcXKhrg4KqRlYugA736t3ch1OKrWzaLY6eHw6gry3LBrOahQCgFAKAUBXu2+dksEKOynt04qSD8F+8VbRXvFNd2joUUulZwQRcTAjkRI+frrVlXYx55dy0dZNcLz+idH3Ec7RyyGRZGULluzLICcjv3c8O81TGms7RonVagmQz/j3Sf99k9yfZqzhR7FHMy7noPVK5eWytpJG3neGNmY8ySgJPCsk1aTRupu8UzbVEmKAUAoBQFAbdP7SX/TxfxJa1UfKY8TuivKuMxknR035mT5jfyry6JZX2MY88d45jvr08ORwII5jiD3gjkQaBOxYupG1Oe3ZYrwtNBwG+eM0Y6g/ljwPHoe6qZ0k9i+nXa0kXTpK5SWzlkjYMjwSFWU5BBjJBBrMlZmxvQ8oLW85jOyGBn4IjMRzCgn6qXCTewnt3T4aMvylI+ulxZnXQ8JPqHrhLo+cEEmBmHbRdxHIuo7nA9+MVCcFJFtKo4s9MxuGAZTkEAgjkQeINYjoH1QCgFAcEZ4GgPN20DQP3HeyRKMRtiSL5Dk8PRgy+ldGlPNG5yMRTyTsbzY7oAXF2Z3GUt8MM8jIc7nuwW8wtQxE7RsupZhKeaWZ9C9qwnTFAKAUAoBQCgK526/2en6dP3Hq6j5ijEeQoOtRhLg0fqzLe6F0esQBKNOTkgc5pB31RnUJu5olSdSnFIwfvWXXxF+ev86nzESnkpdy4NXrMw2sETfCjjRT5qoB41lk7ybOhTjlikbCokxQCgFAKAoHbn/aS/wCni/iS1roeUxYnzIrqUeyfI/VVxRHdHsOucdQ1+l9CW9yu5cQpIP8AEoyPktzU+Ir1Sa2PHFPco/aPs5NiPui3Je2J9oHi8RJ4ZP5Snlnu5HrWqnVzaMxVqOXVFf4q4zlnbKNYyIbqxkOVMM0kPgQh7RPI5DAeDdaz1Y6qRqoT0cSsFFaDKy0tgX/ubn9Cv79Z6+yNeF6l3MM8DxHSsxrKK226uw280M0KBO3Em+ijC7yFTvADkSH4+XnWqjJtWZixMEmmitcVeZi9LLaLBY2llFcRzM7WkEmUCkbpDIMlmHH2CfUVkdJyba7m/iqCSZk2G160lljiWGcGR0QEqmAXYKCfb5caOjJK4WIi3Y3Otev1pYnckYvLj+qjwWHTeJIC+pz4VGNOUic6sYbkIk24cfZsMjqbjB9wiOPfVnL+pTzS7G/0Btcs52CTK1ux73wYs/pBy8yAKjKjJbE4YiMtyZ3+iLa43WmghmwPZZ0V8A8eBYHgarUmtmWuKe6PhIbWyidlWG3iHtOVVUTOAMnAAJ4Ae6l3JiyiiCaY2y2sZK28Mk+PyiRGh8iQW/5atVBvcpliYrY1ce3A59qwwOouMn3GIZ99e8v6keaXYl2re0yyu2Ee80MjHASUABieQVwSpPhkGq5UpIthWjImdVlprdPaet7OPtbmUIvcObMeiqOLHyr2MXLYjKSirsrnSG22MNiCzdx8aSQRn3Kr1eqD6soeJXY+tG7a4mbE9o8Y+Mkgk9SCqH3Zrx0H0YWJj1R97XdLQ3Wio5reQSIZ04juO4+QRzU+B40pJqdmK8k4XRSWK1GIvDVfW+HR2hrJ5kkYSGZRuBSeE0hOd4issoOU3Y3QqKFNNnb9+my/M3HzU+3XnAkOYiTm303C1ql2ziOF0V96QhcBgCN45wDxxVWV3sXKSauRDS216wiJEfaTkd6LhfnORn0BqxUZMrlXiiOy7cTn2bDI6m4wfcITj31PgepDmV2MzR222Fjie0kjHVHWT6wleOg+jPViY9UWHoDWC3vI+0tpQ4HwhyZT0ZTxX1qqUXHcujJS2NpUSRQW3IfjJf8ATxfxJa10PKYcV5kV3KPZPkfqq4zx3R7BrnHWFAdN5apLG8cihkdSrKeRDDBFE7Bq55V05o021xNATkxOy56gHgfUYPrXQi7q5yprLJo40NemCZJR3ZB+SylGHzWNJK6sISyu5ggV6RuTnZRrLBYzTPcsyq8aqu6pbiGzyHKqqsHK1jRh6kY3uWNdbXrBRle2c9BHj6XIqlUJGh4iCKl161uk0jMsjJuRoCI4wc4BOWJbAyTge4eZ0U6eVGOrVzswNWdX5b24WCEcT8N8cETPtO3l07zwr2clFXZ5Tg5uyJTtqtVivYI0GFSzhVR4LLOB9AquhrF/MuxOjSILbTNG6uhwyMrKejKQQfeKuauZk7O5lWGj57uUrFG80rEs2OJJJ4szHlxPMmvG1FakkpTehsdL6lX1shkmtnVBzcFWC+LbhO6PE8KiqkXomSlSmldo0GKmVFs7F9bipNjO/sbrNCzH4O6N50z8XALDphuorPWh+ZGzD1b+6yIbQtb30hOcEi3QkQx93TtGHex+gcOubKdPKimtVzv0NHobQs91J2dvE0j8yByA6sx4KPOpyko7kIwcnZElutlukkQv2Ktj8lJFL+g7/IVWq0C14eaIbJGQSrAggkEEcQRwIIPKrSjZlz7Kde8wSw3b5NvG0iSHixiQe0p6leGOoI6cc1WnrdG2hWurPoVdrVp+W+uGnlPPgidyJn2VH+57zk1fCCirGWpUc3c1travI6xxozuxwqqCWJ6ADnUnZEEm3ZEgudn+kY07RrR90DJ3SjMB8hWJ+ioKpDuWujNdCPLMwUoGIViCy54ErnBI6jJ95qdirM7WOvFDwnOs4/Eei/0lz/EeqY/EZql8JEDxVpQXfrWmdWI/CGyP/wCkQ/3rNH4v+Ta/g/QqHQ2gLm6OLaB5ccCVHsg+LnCj1NaHJLcyRhKWyJQuybSRGezjHgZVz/L6ar40S3l5kX05oG4tH7O5iaNjxGcFWHVWHA+lWRkpbFUoOO52ar6dksrlLiIn2T7a9zoT7SHzHLoQD3V5KOZWPac8srnqe1uFkRZEOVdVZT1DAEH3GsJ0kUTtwH4xX/TxfxJa2UPKc/F+ZFeyDgfI1cZ4vVHr2uadgUAoDzdtRA/pW6x8aP39jHmt1LyI5mIf4jIrirCi4xQXPpIi3wQT5An6qHq1OZISvwlI8wR9dBZnynMHGfDjg+HDjQXLh2ba+WaBbZrZLQsQA6nMbtyG+ze0D3ZYkeIrLVpS3vc3Ua8PLaxodug/GMf+lj/jT1PD+UrxfmRXZFXmQ9KbO9XVsrONcDtJAHlbvLMM4z0UHA9eprBUlmkdWlDJGxJnUEEEAg8CDyIPMEVAtPM+v+gxaX00KDEeQ8Y6K4yB6HI9K305Zo3OXXjknYj6kjkSOBHDoQQR6gketTsVXPnFDy5e+zK7sbSxjDXVussv4SXMqBt5uSkE5G6uBjrnrWSqpSlsdGjKnGO6/wAks/4qsv77bfto/tVVkl2LeLT/APZf5KX2vpbteLPbSxSCVPwnZurYdDjJ3TwypX5prVRvazMWJcXK8WQZGI5EjIIOOh4EeVXWM9z5xQ8uXVsN0EqwPdsoLyMUQ9EXGcdMtnPyRWWvLWx0MLC0cxaNZzUUdtr1dWGdLqMALPkSAcu0XjvfrA+9Se+tdCV1ZmDFQs8yK1xV5kuTjWYfiPRn6S4/iPVMfiM1Sf4MSCbtWme56W1f0VFc6JtoJ13o2gtyy5IzubjrxHHmorFJtTbR06aTppPsbea7trSNVZ4YI1GFUsqKB0AOKhZyJ3UTUybQdGrzvIz5bx+kCpcOXYjxYdyG7UtZ7C8sWSKdXmR42jG62fhhXwSvD2GY+lW0oSUtSmtUhKG5TW7Wkw3PTOzWcvoy0J7o935jFP8AprDUXvM6lJ3girNto/GK/wCnj/flrTh/KYsY/fRX8i8D5GrzLF6o9cVzDtigOm8ulijeSRgqIpZmPcAMmvUr6HjdldnlzTV+bi4lnYYMrs2OgJ4D0GB6V0IxsrHGnPNJs40PYGaZIx35J+Sql2+hTSTsrims0rGEFqRG5Z2wgf8Aqbj9Ev79ZsRsjbgt2XQwzwPKspvKr2v6oQrAbyFFjdGUSBQArq7BQxUcN4MRx7wTnurTQqO+VmPFUllzIp3drUc65s9OaVa57AyElooFiLHmdyWVlPj7LqPSoxjluWVKmZL0NcijIzyyM+XfUiCep60WuYdw5oCiNtwH9Irj+7x58+0l/wBsVsw/lOdjH76IBu1eY7jdoLnzw6ih7qMjqKHtmMjqKHlmcjFBqc7tDy56I2T4/oq3x/m58+2krDW87Oth/hol1VF5W+3QD7ih6/dC4/ZSZq/D+YyYzyL5lI7tbDm3JvrIv4k0Z8u4/iPVMfiSNc3+DH6kH3KuMty1NOa9va2Fpa2pAmNtCZJOZjBQboUfGI45PIEdeGaNLNJt9zbLEZIRit7FX3MjOxeRi7txZ2JLHzY8TWhJIxube5t9HanXs4DRWkpU8mI3VPiC5ANRdSK3ZbGjUlsj70pqTe28TTT25SNd3eYuhxvMFHBWJ5kD1oqkW7JiVGpFXaNDuVMpuejNlv8AZdt5SfxnrBW87Oth/horbbUPxgv+nj/flrTh/KYca/fXyIA68D5GrzInqes65Z3zX6W03b2y708yRjox9o+S829BUoxctiEpxj5mUxtC1+a9/AQApbg5OfhyEHgWH5KjmF9T0GulRy6vc5uIxWf3Y7EF3avMlyyNl+rh7G5vXGB2MqQ+JKHtG9MBc+LdKzVp6qJvwtP3XNlbBa0mC5Zmwwf+puP0S/v1mxOyN+BerLlZscTwHWsh0Sr9retsDW5s4XWR3Ze0KnKoEYNjeHDeJA4dwznurTQpu+ZmHF145ciKf3a1nNuds1sVCEjg67y+W+6fWhrwk00k+51FK9I3PRuoGnlu7ONs/hEUJKveGUYzjowGR5+Fc+rDLI7VCoqkEyRSOFBZiAACSTwAA4kk91Vlx5u150uLu9mmX4GQsfyEG6D68W9a6FOOWNji16mebaNHHCWOACTgnA6KCxPoAT6VYVLU+d2h5cvrZTpxLizSEkdrAAjLwyVHwHA6YwPMGsNaDjK/c6+FqKcLdUTXcHQVSabDcHQUFiu9qlzBcWksUMivLblJXVOO6u92bZI4AjfzjngVoopqSb6mTEuMoNLdalKbtbDlXLi2J6bUwvZsQHRi8YPejY3gOpDZP61ZMRDXMdPB1U45Sz6zG0pXbPp1Zp0tozkQZLkcu0bA3f1QPexHdWzDwsrs5mMqpvKuhXG7WgxXJxrAn4l0b8u4/iPVMPiSNVV/gQ+pC+yq4yXPuXLHLcTgD0AAH0AClg5Nkv2T6Mjlv17UA9mjOqnkWBUA478ZJ8wOlU121DQ1YNKVTUvusJ1yuts2l1W2W1BzJKysV6Ih3snzYADyPStGHjeVzFjaqjHL1ZS/ZVsOXc9BbLP7Lt//ALf48lYK/nZ2MJ8FfX9Su9sy50gv6CP9+StGH8hix3xF8iCdnWgx6ncZ5Pjv84/zryyPc0u509nXp5qFiJIAGSeAA5k9AO+g1J9qfszlnYSXYMUPA7h4Sv4Y/IHiePh31nqV0tIm2hg5S1noi29I26x2kiIoVFhcKoGAAEIAArIneR0pJKLS7HmUJXTOBqdkZZfgkjyJH1V5oE2tjiQs3wiT5kn66C7Pns69GputV9Vpr6QJEuEBG/KR7CDv82xyX6udQnUUFqW0aM6jsjdbVtHJBcwQxDCR2kSr6SzcT4nn61XQd02+5fjI5ZRiuxDFhJIAHEnAHieVXmOzMuxu57aQtE7xSKSDg4PA8VYd/HuNRaUlqSjOcHpoZ2ldaLy5TcmuHZO9fZVT5hAN71qMacI6pE516s1Zs0u5VhTqWpsi1TIzeTLwKlYVI5hhh3x0I9kdcnwrJiKn5UdLBUX55fQi2v2pj2UpdFJt3PsP8XP/AMbdCO4948c1bSqqSt1M+JoOm7rYjVpO8TiSJ2R15MpIYeoq1pPRmeMpRd0SqHaRpFRjtlbxaNM/QBVToQNKxlVGr0trXe3IKy3DlTzRcKpHQhcZ9alGnGOyK516k9GyR7HbRZJ7mNxlHtyrDqrOoI9xqrEOyTRowKu5J9iL606uSWU7QuCV4mN+507iPHuI7jV0JqauZq1KVOVmauB2Rg6MVZTlWUkMD1BHKpNJlSbTujfT66aQdNxruTdxg43Q2PlqA301DhQ7F7xNVq1zQrbMQzBSQuN5scBvHAye7Jqd0UWb1Pjs69GpPtJQ72h9Hjo8/wDEesydqkjflzUIfUjH3HVmYq4ZuNOastCkMoGY5o42B6OUG8p9ckeB8KjGpe6LJ0LWfc1tojxOskbFHU5VlOCD5163fRkFBp3RJTrxpDd3e2HyuzTe9+MfRVfDgX8apbc0A0fNcNJId6RgpeR2OThRzJPlgCrMyWhTw3JtmH9x17mI8MuvZoMaOhHQzfTM5/3rHW87Ojhlaml8/wBTnWTUe3vZRNK0oYIF9hlAwCxHAqePtGvYVXFWQqYeNR3ZqvvVWf5yf5yfYqXMSK+Tp+pyNlVn8ef56fYpzEhydP1Mm22Z2C80kf5UjfUuK8deZJYSkuhIdGaDt7f+ogjjPVVG96tzPvquU5S3ZdGnCHlRsaiTOu5hDoyHkylTjngjBojxq6sQcbKbP85P85PsVfzEjLyVP1H3qrP85P8AOT7FOYkOTp+pyNlVn8ef56fYpzEhydP1M6x2c2EZyYjIf8xyR80YB91RdabJRwlJdCU28CooRFVVHJVACjyA5VU3c0JJKyKg2wR5vk/08f8AFmrXQ8v1Odi1ep9P9kNtIPwifLX94Vc3oZ1DVF46y6lW14d91KSfnEwGPTeBGG9eNYoVZR2OnVw8Kmr3Io2yIZ4XnDoYcn39p/tVvMehn5H/ALfb+Td6F2a2kDB33p2HLtMbmfkDgfXNQlXky2GEhHV6kzAqk1HzNErqVZQykYKkZBB7iDzoeNX0ZDNK7MbOUlo9+EnuQgp81gcehFXRryW5mng6b20NK2yHjwvOHjBk+/tanzHoVcj/ANvt/JnWWye3U5lmkk8AFQH6z9NePES6InHBQ6smWh9CQWq7sESoDzIHtH5THifWqZSctzTCnGCtFH3pbRMNzGY54w6+PMHqpHFT4ikZOLuhOEZq0kQW+2Swk5huHQdHQPj1BU1csQ+qMksFH8r/AHFjslhBzNcO46IgTPqSxo8Q+iEcFH8z/Yk95qfava/cioY4t5W/B4DFl7yzA7x8TVaqSzZjQ6EHDJ0NH96qz/OT/OT7FT5iRVydP1Ny+psBt4rbek3ISxU5G97RJOTu45npUOI73LlRioqPYxPve23x5fnL9mnFZ5wYkjj0bGIRAV34woXDYOQBgZqF3e5blVrEZvtnsDHMTtH4H2lHlnB+mpqqyp0V0Om12cxg/hJmYdFUL9JLV7xWFRXUk0OhYUhaBECo6kNj4R3hgkseZ8TUMzvcsUUlY0X3vbb48vzl+zUuKyvgxJBobRaW0QijLFQSfaIJ4nJ5AVCTu7lkYqKsjOrwkKAUAoBQCgFAKAUAoBQCgKo2qRZvE/QJ/FlrTSfumPEK8/oRO1g9tPlL9YqxspUdT0HWI6QoBQCgFAKAUAoBQCgFAKAUAoBQCgFAKAUAoBQCgFAKAUAoBQCgFAKAUAoBQCgIZrlqvNdTrJHuYEar7TEHIdz0PxhVkJpKxTUpuTujXaK1ClEqtMyBFIJCkknBzjkMZ61J1FbQjGi76liVSaBQCgFAKAUAoBQCgFAKAUAoBQCgFAKAUAoB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 descr="http://imash.leeds.ac.uk/services/i-caw/app-alt/img/dbp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" y="-16823"/>
            <a:ext cx="2748738" cy="16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" y="2286000"/>
            <a:ext cx="2746318" cy="1676399"/>
          </a:xfrm>
        </p:spPr>
      </p:pic>
      <p:pic>
        <p:nvPicPr>
          <p:cNvPr id="7" name="Picture 5" descr="C:\Users\Ankit\Documents\GitHub\Tour-de-Museum\PPT\images\lac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" y="4114800"/>
            <a:ext cx="265964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nkit\Documents\GitHub\Tour-de-Museum\PPT\images\d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2601736" cy="114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5" name="Right Arrow 21514"/>
          <p:cNvSpPr/>
          <p:nvPr/>
        </p:nvSpPr>
        <p:spPr>
          <a:xfrm>
            <a:off x="3505200" y="762000"/>
            <a:ext cx="1990602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6" name="Bent-Up Arrow 21515"/>
          <p:cNvSpPr/>
          <p:nvPr/>
        </p:nvSpPr>
        <p:spPr>
          <a:xfrm>
            <a:off x="3505200" y="2286000"/>
            <a:ext cx="3429000" cy="1828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7" name="Rectangle 21516"/>
          <p:cNvSpPr/>
          <p:nvPr/>
        </p:nvSpPr>
        <p:spPr>
          <a:xfrm>
            <a:off x="5867400" y="533400"/>
            <a:ext cx="16764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FRIL</a:t>
            </a:r>
            <a:endParaRPr lang="en-US" dirty="0"/>
          </a:p>
        </p:txBody>
      </p:sp>
      <p:sp>
        <p:nvSpPr>
          <p:cNvPr id="21518" name="Right Arrow 21517"/>
          <p:cNvSpPr/>
          <p:nvPr/>
        </p:nvSpPr>
        <p:spPr>
          <a:xfrm>
            <a:off x="7772400" y="813460"/>
            <a:ext cx="914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9" name="TextBox 21518"/>
          <p:cNvSpPr txBox="1"/>
          <p:nvPr/>
        </p:nvSpPr>
        <p:spPr>
          <a:xfrm>
            <a:off x="7563157" y="1533896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229600" cy="4208555"/>
          </a:xfrm>
        </p:spPr>
      </p:pic>
      <p:pic>
        <p:nvPicPr>
          <p:cNvPr id="4099" name="Picture 3" descr="C:\Users\Ankit\Documents\GitHub\Tour-de-Museum\PPT\images\cala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"/>
            <a:ext cx="3518581" cy="4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6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Tokenizing the Title and Description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200"/>
            <a:ext cx="4320779" cy="2880519"/>
          </a:xfrm>
        </p:spPr>
      </p:pic>
    </p:spTree>
    <p:extLst>
      <p:ext uri="{BB962C8B-B14F-4D97-AF65-F5344CB8AC3E}">
        <p14:creationId xmlns:p14="http://schemas.microsoft.com/office/powerpoint/2010/main" val="192246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3.bp.blogspot.com/-jAaRras-pOM/UXNQOMnz1BI/AAAAAAAAnYA/9FwvHPOp90c/s1600/TFIDF-FIG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" y="152400"/>
            <a:ext cx="8941749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00800" y="609600"/>
            <a:ext cx="160020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TF/IDF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80</Words>
  <Application>Microsoft Office PowerPoint</Application>
  <PresentationFormat>On-screen Show (4:3)</PresentationFormat>
  <Paragraphs>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`</vt:lpstr>
      <vt:lpstr>Tour De Museum to the Rescue!</vt:lpstr>
      <vt:lpstr>PowerPoint Presentation</vt:lpstr>
      <vt:lpstr>PowerPoint Presentation</vt:lpstr>
      <vt:lpstr>PowerPoint Presentation</vt:lpstr>
      <vt:lpstr>PowerPoint Presentation</vt:lpstr>
      <vt:lpstr>Tokenizing the Title and Description</vt:lpstr>
      <vt:lpstr>PowerPoint Presentation</vt:lpstr>
      <vt:lpstr>PowerPoint Presentation</vt:lpstr>
      <vt:lpstr>Identify Stem Words</vt:lpstr>
      <vt:lpstr>WordNet Similarity</vt:lpstr>
      <vt:lpstr>PowerPoint Presentation</vt:lpstr>
      <vt:lpstr>PowerPoint Presentation</vt:lpstr>
      <vt:lpstr>K-means clustering</vt:lpstr>
      <vt:lpstr>Artist Clustering</vt:lpstr>
      <vt:lpstr>PowerPoint Presentation</vt:lpstr>
      <vt:lpstr>PowerPoint Presentation</vt:lpstr>
      <vt:lpstr>Precision and Recall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Museum</dc:title>
  <dc:creator>Ankit Kalwar</dc:creator>
  <cp:lastModifiedBy>Ankit Kalwar</cp:lastModifiedBy>
  <cp:revision>40</cp:revision>
  <dcterms:created xsi:type="dcterms:W3CDTF">2013-11-24T22:49:34Z</dcterms:created>
  <dcterms:modified xsi:type="dcterms:W3CDTF">2013-11-25T07:43:55Z</dcterms:modified>
</cp:coreProperties>
</file>