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38D46-1921-4FD8-BF53-0B09E3D92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/>
          </a:bodyPr>
          <a:lstStyle/>
          <a:p>
            <a:r>
              <a:rPr lang="en-US" sz="5500"/>
              <a:t>Airline Safety 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0C2E6-7D93-4292-9F57-837408C05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666792"/>
            <a:ext cx="10180696" cy="542592"/>
          </a:xfrm>
        </p:spPr>
        <p:txBody>
          <a:bodyPr>
            <a:normAutofit/>
          </a:bodyPr>
          <a:lstStyle/>
          <a:p>
            <a:r>
              <a:rPr lang="en-US"/>
              <a:t>Prepared by Santosh Omprakash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2A0C5-0039-4B3F-818B-4CAD98CF1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84" r="9092" b="1"/>
          <a:stretch/>
        </p:blipFill>
        <p:spPr>
          <a:xfrm>
            <a:off x="3227834" y="484632"/>
            <a:ext cx="6321545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2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E23AA-F191-4420-891E-D88BE1C6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54" y="4547006"/>
            <a:ext cx="11197179" cy="15489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general understanding of Airline Safety can be determined by evaluating the number of accidents reported till now</a:t>
            </a:r>
            <a:br>
              <a:rPr lang="en-US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2009 to 2019, the crashed have reduced by 50%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9F87FA-C370-4FA3-A5B9-462B6D880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330" y="7867"/>
            <a:ext cx="9259592" cy="433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6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2FB26DF-1058-4FF2-A7D8-CC9D04982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F663E57-5EFE-40CA-99A5-7BDB9590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B29E505-DA9C-4F4C-BF88-C2E6745B9BD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7C4F6-AD6B-4D2A-8042-16B534BCB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91" y="658836"/>
            <a:ext cx="8372273" cy="5569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AC1F1D-776C-4101-919B-4ED198A68B86}"/>
              </a:ext>
            </a:extLst>
          </p:cNvPr>
          <p:cNvSpPr txBox="1"/>
          <p:nvPr/>
        </p:nvSpPr>
        <p:spPr>
          <a:xfrm>
            <a:off x="371298" y="1155590"/>
            <a:ext cx="27009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Fatalities 2000-2014 is reduced by 50%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Although Fatalities are more, the number of Fatal Accidents contributing to it very less</a:t>
            </a:r>
          </a:p>
        </p:txBody>
      </p:sp>
    </p:spTree>
    <p:extLst>
      <p:ext uri="{BB962C8B-B14F-4D97-AF65-F5344CB8AC3E}">
        <p14:creationId xmlns:p14="http://schemas.microsoft.com/office/powerpoint/2010/main" val="19277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6BA65-8376-4602-A988-593DE697B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1319652"/>
            <a:ext cx="3018966" cy="463057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When compared to international Airline Fatalities, US Airlines counts are less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reason for negative propaganda by Media could be due the data collected by them could be all international data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6EC7F2-AB4A-43FC-B8E5-662C80B649F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05ED9A-C3BE-4D4F-B06E-688F3CFA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092" y="380574"/>
            <a:ext cx="8410876" cy="585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2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59990-2674-4A3B-BA9A-924423883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1965" y="897560"/>
            <a:ext cx="2834640" cy="510622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number of Passengers boarded took a slight dip in 2009 which could be due to recession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Passengers boarded increased in 2015 even though the Aircraft departures slightly decreased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Passengers boarded has been increasing since 2009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6B686-3775-43D4-AEDA-81409EAA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74" y="726198"/>
            <a:ext cx="8074855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6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143DE-896C-4D2F-A807-C15A5EA74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0100" y="1214041"/>
            <a:ext cx="2834640" cy="460998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percentage of passengers using Air Trips has been more for personal travel in recent years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 travel is affordable and preferred by people over the years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4764E-6D45-4A7F-8B7A-BA308994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26" y="745587"/>
            <a:ext cx="8159262" cy="533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A7F1E-BC68-4B9D-ACD3-0B8CB311B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1965" y="1074771"/>
            <a:ext cx="2834640" cy="463691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Although number of passengers has increased in Airlines, the cost of Air Travel has not seen much of increase when compared to previous decade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Air Travel price increase is second only to Public Transit in this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65FA0-905D-4CA4-8129-00434701A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571" y="790206"/>
            <a:ext cx="8214107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3855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15910</TotalTime>
  <Words>197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 2</vt:lpstr>
      <vt:lpstr>Frame</vt:lpstr>
      <vt:lpstr>Airline Safety Executive Summary</vt:lpstr>
      <vt:lpstr>The general understanding of Airline Safety can be determined by evaluating the number of accidents reported till now  From 2009 to 2019, the crashed have reduced by 50%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 Executive Summary</dc:title>
  <dc:creator>Santosh Kumar Omprakash</dc:creator>
  <cp:lastModifiedBy>Santosh Kumar Omprakash</cp:lastModifiedBy>
  <cp:revision>2</cp:revision>
  <dcterms:created xsi:type="dcterms:W3CDTF">2021-02-23T04:16:54Z</dcterms:created>
  <dcterms:modified xsi:type="dcterms:W3CDTF">2021-03-06T05:27:20Z</dcterms:modified>
</cp:coreProperties>
</file>