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D589E016-1EE1-484C-8423-012B4B78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2A0C5-0039-4B3F-818B-4CAD98CF1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4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61" name="Rectangle 55">
            <a:extLst>
              <a:ext uri="{FF2B5EF4-FFF2-40B4-BE49-F238E27FC236}">
                <a16:creationId xmlns:a16="http://schemas.microsoft.com/office/drawing/2014/main" id="{46100866-3689-418C-84D9-07C7E243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38D46-1921-4FD8-BF53-0B09E3D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247048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Airline Safety Final Presentation </a:t>
            </a:r>
            <a:br>
              <a:rPr lang="en-US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C2E6-7D93-4292-9F57-837408C0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4260714"/>
            <a:ext cx="3331786" cy="10320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Santosh Omprakash</a:t>
            </a:r>
          </a:p>
        </p:txBody>
      </p:sp>
    </p:spTree>
    <p:extLst>
      <p:ext uri="{BB962C8B-B14F-4D97-AF65-F5344CB8AC3E}">
        <p14:creationId xmlns:p14="http://schemas.microsoft.com/office/powerpoint/2010/main" val="344522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3052-EA48-44EE-94CA-8827FAE1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95" y="2371874"/>
            <a:ext cx="7315200" cy="1338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Airways safest means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73772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53476-8649-4E6D-8D79-829C6EF60C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3555" y="1440085"/>
            <a:ext cx="11274434" cy="1852186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7DDFACF-0B3E-498E-8C44-028B66CC635A}"/>
              </a:ext>
            </a:extLst>
          </p:cNvPr>
          <p:cNvSpPr/>
          <p:nvPr/>
        </p:nvSpPr>
        <p:spPr>
          <a:xfrm>
            <a:off x="5327374" y="2547337"/>
            <a:ext cx="238539" cy="744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5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EDA09D1-E5EB-4450-B4C5-412C4C2FD6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  <p:sp>
        <p:nvSpPr>
          <p:cNvPr id="5" name="Arrow: Up-Down 4">
            <a:extLst>
              <a:ext uri="{FF2B5EF4-FFF2-40B4-BE49-F238E27FC236}">
                <a16:creationId xmlns:a16="http://schemas.microsoft.com/office/drawing/2014/main" id="{FF38C284-A27F-46DF-9B3A-8C25915DEA79}"/>
              </a:ext>
            </a:extLst>
          </p:cNvPr>
          <p:cNvSpPr/>
          <p:nvPr/>
        </p:nvSpPr>
        <p:spPr>
          <a:xfrm>
            <a:off x="8309113" y="2186609"/>
            <a:ext cx="238539" cy="15372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0C0A0-69D9-45F0-8C91-E2084DB1B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54A43DE-6853-4D75-8C66-5F9DDC63E45B}"/>
              </a:ext>
            </a:extLst>
          </p:cNvPr>
          <p:cNvSpPr/>
          <p:nvPr/>
        </p:nvSpPr>
        <p:spPr>
          <a:xfrm>
            <a:off x="7951304" y="3843131"/>
            <a:ext cx="304800" cy="1404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1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91BF0D-E8CE-4D4F-89AE-B508D87E90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472422-FD7A-4E29-BF57-51E810274BFC}"/>
              </a:ext>
            </a:extLst>
          </p:cNvPr>
          <p:cNvCxnSpPr>
            <a:cxnSpLocks/>
          </p:cNvCxnSpPr>
          <p:nvPr/>
        </p:nvCxnSpPr>
        <p:spPr>
          <a:xfrm>
            <a:off x="8030817" y="450574"/>
            <a:ext cx="702366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706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9DF7E3-12ED-4968-A9D0-FA950F735E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797" y="1208361"/>
            <a:ext cx="11467771" cy="18521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1417A2-9501-45AC-8210-0CBE0A98C234}"/>
              </a:ext>
            </a:extLst>
          </p:cNvPr>
          <p:cNvCxnSpPr>
            <a:cxnSpLocks/>
          </p:cNvCxnSpPr>
          <p:nvPr/>
        </p:nvCxnSpPr>
        <p:spPr>
          <a:xfrm>
            <a:off x="8899950" y="1312170"/>
            <a:ext cx="483337" cy="46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912CA8-4339-43AF-BD05-3E6F428E4256}"/>
              </a:ext>
            </a:extLst>
          </p:cNvPr>
          <p:cNvCxnSpPr>
            <a:cxnSpLocks/>
          </p:cNvCxnSpPr>
          <p:nvPr/>
        </p:nvCxnSpPr>
        <p:spPr>
          <a:xfrm flipV="1">
            <a:off x="1152939" y="2355985"/>
            <a:ext cx="669982" cy="48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C543FF-338E-4FF2-8C8C-BC571E4A205C}"/>
              </a:ext>
            </a:extLst>
          </p:cNvPr>
          <p:cNvSpPr txBox="1"/>
          <p:nvPr/>
        </p:nvSpPr>
        <p:spPr>
          <a:xfrm>
            <a:off x="812259" y="2856186"/>
            <a:ext cx="79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1.84M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201FB9-4479-49A7-A276-AF2A50B09C0F}"/>
              </a:ext>
            </a:extLst>
          </p:cNvPr>
          <p:cNvSpPr txBox="1"/>
          <p:nvPr/>
        </p:nvSpPr>
        <p:spPr>
          <a:xfrm>
            <a:off x="8207373" y="1019068"/>
            <a:ext cx="91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30.25M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30A03E-9905-4D86-980C-CA4973BDD9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15" y="758952"/>
            <a:ext cx="5453659" cy="5330952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63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84BB-735D-4560-886C-7696FB23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669422" cy="2130552"/>
          </a:xfrm>
        </p:spPr>
        <p:txBody>
          <a:bodyPr>
            <a:normAutofit fontScale="90000"/>
          </a:bodyPr>
          <a:lstStyle/>
          <a:p>
            <a:r>
              <a:rPr lang="en-US" dirty="0"/>
              <a:t>Is Airline Travel Safe?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478A62-DEE4-4B3A-A3A3-0BDE4642F4E6}"/>
              </a:ext>
            </a:extLst>
          </p:cNvPr>
          <p:cNvSpPr txBox="1">
            <a:spLocks/>
          </p:cNvSpPr>
          <p:nvPr/>
        </p:nvSpPr>
        <p:spPr>
          <a:xfrm>
            <a:off x="1069848" y="3313043"/>
            <a:ext cx="7315200" cy="96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6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Airline Safety Final Presentation   </vt:lpstr>
      <vt:lpstr>Is Airways safest means of Transportation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Airline Travel Safe?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Final Presentation   </dc:title>
  <dc:creator>Santosh Kumar Omprakash</dc:creator>
  <cp:lastModifiedBy>Santosh Kumar Omprakash</cp:lastModifiedBy>
  <cp:revision>5</cp:revision>
  <dcterms:created xsi:type="dcterms:W3CDTF">2021-03-06T18:44:22Z</dcterms:created>
  <dcterms:modified xsi:type="dcterms:W3CDTF">2021-03-06T19:18:29Z</dcterms:modified>
</cp:coreProperties>
</file>