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BB52-5035-427D-90F8-4702F5697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335A6-2BCD-40C2-9C87-DAE28AE88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3BE74-1DE0-42B7-A2B8-3897D6D3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573-6296-4722-BCCA-A2AB024CBB5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FFE76-9E45-4414-B7E0-EE37D9BD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F4507-8071-46A2-8A83-1687C870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8D0D-9024-48DE-BD80-4F9DC802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9573-14F7-4A34-8B40-3C58A912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FCCE4-E9F0-4A79-9FAE-FC4EC1B87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FFBB3-2593-4FB0-BC9A-CD9B0F0F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573-6296-4722-BCCA-A2AB024CBB5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7CB04-C13C-47D3-9713-A6BD16FC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3A162-F15E-4502-A803-DE3D04D0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8D0D-9024-48DE-BD80-4F9DC802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8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BA3B5D-5B35-4D8C-B79C-12655DEC8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348ED-7AFC-4E7B-883F-D720A1DDD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D2B13-4B29-4C4B-B87D-B1F58A37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573-6296-4722-BCCA-A2AB024CBB5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7C24D-462B-4E54-A4D9-A5C0A8FA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0B08B-FE62-4F7E-856A-37E92977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8D0D-9024-48DE-BD80-4F9DC802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4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7597-6565-475F-95A7-A626E58F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6641F-1006-45F1-91F7-87C4E8E20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21017-BE73-40F4-B7C1-747C5DEC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573-6296-4722-BCCA-A2AB024CBB5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A81EC-D9ED-41CD-8E8F-0058EB7DB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271F5-D8CB-4D59-8FD5-0A00E696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8D0D-9024-48DE-BD80-4F9DC802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3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9D0C5-EECD-4E86-A7E5-E9B426723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8FD8B-50F5-41A5-959E-5CE75AE14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BA5D8-176F-41C8-A161-24733390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573-6296-4722-BCCA-A2AB024CBB5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715AE-B96D-4F32-AA6E-D2BC3D9D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00F1E-89CC-43BD-87B1-8F81F8FA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8D0D-9024-48DE-BD80-4F9DC802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5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21AC-D87E-4850-AFA1-9364A25D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E227D-A9D0-4E6F-8744-659406F6F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2D479-0230-4E75-A6FD-4EA373FC2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295E0-5A97-4F72-8980-1487C978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573-6296-4722-BCCA-A2AB024CBB5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62F84-9FAB-4005-BAC4-71A24B2F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C00B6-9281-4A5D-BF46-FA2C08F5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8D0D-9024-48DE-BD80-4F9DC802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3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293C-C5A9-4B6B-976B-96A6C6FE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28661-4AE7-48CD-BB78-280459211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16D15-F1EA-4A78-B4E6-9877B99EB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8EBB2-6E19-4104-ACA6-043B3B250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980E3-37E9-4725-B57A-EB95A82AB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B986F-C612-4FC9-B9F9-E3892E06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573-6296-4722-BCCA-A2AB024CBB5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D3587F-5A96-4965-987D-740EB941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933AC3-B360-4FE9-AFFC-D1958ECB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8D0D-9024-48DE-BD80-4F9DC802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1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D713F-1390-4FF9-9AAE-9AE58407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A5B2C-FE83-4E1B-AAF0-7E50B7BE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573-6296-4722-BCCA-A2AB024CBB5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7B1BB-1C03-40A5-A6E1-6A57D8D0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70153-B473-423C-9496-D7F6339A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8D0D-9024-48DE-BD80-4F9DC802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4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A55D1-B026-49C9-863C-6F58FB82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573-6296-4722-BCCA-A2AB024CBB5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A05683-8B46-4087-9674-D01449D5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00BBD-8317-4F20-AFB4-84827ED04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8D0D-9024-48DE-BD80-4F9DC802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8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C32D4-EAD5-4368-A9BD-02B78339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D5510-5D58-445E-923D-AA2296B7C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D9804-99DC-4FB8-9D47-ED5CF13B7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9CBB3-AC57-44C4-81D1-7D238C49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573-6296-4722-BCCA-A2AB024CBB5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8947E-25BB-498B-B870-BD7A3A46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1E89E-96B1-4358-BAB7-BC8C4326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8D0D-9024-48DE-BD80-4F9DC802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5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6322-22A7-4B07-82B4-C58D9705F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F5C754-091B-46D9-A518-005CF7E46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1C0E1-0FE8-413C-A410-FA67F54DE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9A964-210A-4254-B453-DC9CA2C7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573-6296-4722-BCCA-A2AB024CBB5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C1FDB-6C1A-4B71-84DA-13C71D47A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7FF68-88B4-4ABF-A447-1A46B516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8D0D-9024-48DE-BD80-4F9DC802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3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D5FEC5-63C7-43E9-828D-088ACC77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4B870-BDD0-4ADE-9FA3-D4166AFDD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DF01-2472-43FB-B925-F2D8C41C7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5D573-6296-4722-BCCA-A2AB024CBB50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EBE4-0E22-4E23-948E-662D0F710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8F77D-56BF-4E1B-AFFA-E44177217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8D0D-9024-48DE-BD80-4F9DC802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FD138EB-16DF-4DFA-99EE-1AA583965B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6" r="9089" b="1168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5BA18-60C5-4BCF-AD0C-1E5EF0FE3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Exploratory data analysis of Netflix Movies and TV shows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5BCD0-ED64-4202-A3F0-49723D3F8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Santosh Kumar Omprakash</a:t>
            </a:r>
          </a:p>
          <a:p>
            <a:pPr algn="l"/>
            <a:r>
              <a:rPr lang="en-US" sz="2000"/>
              <a:t>DSC530-T301</a:t>
            </a:r>
          </a:p>
          <a:p>
            <a:pPr algn="l"/>
            <a:r>
              <a:rPr lang="en-US" sz="2000"/>
              <a:t>Week 12 – Term Project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83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A50FD-304A-456A-A5E2-C493CA16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170"/>
          </a:xfrm>
        </p:spPr>
        <p:txBody>
          <a:bodyPr>
            <a:normAutofit/>
          </a:bodyPr>
          <a:lstStyle/>
          <a:p>
            <a:r>
              <a:rPr lang="en-US" sz="3600" dirty="0"/>
              <a:t>Distribution of rating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FEE410-9B43-422E-8D28-76340E2AF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191" y="1203048"/>
            <a:ext cx="7813651" cy="565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27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08F1-F1B4-42EA-B3CC-23FC3AC8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223"/>
          </a:xfrm>
        </p:spPr>
        <p:txBody>
          <a:bodyPr>
            <a:normAutofit/>
          </a:bodyPr>
          <a:lstStyle/>
          <a:p>
            <a:r>
              <a:rPr lang="en-US" sz="3600" dirty="0"/>
              <a:t>Movies and TV shows added by top countries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34729E-A792-4EBD-B964-FDFDB573E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779" y="1175207"/>
            <a:ext cx="6456812" cy="500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20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466D-0522-4941-9D8F-204D13A65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6561"/>
          </a:xfrm>
        </p:spPr>
        <p:txBody>
          <a:bodyPr>
            <a:normAutofit/>
          </a:bodyPr>
          <a:lstStyle/>
          <a:p>
            <a:r>
              <a:rPr lang="en-US" sz="3600" dirty="0"/>
              <a:t>Prediction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50212C-AE53-4E3E-BC6C-FD614E660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147" y="1181686"/>
            <a:ext cx="5816227" cy="41982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195E53-6784-408B-8CF2-88C1990DD91D}"/>
              </a:ext>
            </a:extLst>
          </p:cNvPr>
          <p:cNvSpPr txBox="1"/>
          <p:nvPr/>
        </p:nvSpPr>
        <p:spPr>
          <a:xfrm>
            <a:off x="1228577" y="5483438"/>
            <a:ext cx="9734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Based on the prediction – 2,014 Movies and 933 TV Shows will be added in 2020</a:t>
            </a:r>
          </a:p>
        </p:txBody>
      </p:sp>
    </p:spTree>
    <p:extLst>
      <p:ext uri="{BB962C8B-B14F-4D97-AF65-F5344CB8AC3E}">
        <p14:creationId xmlns:p14="http://schemas.microsoft.com/office/powerpoint/2010/main" val="2853329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9E517-F0C7-4AA0-BE25-85E6147B8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426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1970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6B09-625D-4595-96DD-6318E931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1A87D-165A-45F2-B40A-9CF831B59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Statistical questions</a:t>
            </a:r>
          </a:p>
          <a:p>
            <a:r>
              <a:rPr lang="en-US" dirty="0"/>
              <a:t>Important variables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4052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6B09-625D-4595-96DD-6318E931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1A87D-165A-45F2-B40A-9CF831B59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dirty="0"/>
              <a:t>Netflix needs no introduction, it is a streaming service that allows members to watch a wide variety of contents like movies, TV shows, documentaries and more. Netflix allows us to enjoy unlimited ad-free viewing of the contents. It was founded in 1997 and has become $100 billion company in 20 years. </a:t>
            </a:r>
          </a:p>
          <a:p>
            <a:pPr marL="0" indent="0">
              <a:buNone/>
            </a:pPr>
            <a:r>
              <a:rPr lang="en-US" sz="2400" dirty="0"/>
              <a:t>The number of movies has decreased by over 2,000 titles since 2000 while the number of TV shows has nearly tripled. </a:t>
            </a:r>
          </a:p>
          <a:p>
            <a:pPr marL="0" indent="0">
              <a:buNone/>
            </a:pPr>
            <a:r>
              <a:rPr lang="en-US" sz="2400" dirty="0"/>
              <a:t>Some important variables will be analyzed to perform exploratory data analysis and also predict the number of Movies and TV shows that will be added in 2020.</a:t>
            </a:r>
          </a:p>
        </p:txBody>
      </p:sp>
    </p:spTree>
    <p:extLst>
      <p:ext uri="{BB962C8B-B14F-4D97-AF65-F5344CB8AC3E}">
        <p14:creationId xmlns:p14="http://schemas.microsoft.com/office/powerpoint/2010/main" val="141312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6B55E-CFF4-45F8-AD61-500577F4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D8B23-E2CF-4CE9-85EE-756A7E0C3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Analyze the contents available in different countries and see which countries produce more movies and TV shows.</a:t>
            </a:r>
          </a:p>
          <a:p>
            <a:pPr lvl="0"/>
            <a:r>
              <a:rPr lang="en-US" dirty="0"/>
              <a:t>In which month are the contents added more?</a:t>
            </a:r>
          </a:p>
          <a:p>
            <a:pPr lvl="0"/>
            <a:r>
              <a:rPr lang="en-US" dirty="0"/>
              <a:t>What is the duration of the contents?</a:t>
            </a:r>
          </a:p>
          <a:p>
            <a:pPr lvl="0"/>
            <a:r>
              <a:rPr lang="en-US" dirty="0"/>
              <a:t>What are the top categories or genre?</a:t>
            </a:r>
          </a:p>
          <a:p>
            <a:pPr lvl="0"/>
            <a:r>
              <a:rPr lang="en-US" dirty="0"/>
              <a:t>What are the types of contents and their rating?</a:t>
            </a:r>
          </a:p>
          <a:p>
            <a:pPr lvl="0"/>
            <a:r>
              <a:rPr lang="en-US" dirty="0"/>
              <a:t>How many contents will be added in 2020?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3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6B09-625D-4595-96DD-6318E931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1A87D-165A-45F2-B40A-9CF831B59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 – It is the type of content Movies/TV Shows</a:t>
            </a:r>
          </a:p>
          <a:p>
            <a:pPr marL="0" indent="0">
              <a:buNone/>
            </a:pPr>
            <a:r>
              <a:rPr lang="en-US" dirty="0"/>
              <a:t>Country – It is the place where contents are present</a:t>
            </a:r>
          </a:p>
          <a:p>
            <a:pPr marL="0" indent="0">
              <a:buNone/>
            </a:pPr>
            <a:r>
              <a:rPr lang="en-US" dirty="0" err="1"/>
              <a:t>Date_added</a:t>
            </a:r>
            <a:r>
              <a:rPr lang="en-US" dirty="0"/>
              <a:t> – Date when the contents were added to Netflix</a:t>
            </a:r>
          </a:p>
          <a:p>
            <a:pPr marL="0" indent="0">
              <a:buNone/>
            </a:pPr>
            <a:r>
              <a:rPr lang="en-US" dirty="0" err="1"/>
              <a:t>Release_year</a:t>
            </a:r>
            <a:r>
              <a:rPr lang="en-US" dirty="0"/>
              <a:t> – Year when the Movies/TV shows were released</a:t>
            </a:r>
          </a:p>
          <a:p>
            <a:pPr marL="0" indent="0">
              <a:buNone/>
            </a:pPr>
            <a:r>
              <a:rPr lang="en-US" dirty="0"/>
              <a:t>Rating – It represents the content type. For example TV-MA is for adults only and may not be suitable for children under 17; TV-G is suitable for all ages.</a:t>
            </a:r>
          </a:p>
          <a:p>
            <a:pPr marL="0" indent="0">
              <a:buNone/>
            </a:pPr>
            <a:r>
              <a:rPr lang="en-US" dirty="0" err="1"/>
              <a:t>Listed_in</a:t>
            </a:r>
            <a:r>
              <a:rPr lang="en-US" dirty="0"/>
              <a:t> – It is the genre. Example: Comedies, Kid’s TV</a:t>
            </a:r>
          </a:p>
        </p:txBody>
      </p:sp>
    </p:spTree>
    <p:extLst>
      <p:ext uri="{BB962C8B-B14F-4D97-AF65-F5344CB8AC3E}">
        <p14:creationId xmlns:p14="http://schemas.microsoft.com/office/powerpoint/2010/main" val="637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22BC-B514-42FE-8EE2-3FC7E7BE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8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Contents present based on country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19D43C3-1FA8-4094-8DC1-F49AC938F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6" y="1170418"/>
            <a:ext cx="10298723" cy="5477201"/>
          </a:xfrm>
        </p:spPr>
      </p:pic>
    </p:spTree>
    <p:extLst>
      <p:ext uri="{BB962C8B-B14F-4D97-AF65-F5344CB8AC3E}">
        <p14:creationId xmlns:p14="http://schemas.microsoft.com/office/powerpoint/2010/main" val="388560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E9C9-08A7-47D2-9E40-0BAD8D9F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</p:spPr>
        <p:txBody>
          <a:bodyPr/>
          <a:lstStyle/>
          <a:p>
            <a:r>
              <a:rPr lang="en-US" dirty="0"/>
              <a:t>Contents added by month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48F5B0-8F82-49DE-9106-D9E5146E6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667" y="2063982"/>
            <a:ext cx="5092533" cy="33239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F0B62F-9365-4E22-A5B4-24E86FD99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409" y="2063982"/>
            <a:ext cx="5023688" cy="332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9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F235-4EE8-406F-A613-CDC560D7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>
            <a:normAutofit/>
          </a:bodyPr>
          <a:lstStyle/>
          <a:p>
            <a:r>
              <a:rPr lang="en-US" sz="3600" dirty="0"/>
              <a:t>Duration of contents present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0BA33C-1A37-44FB-AD96-B86599B1D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647" y="1561230"/>
            <a:ext cx="7768738" cy="478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4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1291-FA00-4FA4-988B-FDD894A4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764"/>
          </a:xfrm>
        </p:spPr>
        <p:txBody>
          <a:bodyPr>
            <a:normAutofit/>
          </a:bodyPr>
          <a:lstStyle/>
          <a:p>
            <a:r>
              <a:rPr lang="en-US" sz="3600" dirty="0"/>
              <a:t>Contents based on genre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9751AA-9BA9-4C7F-88A7-83E8D061A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22023"/>
            <a:ext cx="9543757" cy="522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235</TotalTime>
  <Words>344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Exploratory data analysis of Netflix Movies and TV shows</vt:lpstr>
      <vt:lpstr>Contents</vt:lpstr>
      <vt:lpstr>Introduction</vt:lpstr>
      <vt:lpstr>Statistical questions</vt:lpstr>
      <vt:lpstr>Important variables</vt:lpstr>
      <vt:lpstr>Contents present based on country</vt:lpstr>
      <vt:lpstr>Contents added by month</vt:lpstr>
      <vt:lpstr>Duration of contents present</vt:lpstr>
      <vt:lpstr>Contents based on genre</vt:lpstr>
      <vt:lpstr>Distribution of rating</vt:lpstr>
      <vt:lpstr>Movies and TV shows added by top countries</vt:lpstr>
      <vt:lpstr>Prediction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of Netflix Movies and TV shows</dc:title>
  <dc:creator>Santosh Kumar Omprakash</dc:creator>
  <cp:lastModifiedBy>Santosh Kumar Omprakash</cp:lastModifiedBy>
  <cp:revision>32</cp:revision>
  <dcterms:created xsi:type="dcterms:W3CDTF">2020-05-30T21:58:01Z</dcterms:created>
  <dcterms:modified xsi:type="dcterms:W3CDTF">2020-05-31T01:58:07Z</dcterms:modified>
</cp:coreProperties>
</file>