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8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2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9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F481-1406-460F-BADE-7D09C54BE8F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E6FB-0BF3-405F-BDF9-355FEFAC4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en-IN" sz="6800" b="1" dirty="0" smtClean="0">
                <a:solidFill>
                  <a:srgbClr val="002060"/>
                </a:solidFill>
              </a:rPr>
              <a:t>Assign Mice to Holes</a:t>
            </a:r>
            <a:r>
              <a:rPr lang="en-IN" sz="6800" dirty="0" smtClean="0">
                <a:solidFill>
                  <a:srgbClr val="002060"/>
                </a:solidFill>
              </a:rPr>
              <a:t/>
            </a:r>
            <a:br>
              <a:rPr lang="en-IN" sz="6800" dirty="0" smtClean="0">
                <a:solidFill>
                  <a:srgbClr val="002060"/>
                </a:solidFill>
              </a:rPr>
            </a:br>
            <a:endParaRPr lang="en-IN" sz="6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By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Dr.V.Venkateswara Rao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3704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Assign Mice to Holes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There are N Mice and N holes are placed in a straight line. Each hole can accommodate only 1 mouse. A mouse can stay at his position, move one step right from x to x + 1, or move one step left from x to x -1. Any of these moves consumes 1 minute. Assign mice to holes so that the time when the last mouse gets inside a hole is minimized.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1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6519" y="373078"/>
            <a:ext cx="8737969" cy="44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Input : positions of mice are: 4 -4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positions of holes are: 4 0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 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Assign mouse at position x = 4 to hole at position x = 4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Time taken is 0 minutes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Assign mouse at position x=-4 to hole at position x = 0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Time taken is 4 minutes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Assign mouse at position x=2 to hole at position x = 5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Time taken is 3 minutes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After 4 minutes all of the mice are in the holes.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Since, there is no combination possible where the last mouse's 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is less than 4,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answer = 4.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Input : positions of mice are: -10, -79, -79, 67, 93, -85, -28, -94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positions of holes are: -2, 9, 69, 25, -31, 23, 50, 78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 : 102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0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6024" y="44624"/>
            <a:ext cx="853244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assignHole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holes[],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n,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Base Condition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No. of mouse and holes should be same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(n != m)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-1;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Sort the arrays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n);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sort(holes, holes + m);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Finding max difference between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ith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 mice and hole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max = 0;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 n; ++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(max &lt;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abs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 - holes[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max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abs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 - holes[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8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9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Assign Mice to Holes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Mice to Holes </dc:title>
  <dc:creator>ismail - [2010]</dc:creator>
  <cp:lastModifiedBy>ismail - [2010]</cp:lastModifiedBy>
  <cp:revision>2</cp:revision>
  <dcterms:created xsi:type="dcterms:W3CDTF">2022-05-07T08:04:08Z</dcterms:created>
  <dcterms:modified xsi:type="dcterms:W3CDTF">2022-05-07T08:06:44Z</dcterms:modified>
</cp:coreProperties>
</file>