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BC1235-CF88-4205-854D-F51FAF0D9417}"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14562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BC1235-CF88-4205-854D-F51FAF0D9417}"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336154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BC1235-CF88-4205-854D-F51FAF0D9417}"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16341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BC1235-CF88-4205-854D-F51FAF0D9417}"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402933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BC1235-CF88-4205-854D-F51FAF0D9417}"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175725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BC1235-CF88-4205-854D-F51FAF0D9417}"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306662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BC1235-CF88-4205-854D-F51FAF0D9417}"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2399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BC1235-CF88-4205-854D-F51FAF0D9417}"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262642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C1235-CF88-4205-854D-F51FAF0D9417}"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339862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C1235-CF88-4205-854D-F51FAF0D9417}"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360263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C1235-CF88-4205-854D-F51FAF0D9417}"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BE0DE-18EC-48C6-B51E-7750529A1095}" type="slidenum">
              <a:rPr lang="en-IN" smtClean="0"/>
              <a:t>‹#›</a:t>
            </a:fld>
            <a:endParaRPr lang="en-IN"/>
          </a:p>
        </p:txBody>
      </p:sp>
    </p:spTree>
    <p:extLst>
      <p:ext uri="{BB962C8B-B14F-4D97-AF65-F5344CB8AC3E}">
        <p14:creationId xmlns:p14="http://schemas.microsoft.com/office/powerpoint/2010/main" val="36682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C1235-CF88-4205-854D-F51FAF0D9417}" type="datetimeFigureOut">
              <a:rPr lang="en-IN" smtClean="0"/>
              <a:t>07-05-2022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BE0DE-18EC-48C6-B51E-7750529A1095}" type="slidenum">
              <a:rPr lang="en-IN" smtClean="0"/>
              <a:t>‹#›</a:t>
            </a:fld>
            <a:endParaRPr lang="en-IN"/>
          </a:p>
        </p:txBody>
      </p:sp>
    </p:spTree>
    <p:extLst>
      <p:ext uri="{BB962C8B-B14F-4D97-AF65-F5344CB8AC3E}">
        <p14:creationId xmlns:p14="http://schemas.microsoft.com/office/powerpoint/2010/main" val="1247049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800" b="1" dirty="0">
                <a:solidFill>
                  <a:srgbClr val="00B050"/>
                </a:solidFill>
              </a:rPr>
              <a:t>Jump Game</a:t>
            </a:r>
            <a:endParaRPr lang="en-IN" sz="6800" dirty="0">
              <a:solidFill>
                <a:srgbClr val="00B050"/>
              </a:solidFill>
            </a:endParaRPr>
          </a:p>
        </p:txBody>
      </p:sp>
      <p:sp>
        <p:nvSpPr>
          <p:cNvPr id="3" name="Subtitle 2"/>
          <p:cNvSpPr>
            <a:spLocks noGrp="1"/>
          </p:cNvSpPr>
          <p:nvPr>
            <p:ph type="subTitle" idx="1"/>
          </p:nvPr>
        </p:nvSpPr>
        <p:spPr/>
        <p:txBody>
          <a:bodyPr/>
          <a:lstStyle/>
          <a:p>
            <a:r>
              <a:rPr lang="en-IN" b="1" dirty="0" smtClean="0">
                <a:solidFill>
                  <a:srgbClr val="FF0000"/>
                </a:solidFill>
              </a:rPr>
              <a:t>By</a:t>
            </a:r>
          </a:p>
          <a:p>
            <a:r>
              <a:rPr lang="en-IN" b="1" dirty="0" smtClean="0">
                <a:solidFill>
                  <a:srgbClr val="FF0000"/>
                </a:solidFill>
              </a:rPr>
              <a:t>Dr.V.Venkateswara Rao</a:t>
            </a:r>
            <a:endParaRPr lang="en-IN" b="1" dirty="0">
              <a:solidFill>
                <a:srgbClr val="FF0000"/>
              </a:solidFill>
            </a:endParaRPr>
          </a:p>
        </p:txBody>
      </p:sp>
    </p:spTree>
    <p:extLst>
      <p:ext uri="{BB962C8B-B14F-4D97-AF65-F5344CB8AC3E}">
        <p14:creationId xmlns:p14="http://schemas.microsoft.com/office/powerpoint/2010/main" val="163884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49764"/>
            <a:ext cx="8640960" cy="9309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415" tIns="63480" rIns="71415"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4800" b="1" i="0" u="none" strike="noStrike" cap="none" normalizeH="0" baseline="0" dirty="0" smtClean="0">
                <a:ln>
                  <a:noFill/>
                </a:ln>
                <a:solidFill>
                  <a:srgbClr val="262932"/>
                </a:solidFill>
                <a:effectLst/>
                <a:latin typeface="Times New Roman" panose="02020603050405020304" pitchFamily="18" charset="0"/>
                <a:cs typeface="Times New Roman" panose="02020603050405020304" pitchFamily="18" charset="0"/>
              </a:rPr>
              <a:t>Jump Game </a:t>
            </a:r>
            <a:endParaRPr kumimoji="0" lang="en-US" altLang="en-US" sz="48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a:spLocks noChangeArrowheads="1"/>
          </p:cNvSpPr>
          <p:nvPr/>
        </p:nvSpPr>
        <p:spPr bwMode="auto">
          <a:xfrm>
            <a:off x="107504" y="1076538"/>
            <a:ext cx="864691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Given an positive integer N and a list of N integers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Each element in the array denotes the maximum length of jump you can cover.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Find out if you can make it to the last index if you start at the first index of the list</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r>
              <a:rPr lang="en-GB" sz="2000" dirty="0"/>
              <a:t>Return true</a:t>
            </a:r>
            <a:r>
              <a:rPr lang="en-GB" sz="2000" i="1" dirty="0"/>
              <a:t> if you can reach the last index, or </a:t>
            </a:r>
            <a:r>
              <a:rPr lang="en-GB" sz="2000" dirty="0"/>
              <a:t>false</a:t>
            </a:r>
            <a:r>
              <a:rPr lang="en-GB" sz="2000" i="1" dirty="0"/>
              <a:t> otherwise</a:t>
            </a:r>
            <a:r>
              <a:rPr lang="en-GB" sz="2000" dirty="0"/>
              <a:t>.</a:t>
            </a:r>
          </a:p>
          <a:p>
            <a:r>
              <a:rPr lang="en-GB" sz="2000" dirty="0"/>
              <a:t> </a:t>
            </a:r>
          </a:p>
          <a:p>
            <a:r>
              <a:rPr lang="en-GB" sz="2000" b="1" dirty="0"/>
              <a:t>Example 1:</a:t>
            </a:r>
            <a:endParaRPr lang="en-GB" sz="2000" dirty="0"/>
          </a:p>
          <a:p>
            <a:r>
              <a:rPr lang="en-GB" sz="2000" b="1" dirty="0"/>
              <a:t>Input:</a:t>
            </a:r>
            <a:r>
              <a:rPr lang="en-GB" sz="2000" dirty="0"/>
              <a:t> </a:t>
            </a:r>
            <a:r>
              <a:rPr lang="en-GB" sz="2000" dirty="0" err="1"/>
              <a:t>nums</a:t>
            </a:r>
            <a:r>
              <a:rPr lang="en-GB" sz="2000" dirty="0"/>
              <a:t> = [2,3,1,1,4] </a:t>
            </a:r>
            <a:endParaRPr lang="en-GB" sz="2000" dirty="0" smtClean="0"/>
          </a:p>
          <a:p>
            <a:r>
              <a:rPr lang="en-GB" sz="2000" b="1" dirty="0" smtClean="0"/>
              <a:t>Output</a:t>
            </a:r>
            <a:r>
              <a:rPr lang="en-GB" sz="2000" b="1" dirty="0"/>
              <a:t>:</a:t>
            </a:r>
            <a:r>
              <a:rPr lang="en-GB" sz="2000" dirty="0"/>
              <a:t> </a:t>
            </a:r>
            <a:r>
              <a:rPr lang="en-GB" sz="2000" dirty="0" smtClean="0"/>
              <a:t>true</a:t>
            </a:r>
          </a:p>
          <a:p>
            <a:r>
              <a:rPr lang="en-GB" sz="2000" dirty="0" smtClean="0"/>
              <a:t> </a:t>
            </a:r>
            <a:r>
              <a:rPr lang="en-GB" sz="2000" b="1" dirty="0"/>
              <a:t>Explanation:</a:t>
            </a:r>
            <a:r>
              <a:rPr lang="en-GB" sz="2000" dirty="0"/>
              <a:t> Jump 1 step from index 0 to 1, then 3 steps to the last index. </a:t>
            </a:r>
            <a:endParaRPr lang="en-GB" sz="2000" dirty="0" smtClean="0"/>
          </a:p>
          <a:p>
            <a:endParaRPr lang="en-GB" sz="2000" b="1" dirty="0"/>
          </a:p>
          <a:p>
            <a:r>
              <a:rPr lang="en-GB" sz="2000" b="1" dirty="0" smtClean="0"/>
              <a:t>Example </a:t>
            </a:r>
            <a:r>
              <a:rPr lang="en-GB" sz="2000" b="1" dirty="0"/>
              <a:t>2:</a:t>
            </a:r>
            <a:endParaRPr lang="en-GB" sz="2000" dirty="0"/>
          </a:p>
          <a:p>
            <a:r>
              <a:rPr lang="en-GB" sz="2000" b="1" dirty="0"/>
              <a:t>Input:</a:t>
            </a:r>
            <a:r>
              <a:rPr lang="en-GB" sz="2000" dirty="0"/>
              <a:t> </a:t>
            </a:r>
            <a:r>
              <a:rPr lang="en-GB" sz="2000" dirty="0" err="1"/>
              <a:t>nums</a:t>
            </a:r>
            <a:r>
              <a:rPr lang="en-GB" sz="2000" dirty="0"/>
              <a:t> = [3,2,1,0,4] </a:t>
            </a:r>
            <a:endParaRPr lang="en-GB" sz="2000" dirty="0" smtClean="0"/>
          </a:p>
          <a:p>
            <a:r>
              <a:rPr lang="en-GB" sz="2000" b="1" dirty="0" smtClean="0"/>
              <a:t>Output</a:t>
            </a:r>
            <a:r>
              <a:rPr lang="en-GB" sz="2000" b="1" dirty="0"/>
              <a:t>:</a:t>
            </a:r>
            <a:r>
              <a:rPr lang="en-GB" sz="2000" dirty="0"/>
              <a:t> false </a:t>
            </a:r>
            <a:endParaRPr lang="en-GB" sz="2000" dirty="0" smtClean="0"/>
          </a:p>
          <a:p>
            <a:r>
              <a:rPr lang="en-GB" sz="2000" b="1" dirty="0" smtClean="0"/>
              <a:t>Explanation</a:t>
            </a:r>
            <a:r>
              <a:rPr lang="en-GB" sz="2000" b="1" dirty="0"/>
              <a:t>:</a:t>
            </a:r>
            <a:r>
              <a:rPr lang="en-GB" sz="2000" dirty="0"/>
              <a:t> You will always arrive at index 3 no matter what. </a:t>
            </a:r>
            <a:endParaRPr lang="en-GB" sz="2000" dirty="0" smtClean="0"/>
          </a:p>
          <a:p>
            <a:r>
              <a:rPr lang="en-GB" sz="2000" dirty="0" smtClean="0"/>
              <a:t>Its </a:t>
            </a:r>
            <a:r>
              <a:rPr lang="en-GB" sz="2000" dirty="0"/>
              <a:t>maximum jump length is 0, which makes it impossible to reach the last index.</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19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424936" cy="4493538"/>
          </a:xfrm>
          <a:prstGeom prst="rect">
            <a:avLst/>
          </a:prstGeom>
        </p:spPr>
        <p:txBody>
          <a:bodyPr wrap="square">
            <a:spAutoFit/>
          </a:bodyPr>
          <a:lstStyle/>
          <a:p>
            <a:r>
              <a:rPr lang="en-GB" sz="2200" b="1" dirty="0"/>
              <a:t>the backward iteration </a:t>
            </a:r>
            <a:r>
              <a:rPr lang="en-GB" sz="2200" dirty="0"/>
              <a:t>approach.</a:t>
            </a:r>
          </a:p>
          <a:p>
            <a:r>
              <a:rPr lang="en-GB" sz="2200" dirty="0"/>
              <a:t>In this approach, </a:t>
            </a:r>
            <a:r>
              <a:rPr lang="en-GB" sz="2200" dirty="0" smtClean="0"/>
              <a:t>we </a:t>
            </a:r>
            <a:r>
              <a:rPr lang="en-GB" sz="2200" dirty="0"/>
              <a:t>start from the last element of the array and try to move backwards. If we can successfully reach the first element of the array, it means the result is true i.e. we can reach the last index of the array.</a:t>
            </a:r>
          </a:p>
          <a:p>
            <a:r>
              <a:rPr lang="en-GB" sz="2200" dirty="0"/>
              <a:t>We define the variable </a:t>
            </a:r>
            <a:r>
              <a:rPr lang="en-GB" sz="2200" dirty="0" err="1"/>
              <a:t>lastreach</a:t>
            </a:r>
            <a:r>
              <a:rPr lang="en-GB" sz="2200" dirty="0"/>
              <a:t> as the last element of the array. At each iteration, we update the </a:t>
            </a:r>
            <a:r>
              <a:rPr lang="en-GB" sz="2200" dirty="0" err="1"/>
              <a:t>lastreach</a:t>
            </a:r>
            <a:r>
              <a:rPr lang="en-GB" sz="2200" dirty="0"/>
              <a:t> variable by checking whether the </a:t>
            </a:r>
            <a:r>
              <a:rPr lang="en-GB" sz="2200" dirty="0" err="1"/>
              <a:t>lastreach</a:t>
            </a:r>
            <a:r>
              <a:rPr lang="en-GB" sz="2200" dirty="0"/>
              <a:t> variable is reachable from that index. If yes, the current index becomes the new </a:t>
            </a:r>
            <a:r>
              <a:rPr lang="en-GB" sz="2200" dirty="0" err="1"/>
              <a:t>lastreach</a:t>
            </a:r>
            <a:r>
              <a:rPr lang="en-GB" sz="2200" dirty="0"/>
              <a:t>. We keep on doing this until we reach the first element of the array.</a:t>
            </a:r>
          </a:p>
          <a:p>
            <a:r>
              <a:rPr lang="en-GB" sz="2200" dirty="0"/>
              <a:t>Now, we check whether </a:t>
            </a:r>
            <a:r>
              <a:rPr lang="en-GB" sz="2200" dirty="0" err="1"/>
              <a:t>lastreach</a:t>
            </a:r>
            <a:r>
              <a:rPr lang="en-GB" sz="2200" dirty="0"/>
              <a:t> variable is equal to 0 (index of 1st variable) which means we could have reached the last element had we started from the first one.</a:t>
            </a:r>
          </a:p>
        </p:txBody>
      </p:sp>
    </p:spTree>
    <p:extLst>
      <p:ext uri="{BB962C8B-B14F-4D97-AF65-F5344CB8AC3E}">
        <p14:creationId xmlns:p14="http://schemas.microsoft.com/office/powerpoint/2010/main" val="217670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568952" cy="3693319"/>
          </a:xfrm>
          <a:prstGeom prst="rect">
            <a:avLst/>
          </a:prstGeom>
        </p:spPr>
        <p:txBody>
          <a:bodyPr wrap="square">
            <a:spAutoFit/>
          </a:bodyPr>
          <a:lstStyle/>
          <a:p>
            <a:r>
              <a:rPr lang="en-IN" dirty="0" smtClean="0"/>
              <a:t>bool </a:t>
            </a:r>
            <a:r>
              <a:rPr lang="en-IN" dirty="0" err="1"/>
              <a:t>canJump</a:t>
            </a:r>
            <a:r>
              <a:rPr lang="en-IN" dirty="0"/>
              <a:t>(vector&lt;</a:t>
            </a:r>
            <a:r>
              <a:rPr lang="en-IN" dirty="0" err="1"/>
              <a:t>int</a:t>
            </a:r>
            <a:r>
              <a:rPr lang="en-IN" dirty="0"/>
              <a:t>&gt;&amp; </a:t>
            </a:r>
            <a:r>
              <a:rPr lang="en-IN" dirty="0" err="1"/>
              <a:t>nums</a:t>
            </a:r>
            <a:r>
              <a:rPr lang="en-IN" dirty="0"/>
              <a:t>) </a:t>
            </a:r>
            <a:endParaRPr lang="en-IN" dirty="0" smtClean="0"/>
          </a:p>
          <a:p>
            <a:r>
              <a:rPr lang="en-IN" dirty="0" smtClean="0"/>
              <a:t>{</a:t>
            </a:r>
            <a:r>
              <a:rPr lang="en-IN" dirty="0"/>
              <a:t/>
            </a:r>
            <a:br>
              <a:rPr lang="en-IN" dirty="0"/>
            </a:br>
            <a:r>
              <a:rPr lang="en-IN" dirty="0" err="1"/>
              <a:t>int</a:t>
            </a:r>
            <a:r>
              <a:rPr lang="en-IN" dirty="0"/>
              <a:t> </a:t>
            </a:r>
            <a:r>
              <a:rPr lang="en-IN" dirty="0" err="1"/>
              <a:t>lastreach</a:t>
            </a:r>
            <a:r>
              <a:rPr lang="en-IN" dirty="0"/>
              <a:t> = </a:t>
            </a:r>
            <a:r>
              <a:rPr lang="en-IN" dirty="0" err="1"/>
              <a:t>nums.size</a:t>
            </a:r>
            <a:r>
              <a:rPr lang="en-IN" dirty="0"/>
              <a:t>()-1;</a:t>
            </a:r>
            <a:r>
              <a:rPr lang="en-IN" dirty="0"/>
              <a:t/>
            </a:r>
            <a:br>
              <a:rPr lang="en-IN" dirty="0"/>
            </a:br>
            <a:r>
              <a:rPr lang="en-IN" dirty="0"/>
              <a:t>for(</a:t>
            </a:r>
            <a:r>
              <a:rPr lang="en-IN" dirty="0" err="1"/>
              <a:t>int</a:t>
            </a:r>
            <a:r>
              <a:rPr lang="en-IN" dirty="0"/>
              <a:t> </a:t>
            </a:r>
            <a:r>
              <a:rPr lang="en-IN" dirty="0" err="1"/>
              <a:t>i</a:t>
            </a:r>
            <a:r>
              <a:rPr lang="en-IN" dirty="0"/>
              <a:t>=</a:t>
            </a:r>
            <a:r>
              <a:rPr lang="en-IN" dirty="0" err="1"/>
              <a:t>nums.size</a:t>
            </a:r>
            <a:r>
              <a:rPr lang="en-IN" dirty="0"/>
              <a:t>()-2;i&gt;=0;i — )</a:t>
            </a:r>
            <a:r>
              <a:rPr lang="en-IN" dirty="0"/>
              <a:t/>
            </a:r>
            <a:br>
              <a:rPr lang="en-IN" dirty="0"/>
            </a:br>
            <a:r>
              <a:rPr lang="en-IN" dirty="0"/>
              <a:t>{</a:t>
            </a:r>
            <a:r>
              <a:rPr lang="en-IN" dirty="0"/>
              <a:t/>
            </a:r>
            <a:br>
              <a:rPr lang="en-IN" dirty="0"/>
            </a:br>
            <a:r>
              <a:rPr lang="en-IN" dirty="0"/>
              <a:t>if(</a:t>
            </a:r>
            <a:r>
              <a:rPr lang="en-IN" dirty="0" err="1"/>
              <a:t>i+nums</a:t>
            </a:r>
            <a:r>
              <a:rPr lang="en-IN" dirty="0"/>
              <a:t>[</a:t>
            </a:r>
            <a:r>
              <a:rPr lang="en-IN" dirty="0" err="1"/>
              <a:t>i</a:t>
            </a:r>
            <a:r>
              <a:rPr lang="en-IN" dirty="0"/>
              <a:t>]&gt;=</a:t>
            </a:r>
            <a:r>
              <a:rPr lang="en-IN" dirty="0" err="1"/>
              <a:t>lastreach</a:t>
            </a:r>
            <a:r>
              <a:rPr lang="en-IN" dirty="0"/>
              <a:t>)</a:t>
            </a:r>
            <a:r>
              <a:rPr lang="en-IN" dirty="0"/>
              <a:t/>
            </a:r>
            <a:br>
              <a:rPr lang="en-IN" dirty="0"/>
            </a:br>
            <a:r>
              <a:rPr lang="en-IN" dirty="0" err="1"/>
              <a:t>lastreach</a:t>
            </a:r>
            <a:r>
              <a:rPr lang="en-IN" dirty="0"/>
              <a:t>=</a:t>
            </a:r>
            <a:r>
              <a:rPr lang="en-IN" dirty="0" err="1"/>
              <a:t>i</a:t>
            </a:r>
            <a:r>
              <a:rPr lang="en-IN" dirty="0"/>
              <a:t>;</a:t>
            </a:r>
            <a:r>
              <a:rPr lang="en-IN" dirty="0"/>
              <a:t/>
            </a:r>
            <a:br>
              <a:rPr lang="en-IN" dirty="0"/>
            </a:br>
            <a:r>
              <a:rPr lang="en-IN" dirty="0"/>
              <a:t>}</a:t>
            </a:r>
            <a:r>
              <a:rPr lang="en-IN" dirty="0"/>
              <a:t/>
            </a:r>
            <a:br>
              <a:rPr lang="en-IN" dirty="0"/>
            </a:br>
            <a:r>
              <a:rPr lang="en-IN" dirty="0"/>
              <a:t>if(</a:t>
            </a:r>
            <a:r>
              <a:rPr lang="en-IN" dirty="0" err="1"/>
              <a:t>lastreach</a:t>
            </a:r>
            <a:r>
              <a:rPr lang="en-IN" dirty="0"/>
              <a:t>==0)</a:t>
            </a:r>
            <a:r>
              <a:rPr lang="en-IN" dirty="0"/>
              <a:t/>
            </a:r>
            <a:br>
              <a:rPr lang="en-IN" dirty="0"/>
            </a:br>
            <a:r>
              <a:rPr lang="en-IN" dirty="0"/>
              <a:t>return true;</a:t>
            </a:r>
            <a:r>
              <a:rPr lang="en-IN" dirty="0"/>
              <a:t/>
            </a:r>
            <a:br>
              <a:rPr lang="en-IN" dirty="0"/>
            </a:br>
            <a:r>
              <a:rPr lang="en-IN" dirty="0" smtClean="0"/>
              <a:t>else</a:t>
            </a:r>
          </a:p>
          <a:p>
            <a:r>
              <a:rPr lang="en-IN" dirty="0" smtClean="0"/>
              <a:t>return </a:t>
            </a:r>
            <a:r>
              <a:rPr lang="en-IN" dirty="0"/>
              <a:t>false;</a:t>
            </a:r>
            <a:r>
              <a:rPr lang="en-IN" dirty="0"/>
              <a:t/>
            </a:r>
            <a:br>
              <a:rPr lang="en-IN" dirty="0"/>
            </a:br>
            <a:r>
              <a:rPr lang="en-IN" dirty="0"/>
              <a:t>}</a:t>
            </a:r>
            <a:endParaRPr lang="en-IN" dirty="0"/>
          </a:p>
        </p:txBody>
      </p:sp>
    </p:spTree>
    <p:extLst>
      <p:ext uri="{BB962C8B-B14F-4D97-AF65-F5344CB8AC3E}">
        <p14:creationId xmlns:p14="http://schemas.microsoft.com/office/powerpoint/2010/main" val="27099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88640"/>
            <a:ext cx="4572000" cy="4801314"/>
          </a:xfrm>
          <a:prstGeom prst="rect">
            <a:avLst/>
          </a:prstGeom>
        </p:spPr>
        <p:txBody>
          <a:bodyPr>
            <a:spAutoFit/>
          </a:bodyPr>
          <a:lstStyle/>
          <a:p>
            <a:r>
              <a:rPr lang="en-IN" dirty="0" smtClean="0"/>
              <a:t>boolean </a:t>
            </a:r>
            <a:r>
              <a:rPr lang="en-IN" dirty="0" err="1" smtClean="0"/>
              <a:t>int</a:t>
            </a:r>
            <a:r>
              <a:rPr lang="en-IN" dirty="0" smtClean="0"/>
              <a:t>[] </a:t>
            </a:r>
            <a:r>
              <a:rPr lang="en-IN" dirty="0" err="1"/>
              <a:t>nums</a:t>
            </a:r>
            <a:r>
              <a:rPr lang="en-IN" dirty="0"/>
              <a:t>) </a:t>
            </a:r>
          </a:p>
          <a:p>
            <a:r>
              <a:rPr lang="en-IN" dirty="0"/>
              <a:t>{</a:t>
            </a:r>
            <a:br>
              <a:rPr lang="en-IN" dirty="0"/>
            </a:br>
            <a:r>
              <a:rPr lang="en-IN" dirty="0" err="1"/>
              <a:t>int</a:t>
            </a:r>
            <a:r>
              <a:rPr lang="en-IN" dirty="0"/>
              <a:t> </a:t>
            </a:r>
            <a:r>
              <a:rPr lang="en-IN" dirty="0" err="1"/>
              <a:t>lastreach</a:t>
            </a:r>
            <a:r>
              <a:rPr lang="en-IN" dirty="0"/>
              <a:t> = </a:t>
            </a:r>
            <a:r>
              <a:rPr lang="en-IN" dirty="0" smtClean="0"/>
              <a:t>nums.length-1</a:t>
            </a:r>
            <a:r>
              <a:rPr lang="en-IN" dirty="0"/>
              <a:t>;</a:t>
            </a:r>
            <a:br>
              <a:rPr lang="en-IN" dirty="0"/>
            </a:br>
            <a:r>
              <a:rPr lang="en-IN" dirty="0"/>
              <a:t>for(</a:t>
            </a:r>
            <a:r>
              <a:rPr lang="en-IN" dirty="0" err="1"/>
              <a:t>int</a:t>
            </a:r>
            <a:r>
              <a:rPr lang="en-IN" dirty="0"/>
              <a:t> </a:t>
            </a:r>
            <a:r>
              <a:rPr lang="en-IN" dirty="0" err="1" smtClean="0"/>
              <a:t>i</a:t>
            </a:r>
            <a:r>
              <a:rPr lang="en-IN" dirty="0" smtClean="0"/>
              <a:t>=nums.length-2;i</a:t>
            </a:r>
            <a:r>
              <a:rPr lang="en-IN" dirty="0"/>
              <a:t>&gt;=</a:t>
            </a:r>
            <a:r>
              <a:rPr lang="en-IN" dirty="0" smtClean="0"/>
              <a:t>0;i--)</a:t>
            </a:r>
            <a:r>
              <a:rPr lang="en-IN" dirty="0"/>
              <a:t/>
            </a:r>
            <a:br>
              <a:rPr lang="en-IN" dirty="0"/>
            </a:br>
            <a:r>
              <a:rPr lang="en-IN" dirty="0"/>
              <a:t>{</a:t>
            </a:r>
            <a:br>
              <a:rPr lang="en-IN" dirty="0"/>
            </a:br>
            <a:r>
              <a:rPr lang="en-IN" dirty="0"/>
              <a:t>if(</a:t>
            </a:r>
            <a:r>
              <a:rPr lang="en-IN" dirty="0" err="1"/>
              <a:t>i+nums</a:t>
            </a:r>
            <a:r>
              <a:rPr lang="en-IN" dirty="0"/>
              <a:t>[</a:t>
            </a:r>
            <a:r>
              <a:rPr lang="en-IN" dirty="0" err="1"/>
              <a:t>i</a:t>
            </a:r>
            <a:r>
              <a:rPr lang="en-IN" dirty="0"/>
              <a:t>]&gt;=</a:t>
            </a:r>
            <a:r>
              <a:rPr lang="en-IN" dirty="0" err="1"/>
              <a:t>lastreach</a:t>
            </a:r>
            <a:r>
              <a:rPr lang="en-IN" dirty="0"/>
              <a:t>)</a:t>
            </a:r>
            <a:br>
              <a:rPr lang="en-IN" dirty="0"/>
            </a:br>
            <a:r>
              <a:rPr lang="en-IN" dirty="0" err="1"/>
              <a:t>lastreach</a:t>
            </a:r>
            <a:r>
              <a:rPr lang="en-IN" dirty="0"/>
              <a:t>=</a:t>
            </a:r>
            <a:r>
              <a:rPr lang="en-IN" dirty="0" err="1"/>
              <a:t>i</a:t>
            </a:r>
            <a:r>
              <a:rPr lang="en-IN" dirty="0"/>
              <a:t>;</a:t>
            </a:r>
            <a:br>
              <a:rPr lang="en-IN" dirty="0"/>
            </a:br>
            <a:r>
              <a:rPr lang="en-IN" dirty="0"/>
              <a:t>}</a:t>
            </a:r>
            <a:br>
              <a:rPr lang="en-IN" dirty="0"/>
            </a:br>
            <a:r>
              <a:rPr lang="en-IN" dirty="0"/>
              <a:t>if(</a:t>
            </a:r>
            <a:r>
              <a:rPr lang="en-IN" dirty="0" err="1"/>
              <a:t>lastreach</a:t>
            </a:r>
            <a:r>
              <a:rPr lang="en-IN" dirty="0"/>
              <a:t>==0)</a:t>
            </a:r>
            <a:br>
              <a:rPr lang="en-IN" dirty="0"/>
            </a:br>
            <a:r>
              <a:rPr lang="en-IN" dirty="0"/>
              <a:t>return true;</a:t>
            </a:r>
            <a:br>
              <a:rPr lang="en-IN" dirty="0"/>
            </a:br>
            <a:r>
              <a:rPr lang="en-IN" dirty="0"/>
              <a:t>else</a:t>
            </a:r>
          </a:p>
          <a:p>
            <a:r>
              <a:rPr lang="en-IN" dirty="0"/>
              <a:t>return false;</a:t>
            </a:r>
            <a:br>
              <a:rPr lang="en-IN" dirty="0"/>
            </a:br>
            <a:r>
              <a:rPr lang="en-IN" dirty="0" smtClean="0"/>
              <a:t>}</a:t>
            </a:r>
          </a:p>
          <a:p>
            <a:endParaRPr lang="en-IN" dirty="0"/>
          </a:p>
          <a:p>
            <a:endParaRPr lang="en-IN" dirty="0" smtClean="0"/>
          </a:p>
          <a:p>
            <a:r>
              <a:rPr lang="en-IN" dirty="0"/>
              <a:t>Time Complexity O(n)</a:t>
            </a:r>
          </a:p>
          <a:p>
            <a:endParaRPr lang="en-IN" dirty="0"/>
          </a:p>
        </p:txBody>
      </p:sp>
    </p:spTree>
    <p:extLst>
      <p:ext uri="{BB962C8B-B14F-4D97-AF65-F5344CB8AC3E}">
        <p14:creationId xmlns:p14="http://schemas.microsoft.com/office/powerpoint/2010/main" val="9189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6672"/>
            <a:ext cx="7776864" cy="5016758"/>
          </a:xfrm>
          <a:prstGeom prst="rect">
            <a:avLst/>
          </a:prstGeom>
        </p:spPr>
        <p:txBody>
          <a:bodyPr wrap="square">
            <a:spAutoFit/>
          </a:bodyPr>
          <a:lstStyle/>
          <a:p>
            <a:r>
              <a:rPr lang="en-IN" sz="3200" b="1" dirty="0" smtClean="0"/>
              <a:t>Forward Approach</a:t>
            </a:r>
          </a:p>
          <a:p>
            <a:r>
              <a:rPr lang="en-IN" dirty="0" smtClean="0"/>
              <a:t>bool </a:t>
            </a:r>
            <a:r>
              <a:rPr lang="en-IN" dirty="0" err="1"/>
              <a:t>canJump</a:t>
            </a:r>
            <a:r>
              <a:rPr lang="en-IN" dirty="0"/>
              <a:t>(vector&lt;</a:t>
            </a:r>
            <a:r>
              <a:rPr lang="en-IN" dirty="0" err="1"/>
              <a:t>int</a:t>
            </a:r>
            <a:r>
              <a:rPr lang="en-IN" dirty="0"/>
              <a:t>&gt;&amp; </a:t>
            </a:r>
            <a:r>
              <a:rPr lang="en-IN" dirty="0" err="1"/>
              <a:t>nums</a:t>
            </a:r>
            <a:r>
              <a:rPr lang="en-IN" dirty="0" smtClean="0"/>
              <a:t>)</a:t>
            </a:r>
          </a:p>
          <a:p>
            <a:r>
              <a:rPr lang="en-IN" dirty="0" smtClean="0"/>
              <a:t> </a:t>
            </a:r>
            <a:r>
              <a:rPr lang="en-IN" dirty="0"/>
              <a:t>{</a:t>
            </a:r>
            <a:r>
              <a:rPr lang="en-IN" dirty="0"/>
              <a:t/>
            </a:r>
            <a:br>
              <a:rPr lang="en-IN" dirty="0"/>
            </a:br>
            <a:r>
              <a:rPr lang="en-IN" dirty="0" err="1"/>
              <a:t>int</a:t>
            </a:r>
            <a:r>
              <a:rPr lang="en-IN" dirty="0"/>
              <a:t> </a:t>
            </a:r>
            <a:r>
              <a:rPr lang="en-IN" dirty="0" err="1"/>
              <a:t>i</a:t>
            </a:r>
            <a:r>
              <a:rPr lang="en-IN" dirty="0"/>
              <a:t>= 0, </a:t>
            </a:r>
            <a:r>
              <a:rPr lang="en-IN" dirty="0" err="1"/>
              <a:t>maxReach</a:t>
            </a:r>
            <a:r>
              <a:rPr lang="en-IN" dirty="0"/>
              <a:t>=0;</a:t>
            </a:r>
            <a:r>
              <a:rPr lang="en-IN" dirty="0"/>
              <a:t/>
            </a:r>
            <a:br>
              <a:rPr lang="en-IN" dirty="0"/>
            </a:br>
            <a:r>
              <a:rPr lang="en-IN" dirty="0"/>
              <a:t>while(</a:t>
            </a:r>
            <a:r>
              <a:rPr lang="en-IN" dirty="0" err="1"/>
              <a:t>i</a:t>
            </a:r>
            <a:r>
              <a:rPr lang="en-IN" dirty="0"/>
              <a:t>&lt;</a:t>
            </a:r>
            <a:r>
              <a:rPr lang="en-IN" dirty="0" err="1"/>
              <a:t>nums.size</a:t>
            </a:r>
            <a:r>
              <a:rPr lang="en-IN" dirty="0"/>
              <a:t>() &amp;&amp; </a:t>
            </a:r>
            <a:r>
              <a:rPr lang="en-IN" dirty="0" err="1"/>
              <a:t>i</a:t>
            </a:r>
            <a:r>
              <a:rPr lang="en-IN" dirty="0"/>
              <a:t>&lt;=</a:t>
            </a:r>
            <a:r>
              <a:rPr lang="en-IN" dirty="0" err="1"/>
              <a:t>maxReach</a:t>
            </a:r>
            <a:r>
              <a:rPr lang="en-IN" dirty="0" smtClean="0"/>
              <a:t>)</a:t>
            </a:r>
          </a:p>
          <a:p>
            <a:r>
              <a:rPr lang="en-IN" dirty="0" smtClean="0"/>
              <a:t>{</a:t>
            </a:r>
            <a:r>
              <a:rPr lang="en-IN" dirty="0"/>
              <a:t/>
            </a:r>
            <a:br>
              <a:rPr lang="en-IN" dirty="0"/>
            </a:br>
            <a:r>
              <a:rPr lang="en-IN" dirty="0" err="1"/>
              <a:t>maxReach</a:t>
            </a:r>
            <a:r>
              <a:rPr lang="en-IN" dirty="0"/>
              <a:t> = max(</a:t>
            </a:r>
            <a:r>
              <a:rPr lang="en-IN" dirty="0" err="1"/>
              <a:t>i</a:t>
            </a:r>
            <a:r>
              <a:rPr lang="en-IN" dirty="0"/>
              <a:t> + </a:t>
            </a:r>
            <a:r>
              <a:rPr lang="en-IN" dirty="0" err="1"/>
              <a:t>nums</a:t>
            </a:r>
            <a:r>
              <a:rPr lang="en-IN" dirty="0"/>
              <a:t>[</a:t>
            </a:r>
            <a:r>
              <a:rPr lang="en-IN" dirty="0" err="1"/>
              <a:t>i</a:t>
            </a:r>
            <a:r>
              <a:rPr lang="en-IN" dirty="0"/>
              <a:t>], </a:t>
            </a:r>
            <a:r>
              <a:rPr lang="en-IN" dirty="0" err="1"/>
              <a:t>maxReach</a:t>
            </a:r>
            <a:r>
              <a:rPr lang="en-IN" dirty="0"/>
              <a:t>);</a:t>
            </a:r>
            <a:r>
              <a:rPr lang="en-IN" dirty="0"/>
              <a:t/>
            </a:r>
            <a:br>
              <a:rPr lang="en-IN" dirty="0"/>
            </a:br>
            <a:r>
              <a:rPr lang="en-IN" dirty="0" err="1"/>
              <a:t>i</a:t>
            </a:r>
            <a:r>
              <a:rPr lang="en-IN" dirty="0"/>
              <a:t>++;</a:t>
            </a:r>
            <a:r>
              <a:rPr lang="en-IN" dirty="0"/>
              <a:t/>
            </a:r>
            <a:br>
              <a:rPr lang="en-IN" dirty="0"/>
            </a:br>
            <a:r>
              <a:rPr lang="en-IN" dirty="0"/>
              <a:t>}</a:t>
            </a:r>
            <a:r>
              <a:rPr lang="en-IN" dirty="0"/>
              <a:t/>
            </a:r>
            <a:br>
              <a:rPr lang="en-IN" dirty="0"/>
            </a:br>
            <a:r>
              <a:rPr lang="en-IN" dirty="0"/>
              <a:t>if(</a:t>
            </a:r>
            <a:r>
              <a:rPr lang="en-IN" dirty="0" err="1"/>
              <a:t>i</a:t>
            </a:r>
            <a:r>
              <a:rPr lang="en-IN" dirty="0"/>
              <a:t> == </a:t>
            </a:r>
            <a:r>
              <a:rPr lang="en-IN" dirty="0" err="1"/>
              <a:t>nums.size</a:t>
            </a:r>
            <a:r>
              <a:rPr lang="en-IN" dirty="0"/>
              <a:t>())</a:t>
            </a:r>
            <a:r>
              <a:rPr lang="en-IN" dirty="0"/>
              <a:t/>
            </a:r>
            <a:br>
              <a:rPr lang="en-IN" dirty="0"/>
            </a:br>
            <a:r>
              <a:rPr lang="en-IN" dirty="0"/>
              <a:t>return true;</a:t>
            </a:r>
            <a:r>
              <a:rPr lang="en-IN"/>
              <a:t/>
            </a:r>
            <a:br>
              <a:rPr lang="en-IN"/>
            </a:br>
            <a:r>
              <a:rPr lang="en-IN" smtClean="0"/>
              <a:t>else</a:t>
            </a:r>
          </a:p>
          <a:p>
            <a:r>
              <a:rPr lang="en-IN" smtClean="0"/>
              <a:t>return </a:t>
            </a:r>
            <a:r>
              <a:rPr lang="en-IN" dirty="0"/>
              <a:t>false;</a:t>
            </a:r>
            <a:r>
              <a:rPr lang="en-IN" dirty="0"/>
              <a:t/>
            </a:r>
            <a:br>
              <a:rPr lang="en-IN" dirty="0"/>
            </a:br>
            <a:r>
              <a:rPr lang="en-IN" dirty="0" smtClean="0"/>
              <a:t>}</a:t>
            </a:r>
          </a:p>
          <a:p>
            <a:endParaRPr lang="en-IN" dirty="0"/>
          </a:p>
          <a:p>
            <a:endParaRPr lang="en-IN" dirty="0" smtClean="0"/>
          </a:p>
          <a:p>
            <a:r>
              <a:rPr lang="en-IN" dirty="0" smtClean="0"/>
              <a:t>Time Complexity O(n)</a:t>
            </a:r>
            <a:endParaRPr lang="en-IN" dirty="0"/>
          </a:p>
        </p:txBody>
      </p:sp>
    </p:spTree>
    <p:extLst>
      <p:ext uri="{BB962C8B-B14F-4D97-AF65-F5344CB8AC3E}">
        <p14:creationId xmlns:p14="http://schemas.microsoft.com/office/powerpoint/2010/main" val="4056188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82</Words>
  <Application>Microsoft Office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Jump Game</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 Game</dc:title>
  <dc:creator>ismail - [2010]</dc:creator>
  <cp:lastModifiedBy>ismail - [2010]</cp:lastModifiedBy>
  <cp:revision>7</cp:revision>
  <dcterms:created xsi:type="dcterms:W3CDTF">2022-04-28T07:57:29Z</dcterms:created>
  <dcterms:modified xsi:type="dcterms:W3CDTF">2022-05-07T05:48:32Z</dcterms:modified>
</cp:coreProperties>
</file>