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9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0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4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9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0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6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1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021E-CBC7-42C8-B60C-B42AF262F29A}" type="datetimeFigureOut">
              <a:rPr lang="en-IN" smtClean="0"/>
              <a:t>09-05-2022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84FB-92DE-4ABC-8C75-4AAB66ED4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84976" cy="14700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Maximize array sum after K negations</a:t>
            </a:r>
            <a:br>
              <a:rPr lang="en-GB" b="1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By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Dr.V.Venkateswara Rao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3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264" y="260648"/>
            <a:ext cx="8784976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solidFill>
                  <a:srgbClr val="002060"/>
                </a:solidFill>
              </a:rPr>
              <a:t>Maximize array sum after K negations</a:t>
            </a:r>
            <a:br>
              <a:rPr lang="en-GB" b="1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014983"/>
            <a:ext cx="812941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Given an array of size n and a number k.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We must modify array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 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 a number of times.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 Here modify array means in each operation we can replace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any array element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 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arr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[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i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]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 by 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-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arr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[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i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]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 We need to perform this operation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in such a way that after K operations,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the sum of the array must be maximum?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Examples 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 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Input 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arr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[] = {-2, 0, 5, -1, 2}, K = 4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Output: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10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Explanation: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1. Replace (-2) by -(-2), array becomes {2, 0, 5, -1, 2}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2. Replace (-1) by -(-1), array becomes {2, 0, 5, 1, 2}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3. Replace (0) by -(0), array becomes {2, 0, 5, 1, 2}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4. Replace (0) by -(0), array becomes {2, 0, 5, 1, 2}</a:t>
            </a:r>
          </a:p>
        </p:txBody>
      </p:sp>
    </p:spTree>
    <p:extLst>
      <p:ext uri="{BB962C8B-B14F-4D97-AF65-F5344CB8AC3E}">
        <p14:creationId xmlns:p14="http://schemas.microsoft.com/office/powerpoint/2010/main" val="10152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2018" y="342532"/>
            <a:ext cx="8586446" cy="6155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long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maximizeSum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(long a[],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int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 n,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int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 k)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{        // Your code goes here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Arrays.sort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(a);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for(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int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 =0;i&lt;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n;i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++)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{   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if(a[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]&lt;0 &amp;&amp; k&gt;0)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{        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a[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Consolas" pitchFamily="49" charset="0"/>
              </a:rPr>
              <a:t>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] = -a[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]; 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k--;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} 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}        </a:t>
            </a: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long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sum =0,min =a[n-1];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for(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int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 =0;i&lt;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n;i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++)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{            sum=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sum+a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[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];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min =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Math.min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min,a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[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itchFamily="49" charset="0"/>
              </a:rPr>
              <a:t>i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]);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  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}       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if(k%2==1) 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dirty="0" smtClean="0">
                <a:solidFill>
                  <a:srgbClr val="006699"/>
                </a:solidFill>
                <a:latin typeface="Consolas" pitchFamily="49" charset="0"/>
              </a:rPr>
              <a:t>sum=sum-2*min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;   </a:t>
            </a:r>
            <a:endParaRPr lang="en-US" altLang="en-US" sz="2000" b="1" dirty="0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smtClean="0">
                <a:solidFill>
                  <a:srgbClr val="006699"/>
                </a:solidFill>
                <a:latin typeface="Consolas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return sum</a:t>
            </a:r>
            <a:r>
              <a:rPr lang="en-US" altLang="en-US" sz="2000" b="1">
                <a:solidFill>
                  <a:srgbClr val="006699"/>
                </a:solidFill>
                <a:latin typeface="Consolas" pitchFamily="49" charset="0"/>
              </a:rPr>
              <a:t>;   </a:t>
            </a:r>
            <a:endParaRPr lang="en-US" altLang="en-US" sz="2000" b="1" smtClean="0">
              <a:solidFill>
                <a:srgbClr val="006699"/>
              </a:solidFill>
              <a:latin typeface="Consolas" pitchFamily="49" charset="0"/>
            </a:endParaRPr>
          </a:p>
          <a:p>
            <a:pPr lvl="0"/>
            <a:r>
              <a:rPr lang="en-US" altLang="en-US" sz="2000" b="1" smtClean="0">
                <a:solidFill>
                  <a:srgbClr val="006699"/>
                </a:solidFill>
                <a:latin typeface="Consolas" pitchFamily="49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Consolas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08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81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99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3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8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Maximize array sum after K negations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Maximize array sum after K negations </dc:title>
  <dc:creator>ismail - [2010]</dc:creator>
  <cp:lastModifiedBy>ismail - [2010]</cp:lastModifiedBy>
  <cp:revision>2</cp:revision>
  <dcterms:created xsi:type="dcterms:W3CDTF">2022-05-09T05:09:46Z</dcterms:created>
  <dcterms:modified xsi:type="dcterms:W3CDTF">2022-05-09T05:47:47Z</dcterms:modified>
</cp:coreProperties>
</file>