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4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7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9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4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5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4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1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2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9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3F3E-980F-4B9A-9A18-6EC4DA260B79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9153-DE2A-4AB7-B98B-E1EC3CBF5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3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rite-a-c-program-to-print-all-permutations-of-a-given-strin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Maximize the sum of </a:t>
            </a:r>
            <a:r>
              <a:rPr lang="en-GB" b="1" dirty="0" err="1">
                <a:solidFill>
                  <a:srgbClr val="00B050"/>
                </a:solidFill>
              </a:rPr>
              <a:t>arr</a:t>
            </a:r>
            <a:r>
              <a:rPr lang="en-GB" b="1" dirty="0">
                <a:solidFill>
                  <a:srgbClr val="00B050"/>
                </a:solidFill>
              </a:rPr>
              <a:t>[</a:t>
            </a:r>
            <a:r>
              <a:rPr lang="en-GB" b="1" dirty="0" err="1">
                <a:solidFill>
                  <a:srgbClr val="00B050"/>
                </a:solidFill>
              </a:rPr>
              <a:t>i</a:t>
            </a:r>
            <a:r>
              <a:rPr lang="en-GB" b="1" dirty="0">
                <a:solidFill>
                  <a:srgbClr val="00B050"/>
                </a:solidFill>
              </a:rPr>
              <a:t>]*</a:t>
            </a:r>
            <a:r>
              <a:rPr lang="en-GB" b="1" dirty="0" err="1">
                <a:solidFill>
                  <a:srgbClr val="00B050"/>
                </a:solidFill>
              </a:rPr>
              <a:t>i</a:t>
            </a:r>
            <a:r>
              <a:rPr lang="en-GB" b="1" dirty="0">
                <a:solidFill>
                  <a:srgbClr val="00B050"/>
                </a:solidFill>
              </a:rPr>
              <a:t/>
            </a:r>
            <a:br>
              <a:rPr lang="en-GB" b="1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By Dr.V.Venkateswara Rao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6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332656"/>
            <a:ext cx="680699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sz="4400" b="1" dirty="0"/>
              <a:t>Maximize the sum of </a:t>
            </a:r>
            <a:r>
              <a:rPr lang="en-GB" sz="4400" b="1" dirty="0" err="1"/>
              <a:t>arr</a:t>
            </a:r>
            <a:r>
              <a:rPr lang="en-GB" sz="4400" b="1" dirty="0"/>
              <a:t>[</a:t>
            </a:r>
            <a:r>
              <a:rPr lang="en-GB" sz="4400" b="1" dirty="0" err="1"/>
              <a:t>i</a:t>
            </a:r>
            <a:r>
              <a:rPr lang="en-GB" sz="4400" b="1" dirty="0" smtClean="0"/>
              <a:t>]*I</a:t>
            </a:r>
          </a:p>
          <a:p>
            <a:pPr fontAlgn="base"/>
            <a:endParaRPr lang="en-GB" sz="4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412195"/>
            <a:ext cx="8765477" cy="2003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an array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integers. You are allowed to rearrange the elements of the array.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task is to find the maximum value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Σarr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where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0, 1, 2,…., n – 1.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: N = 4,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 = { 3, 5, 6,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 : 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we arrange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 as { 1, 3, 5, 6 }. Sum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1*0 + 3*1 + 5*2 + 6*3 = 31,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maximum Input : N = 2,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 = { 19, 20 } Output : 20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22108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 </a:t>
            </a:r>
            <a:r>
              <a:rPr lang="en-GB" b="1" dirty="0"/>
              <a:t>simple solution</a:t>
            </a:r>
            <a:r>
              <a:rPr lang="en-GB" dirty="0"/>
              <a:t> is to </a:t>
            </a:r>
            <a:r>
              <a:rPr lang="en-GB" u="sng" dirty="0">
                <a:hlinkClick r:id="rId2"/>
              </a:rPr>
              <a:t>generate all permutations of given array</a:t>
            </a:r>
            <a:r>
              <a:rPr lang="en-GB" dirty="0"/>
              <a:t>. For every permutation, compute the value of </a:t>
            </a:r>
            <a:r>
              <a:rPr lang="en-GB" dirty="0" err="1"/>
              <a:t>Σarr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]*</a:t>
            </a:r>
            <a:r>
              <a:rPr lang="en-GB" dirty="0" err="1"/>
              <a:t>i</a:t>
            </a:r>
            <a:r>
              <a:rPr lang="en-GB" dirty="0"/>
              <a:t> and finally return the maximum value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Time Complexity O(n2)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91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908720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An </a:t>
            </a:r>
            <a:r>
              <a:rPr lang="en-GB" b="1" dirty="0"/>
              <a:t>efficient solution</a:t>
            </a:r>
            <a:r>
              <a:rPr lang="en-GB" dirty="0"/>
              <a:t> is based on the fact that the largest value should be scaled maximum and the smallest value should be scaled minimum. So we multiply the minimum value of </a:t>
            </a:r>
            <a:r>
              <a:rPr lang="en-GB" dirty="0" err="1"/>
              <a:t>i</a:t>
            </a:r>
            <a:r>
              <a:rPr lang="en-GB" dirty="0"/>
              <a:t> with the minimum value of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]. </a:t>
            </a:r>
            <a:endParaRPr lang="en-GB" dirty="0" smtClean="0"/>
          </a:p>
          <a:p>
            <a:r>
              <a:rPr lang="en-GB" dirty="0" smtClean="0"/>
              <a:t>So</a:t>
            </a:r>
            <a:r>
              <a:rPr lang="en-GB" dirty="0"/>
              <a:t>, sort the given array in increasing order and compute the sum of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]*</a:t>
            </a:r>
            <a:r>
              <a:rPr lang="en-GB" dirty="0" err="1"/>
              <a:t>i</a:t>
            </a:r>
            <a:r>
              <a:rPr lang="en-GB" dirty="0"/>
              <a:t>, where </a:t>
            </a:r>
            <a:r>
              <a:rPr lang="en-GB" dirty="0" err="1"/>
              <a:t>i</a:t>
            </a:r>
            <a:r>
              <a:rPr lang="en-GB" dirty="0"/>
              <a:t> = 0 to n-1.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71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596008"/>
            <a:ext cx="7920880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maxSum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25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[], </a:t>
            </a:r>
            <a:r>
              <a:rPr kumimoji="0" lang="en-US" altLang="en-US" sz="25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n)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   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Sort the array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Arrays.sort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Finding the sum of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]*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25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=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25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 n;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++)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+= (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*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sum;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6059" y="3244334"/>
            <a:ext cx="2891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/>
              <a:t>Time Complexity : O(n Log n)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4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Maximize the sum of arr[i]*i 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Maximize the sum of arr[i]*i </dc:title>
  <dc:creator>ismail - [2010]</dc:creator>
  <cp:lastModifiedBy>ismail - [2010]</cp:lastModifiedBy>
  <cp:revision>6</cp:revision>
  <dcterms:created xsi:type="dcterms:W3CDTF">2022-04-28T03:49:13Z</dcterms:created>
  <dcterms:modified xsi:type="dcterms:W3CDTF">2022-04-28T03:56:35Z</dcterms:modified>
</cp:coreProperties>
</file>