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5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4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4711-ABB5-44C1-804A-FF4D1A44A01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00C1-6450-4439-BDD5-81749E600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IN" sz="6400" b="1" dirty="0" smtClean="0">
                <a:solidFill>
                  <a:srgbClr val="00B050"/>
                </a:solidFill>
              </a:rPr>
              <a:t>Policemen catch thieves</a:t>
            </a:r>
            <a:r>
              <a:rPr lang="en-IN" sz="6400" dirty="0" smtClean="0">
                <a:solidFill>
                  <a:srgbClr val="00B050"/>
                </a:solidFill>
              </a:rPr>
              <a:t/>
            </a:r>
            <a:br>
              <a:rPr lang="en-IN" sz="6400" dirty="0" smtClean="0">
                <a:solidFill>
                  <a:srgbClr val="00B050"/>
                </a:solidFill>
              </a:rPr>
            </a:br>
            <a:endParaRPr lang="en-IN" sz="6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By Dr.V.Venkateswara Rao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384" y="1556792"/>
            <a:ext cx="864096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500" dirty="0"/>
              <a:t>Given an array of size n that has the following specifications: </a:t>
            </a:r>
          </a:p>
          <a:p>
            <a:pPr fontAlgn="base"/>
            <a:r>
              <a:rPr lang="en-GB" sz="2500" dirty="0"/>
              <a:t>Each element in the array contains either a policeman or a thief.</a:t>
            </a:r>
          </a:p>
          <a:p>
            <a:pPr fontAlgn="base"/>
            <a:r>
              <a:rPr lang="en-GB" sz="2500" dirty="0"/>
              <a:t>Each policeman can catch only one thief.</a:t>
            </a:r>
          </a:p>
          <a:p>
            <a:pPr fontAlgn="base"/>
            <a:r>
              <a:rPr lang="en-GB" sz="2500" dirty="0"/>
              <a:t>A policeman cannot catch a thief who is more than K units away from the policeman.</a:t>
            </a:r>
          </a:p>
          <a:p>
            <a:pPr fontAlgn="base"/>
            <a:r>
              <a:rPr lang="en-GB" sz="2500" dirty="0"/>
              <a:t>We need to find the maximum number of thieves that can be caught.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245715"/>
            <a:ext cx="91440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400" b="1" dirty="0" smtClean="0">
                <a:solidFill>
                  <a:srgbClr val="00B050"/>
                </a:solidFill>
              </a:rPr>
              <a:t>Policemen catch thieves</a:t>
            </a:r>
            <a:r>
              <a:rPr lang="en-IN" sz="6400" dirty="0" smtClean="0">
                <a:solidFill>
                  <a:srgbClr val="00B050"/>
                </a:solidFill>
              </a:rPr>
              <a:t/>
            </a:r>
            <a:br>
              <a:rPr lang="en-IN" sz="6400" dirty="0" smtClean="0">
                <a:solidFill>
                  <a:srgbClr val="00B050"/>
                </a:solidFill>
              </a:rPr>
            </a:br>
            <a:endParaRPr lang="en-IN" sz="6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6029"/>
            <a:ext cx="9018494" cy="412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Input 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arr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[] = {'P', 'T', 'T', 'P', 'T'}, k = 1.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 : 2.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Here maximum 2 thieves can be caught,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first policeman catches first thief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second police- man can catch either second or third thief.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Input 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arr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[] = {'T', 'T', 'P', 'P', 'T', 'P'}, k = 2.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 : 3.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Input 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arr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[] = {'P', 'T', 'P', 'T', 'T', 'P'}, k = 3.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 : 3.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273239"/>
              </a:solidFill>
              <a:latin typeface="Consolas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93394"/>
            <a:ext cx="7848872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policeThief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&lt;Integer&gt;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&lt;Integer&gt;();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&lt;Integer&gt; pol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&lt;Integer&gt;();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store indices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n;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 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'P'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track lowest current indices of  thief: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[l], police: pol[r]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thi.size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&amp;&amp; r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pol.size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can be caught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Math.abs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(l++) 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(r++)) &lt;= k)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res++;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increment the minimum index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(l)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l++;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r++;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1"/>
              <a:t>Time Complexity:</a:t>
            </a:r>
            <a:r>
              <a:rPr lang="pt-BR" i="1"/>
              <a:t> O(N) </a:t>
            </a:r>
            <a:r>
              <a:rPr lang="pt-BR" smtClean="0"/>
              <a:t/>
            </a:r>
            <a:br>
              <a:rPr lang="pt-BR" smtClean="0"/>
            </a:br>
            <a:r>
              <a:rPr lang="pt-BR" b="1" i="1"/>
              <a:t>Auxiliary Space:</a:t>
            </a:r>
            <a:r>
              <a:rPr lang="pt-BR" i="1"/>
              <a:t> O(N)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136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Policemen catch thieves 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Policemen catch thieves </dc:title>
  <dc:creator>ismail - [2010]</dc:creator>
  <cp:lastModifiedBy>ismail - [2010]</cp:lastModifiedBy>
  <cp:revision>5</cp:revision>
  <dcterms:created xsi:type="dcterms:W3CDTF">2022-04-28T03:49:35Z</dcterms:created>
  <dcterms:modified xsi:type="dcterms:W3CDTF">2022-04-28T04:01:23Z</dcterms:modified>
</cp:coreProperties>
</file>