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03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32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01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2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91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19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2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39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95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56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43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7293-74CB-4F82-BE5B-3BD799AE1B2A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8C1C-3C4C-471B-9C3F-A69A203321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95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FF0000"/>
                </a:solidFill>
              </a:rPr>
              <a:t> in Java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237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300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 err="1">
                <a:solidFill>
                  <a:srgbClr val="FF0000"/>
                </a:solidFill>
              </a:rPr>
              <a:t>TreeSet</a:t>
            </a:r>
            <a:r>
              <a:rPr lang="en-IN" sz="3600" b="1" dirty="0">
                <a:solidFill>
                  <a:srgbClr val="FF0000"/>
                </a:solidFill>
              </a:rPr>
              <a:t> in 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implements the Set interface that uses a tree for </a:t>
            </a:r>
            <a:r>
              <a:rPr lang="en-GB" dirty="0" smtClean="0"/>
              <a:t>storage of data in the form of set (It stores set of data elements in Sorted Order). </a:t>
            </a:r>
          </a:p>
          <a:p>
            <a:r>
              <a:rPr lang="en-GB" dirty="0" smtClean="0"/>
              <a:t>It </a:t>
            </a:r>
            <a:r>
              <a:rPr lang="en-GB" dirty="0"/>
              <a:t>inherits </a:t>
            </a:r>
            <a:r>
              <a:rPr lang="en-GB" dirty="0" err="1"/>
              <a:t>AbstractSet</a:t>
            </a:r>
            <a:r>
              <a:rPr lang="en-GB" dirty="0"/>
              <a:t> class and implements the </a:t>
            </a:r>
            <a:r>
              <a:rPr lang="en-GB" dirty="0" err="1"/>
              <a:t>NavigableSet</a:t>
            </a:r>
            <a:r>
              <a:rPr lang="en-GB" dirty="0"/>
              <a:t> interface. The objects of the </a:t>
            </a:r>
            <a:r>
              <a:rPr lang="en-GB" dirty="0" err="1"/>
              <a:t>TreeSet</a:t>
            </a:r>
            <a:r>
              <a:rPr lang="en-GB" dirty="0"/>
              <a:t> class are stored in ascending order.</a:t>
            </a:r>
          </a:p>
          <a:p>
            <a:r>
              <a:rPr lang="en-GB" dirty="0"/>
              <a:t>The important points about Java </a:t>
            </a:r>
            <a:r>
              <a:rPr lang="en-GB" dirty="0" err="1"/>
              <a:t>TreeSet</a:t>
            </a:r>
            <a:r>
              <a:rPr lang="en-GB" dirty="0"/>
              <a:t> class are: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contains unique elements only like </a:t>
            </a:r>
            <a:r>
              <a:rPr lang="en-GB" dirty="0" err="1"/>
              <a:t>HashSet</a:t>
            </a:r>
            <a:r>
              <a:rPr lang="en-GB" dirty="0"/>
              <a:t>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access and retrieval times are quiet fast.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doesn't allow null element.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is non synchronized.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maintains ascending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40900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124744"/>
            <a:ext cx="792088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Syntax for Creating Object of </a:t>
            </a:r>
            <a:r>
              <a:rPr lang="en-GB" dirty="0" err="1" smtClean="0"/>
              <a:t>TreeSet</a:t>
            </a:r>
            <a:endParaRPr lang="en-GB" dirty="0" smtClean="0"/>
          </a:p>
          <a:p>
            <a:endParaRPr lang="en-GB" dirty="0"/>
          </a:p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 object =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&lt;E&gt;();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 object =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&lt;&gt;();</a:t>
            </a:r>
          </a:p>
          <a:p>
            <a:pPr lvl="0"/>
            <a:endParaRPr lang="en-US" altLang="en-US" dirty="0">
              <a:solidFill>
                <a:srgbClr val="273239"/>
              </a:solidFill>
              <a:latin typeface="Consolas" pitchFamily="49" charset="0"/>
              <a:cs typeface="Arial" pitchFamily="34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Set&lt;E&gt; object=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new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&lt;E&gt;();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lang="en-US" altLang="en-US" dirty="0" smtClean="0">
              <a:solidFill>
                <a:srgbClr val="273239"/>
              </a:solidFill>
              <a:latin typeface="Consolas" pitchFamily="49" charset="0"/>
              <a:cs typeface="Arial" pitchFamily="34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Set&lt;E&gt; object=new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&lt;&gt;();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4737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6544933" cy="587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 smtClean="0">
                <a:solidFill>
                  <a:srgbClr val="FF0000"/>
                </a:solidFill>
              </a:rPr>
              <a:t>Methods of </a:t>
            </a:r>
            <a:r>
              <a:rPr lang="en-IN" sz="3200" b="1" dirty="0" err="1" smtClean="0">
                <a:solidFill>
                  <a:srgbClr val="FF0000"/>
                </a:solidFill>
              </a:rPr>
              <a:t>TreeSet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fontAlgn="base"/>
            <a:endParaRPr lang="en-IN" sz="3200" b="1" dirty="0">
              <a:solidFill>
                <a:srgbClr val="FF0000"/>
              </a:solidFill>
            </a:endParaRPr>
          </a:p>
          <a:p>
            <a:pPr fontAlgn="base"/>
            <a:r>
              <a:rPr lang="en-IN" sz="3200" b="1" dirty="0" smtClean="0">
                <a:solidFill>
                  <a:srgbClr val="FF0000"/>
                </a:solidFill>
              </a:rPr>
              <a:t>add</a:t>
            </a:r>
            <a:r>
              <a:rPr lang="en-IN" sz="3200" b="1" dirty="0">
                <a:solidFill>
                  <a:srgbClr val="FF0000"/>
                </a:solidFill>
              </a:rPr>
              <a:t>() 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IN" b="1" dirty="0" smtClean="0"/>
              <a:t> </a:t>
            </a:r>
            <a:r>
              <a:rPr lang="en-IN" dirty="0" smtClean="0"/>
              <a:t>This method </a:t>
            </a:r>
            <a:r>
              <a:rPr lang="en-GB" dirty="0"/>
              <a:t>is used to add a specific element into a </a:t>
            </a:r>
            <a:r>
              <a:rPr lang="en-GB" dirty="0" err="1"/>
              <a:t>TreeSet</a:t>
            </a:r>
            <a:r>
              <a:rPr lang="en-GB" dirty="0"/>
              <a:t>.</a:t>
            </a:r>
            <a:endParaRPr lang="en-IN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err="1" smtClean="0"/>
              <a:t>TreeSetobject.add</a:t>
            </a:r>
            <a:r>
              <a:rPr lang="en-IN" dirty="0" smtClean="0"/>
              <a:t>(E element)</a:t>
            </a:r>
          </a:p>
          <a:p>
            <a:pPr fontAlgn="base"/>
            <a:endParaRPr lang="en-IN" dirty="0"/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remove()</a:t>
            </a:r>
          </a:p>
          <a:p>
            <a:pPr fontAlgn="base"/>
            <a:r>
              <a:rPr lang="en-IN" dirty="0" smtClean="0"/>
              <a:t>This method </a:t>
            </a:r>
            <a:r>
              <a:rPr lang="en-IN" dirty="0" err="1" smtClean="0"/>
              <a:t>i</a:t>
            </a:r>
            <a:r>
              <a:rPr lang="en-GB" dirty="0" smtClean="0"/>
              <a:t>s used to </a:t>
            </a:r>
            <a:r>
              <a:rPr lang="en-GB" dirty="0"/>
              <a:t>remove a particular element from a Tree set</a:t>
            </a:r>
            <a:r>
              <a:rPr lang="en-GB" dirty="0" smtClean="0"/>
              <a:t>.</a:t>
            </a:r>
          </a:p>
          <a:p>
            <a:pPr fontAlgn="base"/>
            <a:endParaRPr lang="en-GB" dirty="0" smtClean="0"/>
          </a:p>
          <a:p>
            <a:pPr fontAlgn="base"/>
            <a:r>
              <a:rPr lang="en-IN" dirty="0" err="1" smtClean="0"/>
              <a:t>TreeSetobject.remove</a:t>
            </a:r>
            <a:r>
              <a:rPr lang="en-IN" dirty="0" smtClean="0"/>
              <a:t>(E element)</a:t>
            </a:r>
          </a:p>
          <a:p>
            <a:pPr fontAlgn="base"/>
            <a:endParaRPr lang="en-GB" dirty="0"/>
          </a:p>
          <a:p>
            <a:pPr fontAlgn="base"/>
            <a:r>
              <a:rPr lang="en-IN" sz="3200" dirty="0">
                <a:solidFill>
                  <a:srgbClr val="FF0000"/>
                </a:solidFill>
              </a:rPr>
              <a:t>clear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pPr fontAlgn="base"/>
            <a:endParaRPr lang="en-IN" dirty="0"/>
          </a:p>
          <a:p>
            <a:pPr fontAlgn="base"/>
            <a:r>
              <a:rPr lang="en-GB" dirty="0"/>
              <a:t>It is used to remove all of the elements from this set</a:t>
            </a:r>
            <a:r>
              <a:rPr lang="en-GB" dirty="0" smtClean="0"/>
              <a:t>.</a:t>
            </a:r>
          </a:p>
          <a:p>
            <a:pPr fontAlgn="base"/>
            <a:endParaRPr lang="en-GB" dirty="0"/>
          </a:p>
          <a:p>
            <a:pPr fontAlgn="base"/>
            <a:r>
              <a:rPr lang="en-IN" dirty="0" err="1" smtClean="0"/>
              <a:t>TreeSetobject.clear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741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6082627" cy="627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boolean</a:t>
            </a:r>
            <a:r>
              <a:rPr lang="en-IN" sz="3200" dirty="0">
                <a:solidFill>
                  <a:srgbClr val="FF0000"/>
                </a:solidFill>
              </a:rPr>
              <a:t> isEmpty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true if this set contains no elements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</a:t>
            </a:r>
            <a:r>
              <a:rPr lang="en-GB" dirty="0" err="1" smtClean="0"/>
              <a:t>Treesetobject.isEmpty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endParaRPr lang="en-IN" dirty="0" smtClean="0"/>
          </a:p>
          <a:p>
            <a:r>
              <a:rPr lang="en-IN" sz="3200" dirty="0">
                <a:solidFill>
                  <a:srgbClr val="FF0000"/>
                </a:solidFill>
              </a:rPr>
              <a:t>E first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the first (lowest) element currently in this sorted 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Treesetobject.first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IN" sz="3200" dirty="0">
                <a:solidFill>
                  <a:srgbClr val="FF0000"/>
                </a:solidFill>
              </a:rPr>
              <a:t>E last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the last (highest) element currently in this sorted 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Treesetobject.last</a:t>
            </a:r>
            <a:r>
              <a:rPr lang="en-GB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473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6409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5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500" dirty="0" err="1" smtClean="0">
                <a:solidFill>
                  <a:srgbClr val="FF0000"/>
                </a:solidFill>
              </a:rPr>
              <a:t>TreeSet</a:t>
            </a:r>
            <a:r>
              <a:rPr lang="en-IN" sz="3500" dirty="0" smtClean="0">
                <a:solidFill>
                  <a:srgbClr val="FF0000"/>
                </a:solidFill>
              </a:rPr>
              <a:t> </a:t>
            </a:r>
            <a:endParaRPr lang="en-IN" sz="3500" dirty="0">
              <a:solidFill>
                <a:srgbClr val="FF0000"/>
              </a:solidFill>
            </a:endParaRPr>
          </a:p>
          <a:p>
            <a:pPr fontAlgn="base"/>
            <a:r>
              <a:rPr lang="en-IN" sz="3500" dirty="0" smtClean="0">
                <a:solidFill>
                  <a:srgbClr val="FF0000"/>
                </a:solidFill>
              </a:rPr>
              <a:t>1. Using </a:t>
            </a:r>
            <a:r>
              <a:rPr lang="en-IN" sz="3500" dirty="0">
                <a:solidFill>
                  <a:srgbClr val="FF0000"/>
                </a:solidFill>
              </a:rPr>
              <a:t>Iterator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556792"/>
            <a:ext cx="5040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</a:t>
            </a:r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ts.add</a:t>
            </a:r>
            <a:r>
              <a:rPr lang="en-IN" dirty="0" smtClean="0"/>
              <a:t>(87);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ts.add</a:t>
            </a:r>
            <a:r>
              <a:rPr lang="en-IN" dirty="0" smtClean="0"/>
              <a:t>(39);        </a:t>
            </a:r>
          </a:p>
          <a:p>
            <a:r>
              <a:rPr lang="en-IN" dirty="0" smtClean="0"/>
              <a:t>  Iterator&lt;Integer&gt; iterator = </a:t>
            </a:r>
            <a:r>
              <a:rPr lang="en-IN" dirty="0" err="1" smtClean="0"/>
              <a:t>ts.iterator</a:t>
            </a:r>
            <a:r>
              <a:rPr lang="en-IN" dirty="0" smtClean="0"/>
              <a:t>();          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TreeSet</a:t>
            </a:r>
            <a:r>
              <a:rPr lang="en-IN" dirty="0" smtClean="0"/>
              <a:t>: ");  </a:t>
            </a:r>
          </a:p>
          <a:p>
            <a:r>
              <a:rPr lang="en-IN" dirty="0" smtClean="0"/>
              <a:t>  while (</a:t>
            </a:r>
            <a:r>
              <a:rPr lang="en-IN" dirty="0" err="1" smtClean="0"/>
              <a:t>iterator.hasNext</a:t>
            </a:r>
            <a:r>
              <a:rPr lang="en-IN" dirty="0" smtClean="0"/>
              <a:t>())    </a:t>
            </a:r>
          </a:p>
          <a:p>
            <a:r>
              <a:rPr lang="en-IN" dirty="0" smtClean="0"/>
              <a:t>{       </a:t>
            </a:r>
          </a:p>
          <a:p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iterator.next</a:t>
            </a:r>
            <a:r>
              <a:rPr lang="en-IN" dirty="0" smtClean="0"/>
              <a:t>() + " ");    </a:t>
            </a:r>
          </a:p>
          <a:p>
            <a:r>
              <a:rPr lang="en-IN" dirty="0" smtClean="0"/>
              <a:t>}   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069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200" dirty="0" err="1" smtClean="0">
                <a:solidFill>
                  <a:srgbClr val="FF0000"/>
                </a:solidFill>
              </a:rPr>
              <a:t>TreeSet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2. Using </a:t>
            </a:r>
            <a:r>
              <a:rPr lang="en-IN" sz="3200" dirty="0" err="1" smtClean="0">
                <a:solidFill>
                  <a:srgbClr val="FF0000"/>
                </a:solidFill>
              </a:rPr>
              <a:t>forEach</a:t>
            </a:r>
            <a:r>
              <a:rPr lang="en-IN" sz="3200" dirty="0" smtClean="0">
                <a:solidFill>
                  <a:srgbClr val="FF0000"/>
                </a:solidFill>
              </a:rPr>
              <a:t> loop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696" y="1556792"/>
            <a:ext cx="505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</a:t>
            </a:r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ts.add</a:t>
            </a:r>
            <a:r>
              <a:rPr lang="en-IN" dirty="0" smtClean="0"/>
              <a:t>(87);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ts.add</a:t>
            </a:r>
            <a:r>
              <a:rPr lang="en-IN" dirty="0" smtClean="0"/>
              <a:t>(39); 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TreeSet</a:t>
            </a:r>
            <a:r>
              <a:rPr lang="en-IN" dirty="0" smtClean="0"/>
              <a:t>: ");      </a:t>
            </a:r>
          </a:p>
          <a:p>
            <a:r>
              <a:rPr lang="en-IN" dirty="0" smtClean="0"/>
              <a:t>    for (Integer value : </a:t>
            </a:r>
            <a:r>
              <a:rPr lang="en-IN" dirty="0" err="1" smtClean="0"/>
              <a:t>ts</a:t>
            </a:r>
            <a:r>
              <a:rPr lang="en-IN" dirty="0" smtClean="0"/>
              <a:t>)       </a:t>
            </a:r>
          </a:p>
          <a:p>
            <a:r>
              <a:rPr lang="en-IN" dirty="0" smtClean="0"/>
              <a:t> {  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</a:t>
            </a:r>
            <a:r>
              <a:rPr lang="en-IN" dirty="0" smtClean="0"/>
              <a:t>(value + " ");     </a:t>
            </a:r>
          </a:p>
          <a:p>
            <a:r>
              <a:rPr lang="en-IN" dirty="0" smtClean="0"/>
              <a:t>   }   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4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200" dirty="0" err="1" smtClean="0">
                <a:solidFill>
                  <a:srgbClr val="FF0000"/>
                </a:solidFill>
              </a:rPr>
              <a:t>TreeSet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3. Using </a:t>
            </a:r>
            <a:r>
              <a:rPr lang="en-IN" sz="3200" dirty="0">
                <a:solidFill>
                  <a:srgbClr val="FF0000"/>
                </a:solidFill>
              </a:rPr>
              <a:t>streams </a:t>
            </a:r>
            <a:r>
              <a:rPr lang="en-IN" sz="3200" dirty="0" smtClean="0">
                <a:solidFill>
                  <a:srgbClr val="FF0000"/>
                </a:solidFill>
              </a:rPr>
              <a:t>and </a:t>
            </a:r>
            <a:r>
              <a:rPr lang="en-IN" sz="3200" dirty="0" err="1" smtClean="0">
                <a:solidFill>
                  <a:srgbClr val="FF0000"/>
                </a:solidFill>
              </a:rPr>
              <a:t>forEach</a:t>
            </a:r>
            <a:r>
              <a:rPr lang="en-IN" sz="3200" dirty="0" smtClean="0">
                <a:solidFill>
                  <a:srgbClr val="FF0000"/>
                </a:solidFill>
              </a:rPr>
              <a:t> method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120" y="1409874"/>
            <a:ext cx="56120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</a:t>
            </a:r>
          </a:p>
          <a:p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ts.add</a:t>
            </a:r>
            <a:r>
              <a:rPr lang="en-IN" dirty="0" smtClean="0"/>
              <a:t>(87);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ts.add</a:t>
            </a:r>
            <a:r>
              <a:rPr lang="en-IN" dirty="0" smtClean="0"/>
              <a:t>(39);         </a:t>
            </a:r>
          </a:p>
          <a:p>
            <a:r>
              <a:rPr lang="en-IN" dirty="0" err="1" smtClean="0"/>
              <a:t>ts.forEach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-&gt; 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+ " "));  </a:t>
            </a:r>
          </a:p>
          <a:p>
            <a:r>
              <a:rPr lang="en-IN" smtClean="0"/>
              <a:t>  }</a:t>
            </a:r>
          </a:p>
          <a:p>
            <a:r>
              <a:rPr lang="en-IN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341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379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TreeSet in Java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TreeSet in Java </dc:title>
  <dc:creator>ismail - [2010]</dc:creator>
  <cp:lastModifiedBy>abc</cp:lastModifiedBy>
  <cp:revision>15</cp:revision>
  <dcterms:created xsi:type="dcterms:W3CDTF">2021-11-27T07:06:27Z</dcterms:created>
  <dcterms:modified xsi:type="dcterms:W3CDTF">2023-07-11T15:28:13Z</dcterms:modified>
</cp:coreProperties>
</file>