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3" r:id="rId12"/>
    <p:sldId id="268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B38F-9440-4928-9774-1630BB2E6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37D7-AE56-43E6-B46E-E238E957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60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B38F-9440-4928-9774-1630BB2E6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37D7-AE56-43E6-B46E-E238E957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4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B38F-9440-4928-9774-1630BB2E6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37D7-AE56-43E6-B46E-E238E957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8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B38F-9440-4928-9774-1630BB2E6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37D7-AE56-43E6-B46E-E238E957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1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B38F-9440-4928-9774-1630BB2E6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37D7-AE56-43E6-B46E-E238E957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05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B38F-9440-4928-9774-1630BB2E6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37D7-AE56-43E6-B46E-E238E957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05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B38F-9440-4928-9774-1630BB2E6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37D7-AE56-43E6-B46E-E238E957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06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B38F-9440-4928-9774-1630BB2E6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37D7-AE56-43E6-B46E-E238E957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2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B38F-9440-4928-9774-1630BB2E6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37D7-AE56-43E6-B46E-E238E957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1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B38F-9440-4928-9774-1630BB2E6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37D7-AE56-43E6-B46E-E238E957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B38F-9440-4928-9774-1630BB2E6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37D7-AE56-43E6-B46E-E238E957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B38F-9440-4928-9774-1630BB2E6CA7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A37D7-AE56-43E6-B46E-E238E957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queue-interface-java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/util/priorityqueue_offer.ht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queue-interface-java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PriorityQueue</a:t>
            </a:r>
            <a:r>
              <a:rPr lang="en-IN" dirty="0" smtClean="0"/>
              <a:t> in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2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4624"/>
            <a:ext cx="92890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// Java program to iterate elements to a </a:t>
            </a:r>
            <a:r>
              <a:rPr lang="en-IN" dirty="0" err="1" smtClean="0"/>
              <a:t>PriorityQueue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PriorityQueueDemo</a:t>
            </a:r>
            <a:r>
              <a:rPr lang="en-IN" dirty="0" smtClean="0"/>
              <a:t> {</a:t>
            </a:r>
          </a:p>
          <a:p>
            <a:r>
              <a:rPr lang="en-IN" dirty="0" smtClean="0"/>
              <a:t>	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PriorityQueue</a:t>
            </a:r>
            <a:r>
              <a:rPr lang="en-IN" dirty="0" smtClean="0"/>
              <a:t>&lt;String&gt; </a:t>
            </a:r>
            <a:r>
              <a:rPr lang="en-IN" dirty="0" err="1" smtClean="0"/>
              <a:t>pq</a:t>
            </a:r>
            <a:r>
              <a:rPr lang="en-IN" dirty="0" smtClean="0"/>
              <a:t> = new </a:t>
            </a:r>
            <a:r>
              <a:rPr lang="en-IN" dirty="0" err="1" smtClean="0"/>
              <a:t>PriorityQueue</a:t>
            </a:r>
            <a:r>
              <a:rPr lang="en-IN" dirty="0" smtClean="0"/>
              <a:t>&lt;&gt;();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pq.add</a:t>
            </a:r>
            <a:r>
              <a:rPr lang="en-IN" dirty="0" smtClean="0"/>
              <a:t>("Geeks");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pq.add</a:t>
            </a:r>
            <a:r>
              <a:rPr lang="en-IN" dirty="0" smtClean="0"/>
              <a:t>("For");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pq.add</a:t>
            </a:r>
            <a:r>
              <a:rPr lang="en-IN" dirty="0" smtClean="0"/>
              <a:t>("Geeks");</a:t>
            </a:r>
          </a:p>
          <a:p>
            <a:r>
              <a:rPr lang="en-IN" dirty="0" smtClean="0"/>
              <a:t>		Iterator&lt;String&gt; iterator = </a:t>
            </a:r>
            <a:r>
              <a:rPr lang="en-IN" dirty="0" err="1" smtClean="0"/>
              <a:t>pq.iterator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	while (</a:t>
            </a:r>
            <a:r>
              <a:rPr lang="en-IN" dirty="0" err="1" smtClean="0"/>
              <a:t>iterator.hasNext</a:t>
            </a:r>
            <a:r>
              <a:rPr lang="en-IN" dirty="0" smtClean="0"/>
              <a:t>()) </a:t>
            </a:r>
          </a:p>
          <a:p>
            <a:r>
              <a:rPr lang="en-IN" dirty="0"/>
              <a:t>	</a:t>
            </a:r>
            <a:r>
              <a:rPr lang="en-IN" dirty="0" smtClean="0"/>
              <a:t>	{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System.out.print</a:t>
            </a:r>
            <a:r>
              <a:rPr lang="en-IN" dirty="0" smtClean="0"/>
              <a:t>(</a:t>
            </a:r>
            <a:r>
              <a:rPr lang="en-IN" dirty="0" err="1" smtClean="0"/>
              <a:t>iterator.next</a:t>
            </a:r>
            <a:r>
              <a:rPr lang="en-IN" dirty="0" smtClean="0"/>
              <a:t>() + " ");</a:t>
            </a:r>
          </a:p>
          <a:p>
            <a:r>
              <a:rPr lang="en-IN" dirty="0" smtClean="0"/>
              <a:t>		}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50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836712"/>
            <a:ext cx="70567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r>
              <a:rPr lang="en-IN" dirty="0"/>
              <a:t>public class </a:t>
            </a:r>
            <a:r>
              <a:rPr lang="en-IN" dirty="0" err="1"/>
              <a:t>PriorityQueueDemo</a:t>
            </a:r>
            <a:r>
              <a:rPr lang="en-IN" dirty="0"/>
              <a:t> {</a:t>
            </a:r>
          </a:p>
          <a:p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PriorityQueue</a:t>
            </a:r>
            <a:r>
              <a:rPr lang="en-IN" dirty="0"/>
              <a:t>&lt;String&gt; </a:t>
            </a:r>
            <a:r>
              <a:rPr lang="en-IN" dirty="0" err="1"/>
              <a:t>pq</a:t>
            </a:r>
            <a:r>
              <a:rPr lang="en-IN" dirty="0"/>
              <a:t> = new </a:t>
            </a:r>
            <a:r>
              <a:rPr lang="en-IN" dirty="0" err="1"/>
              <a:t>PriorityQueue</a:t>
            </a:r>
            <a:r>
              <a:rPr lang="en-IN" dirty="0"/>
              <a:t>&lt;&gt;();</a:t>
            </a:r>
          </a:p>
          <a:p>
            <a:r>
              <a:rPr lang="en-IN" dirty="0"/>
              <a:t>		</a:t>
            </a:r>
            <a:r>
              <a:rPr lang="en-IN" dirty="0" err="1"/>
              <a:t>pq.add</a:t>
            </a:r>
            <a:r>
              <a:rPr lang="en-IN" dirty="0"/>
              <a:t>("Geeks");</a:t>
            </a:r>
          </a:p>
          <a:p>
            <a:r>
              <a:rPr lang="en-IN" dirty="0"/>
              <a:t>		</a:t>
            </a:r>
            <a:r>
              <a:rPr lang="en-IN" dirty="0" err="1"/>
              <a:t>pq.add</a:t>
            </a:r>
            <a:r>
              <a:rPr lang="en-IN" dirty="0"/>
              <a:t>("For");</a:t>
            </a:r>
          </a:p>
          <a:p>
            <a:r>
              <a:rPr lang="en-IN" dirty="0"/>
              <a:t>		</a:t>
            </a:r>
            <a:r>
              <a:rPr lang="en-IN" dirty="0" err="1"/>
              <a:t>pq.add</a:t>
            </a:r>
            <a:r>
              <a:rPr lang="en-IN" dirty="0"/>
              <a:t>("Geeks");</a:t>
            </a:r>
          </a:p>
          <a:p>
            <a:r>
              <a:rPr lang="en-IN" dirty="0"/>
              <a:t>		while(</a:t>
            </a:r>
            <a:r>
              <a:rPr lang="en-IN" dirty="0" err="1"/>
              <a:t>pq.size</a:t>
            </a:r>
            <a:r>
              <a:rPr lang="en-IN" dirty="0"/>
              <a:t>()&gt;0)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    String s=</a:t>
            </a:r>
            <a:r>
              <a:rPr lang="en-IN" dirty="0" err="1"/>
              <a:t>pq.poll</a:t>
            </a:r>
            <a:r>
              <a:rPr lang="en-IN" dirty="0"/>
              <a:t>();</a:t>
            </a:r>
          </a:p>
          <a:p>
            <a:r>
              <a:rPr lang="en-IN" dirty="0"/>
              <a:t>		    </a:t>
            </a:r>
            <a:r>
              <a:rPr lang="en-IN" dirty="0" err="1"/>
              <a:t>System.out.println</a:t>
            </a:r>
            <a:r>
              <a:rPr lang="en-IN" dirty="0"/>
              <a:t>(s);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01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404664"/>
            <a:ext cx="8669040" cy="1726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Java.util.PriorityQueue.clear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() method is used to remove all the elements from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PriorityQueue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. Using the clear() method only clears all the element from the queue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and does not delete the queue. In other words, we can say that the clear() method 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 used to only empty an existing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PriorityQueue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Syntax: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Priority_Queue.clear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71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2351" y="913190"/>
            <a:ext cx="8972521" cy="3111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The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java.util.PriorityQueue.toArray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 method in Java is used to form an array of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the same elements as that of the Priority Queue. Basically, it copies all the element from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 a priority queue to a new array.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Syntax: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E[]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arr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Priority_Queue.toArray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E means </a:t>
            </a:r>
            <a:r>
              <a:rPr lang="en-US" altLang="en-US" dirty="0" err="1"/>
              <a:t>W</a:t>
            </a:r>
            <a:r>
              <a:rPr lang="en-US" altLang="en-US" dirty="0" err="1" smtClean="0"/>
              <a:t>rappper</a:t>
            </a:r>
            <a:r>
              <a:rPr lang="en-US" altLang="en-US" dirty="0" smtClean="0"/>
              <a:t> class represents data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 smtClean="0"/>
              <a:t>PriorityQueue</a:t>
            </a:r>
            <a:r>
              <a:rPr lang="en-US" altLang="en-US" dirty="0" smtClean="0"/>
              <a:t>&lt;Integer&gt; p=new </a:t>
            </a:r>
            <a:r>
              <a:rPr lang="en-US" altLang="en-US" dirty="0" err="1" smtClean="0"/>
              <a:t>PriorityQueue</a:t>
            </a:r>
            <a:r>
              <a:rPr lang="en-US" altLang="en-US" dirty="0" smtClean="0"/>
              <a:t>&lt;&gt;();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(8);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 smtClean="0"/>
              <a:t>p.add</a:t>
            </a:r>
            <a:r>
              <a:rPr lang="en-US" altLang="en-US" dirty="0" smtClean="0"/>
              <a:t>(12);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Integer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a[]=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p.toArray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9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476672"/>
            <a:ext cx="8032968" cy="120032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size()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method is used to return the number of elements in this collection.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Declaration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Following is the declaration for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java.util.PriorityQueue.size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 method.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size()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55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 </a:t>
            </a:r>
            <a:r>
              <a:rPr lang="en-GB" dirty="0" err="1"/>
              <a:t>PriorityQueue</a:t>
            </a:r>
            <a:r>
              <a:rPr lang="en-GB" dirty="0"/>
              <a:t> is used when the objects are supposed to be processed based on the priority. It is known that a </a:t>
            </a:r>
            <a:r>
              <a:rPr lang="en-GB" u="sng" dirty="0">
                <a:hlinkClick r:id="rId2"/>
              </a:rPr>
              <a:t>Queue</a:t>
            </a:r>
            <a:r>
              <a:rPr lang="en-GB" dirty="0"/>
              <a:t> follows the First-In-First-Out algorithm, but sometimes the elements of the queue are needed to be processed according to the priority, that’s when the </a:t>
            </a:r>
            <a:r>
              <a:rPr lang="en-GB" dirty="0" err="1"/>
              <a:t>PriorityQueue</a:t>
            </a:r>
            <a:r>
              <a:rPr lang="en-GB" dirty="0"/>
              <a:t> comes into play.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/>
              <a:t>PriorityQueue</a:t>
            </a:r>
            <a:r>
              <a:rPr lang="en-GB" dirty="0"/>
              <a:t> is based on the priority heap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The elements of the priority queue are ordered according to the natural ordering, or by a Comparator provided at queue construction time, depending on which constructor is used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It is available in </a:t>
            </a:r>
            <a:r>
              <a:rPr lang="en-GB" dirty="0" err="1" smtClean="0"/>
              <a:t>java.util</a:t>
            </a:r>
            <a:r>
              <a:rPr lang="en-GB" dirty="0" smtClean="0"/>
              <a:t> Package</a:t>
            </a:r>
          </a:p>
          <a:p>
            <a:endParaRPr lang="en-GB" dirty="0"/>
          </a:p>
          <a:p>
            <a:r>
              <a:rPr lang="en-GB" dirty="0" smtClean="0"/>
              <a:t>That is </a:t>
            </a:r>
            <a:r>
              <a:rPr lang="en-IN" b="1" dirty="0" err="1"/>
              <a:t>java.util.PriorityQueue</a:t>
            </a:r>
            <a:r>
              <a:rPr lang="en-GB" dirty="0"/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6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/>
              <a:t>Syntax to Create Object of Priority Queue</a:t>
            </a:r>
          </a:p>
          <a:p>
            <a:r>
              <a:rPr lang="en-IN" sz="2400" i="1" dirty="0" smtClean="0"/>
              <a:t>1.PriorityQueue&lt;E</a:t>
            </a:r>
            <a:r>
              <a:rPr lang="en-IN" sz="2400" i="1" dirty="0"/>
              <a:t>&gt; </a:t>
            </a:r>
            <a:r>
              <a:rPr lang="en-IN" sz="2400" i="1" dirty="0" err="1"/>
              <a:t>pq</a:t>
            </a:r>
            <a:r>
              <a:rPr lang="en-IN" sz="2400" i="1" dirty="0"/>
              <a:t> = new </a:t>
            </a:r>
            <a:r>
              <a:rPr lang="en-IN" sz="2400" i="1" dirty="0" err="1"/>
              <a:t>PriorityQueue</a:t>
            </a:r>
            <a:r>
              <a:rPr lang="en-IN" sz="2400" i="1" dirty="0"/>
              <a:t>&lt;E</a:t>
            </a:r>
            <a:r>
              <a:rPr lang="en-IN" sz="2400" i="1" dirty="0" smtClean="0"/>
              <a:t>&gt;();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788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548680"/>
            <a:ext cx="8712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/>
              <a:t>2. </a:t>
            </a:r>
            <a:r>
              <a:rPr lang="en-IN" i="1" dirty="0" err="1" smtClean="0"/>
              <a:t>PriorityQueue</a:t>
            </a:r>
            <a:r>
              <a:rPr lang="en-IN" i="1" dirty="0" smtClean="0"/>
              <a:t>&lt;E</a:t>
            </a:r>
            <a:r>
              <a:rPr lang="en-IN" i="1" dirty="0"/>
              <a:t>&gt; </a:t>
            </a:r>
            <a:r>
              <a:rPr lang="en-IN" i="1" dirty="0" err="1"/>
              <a:t>pq</a:t>
            </a:r>
            <a:r>
              <a:rPr lang="en-IN" i="1" dirty="0"/>
              <a:t> = new </a:t>
            </a:r>
            <a:r>
              <a:rPr lang="en-IN" i="1" dirty="0" err="1"/>
              <a:t>PriorityQueue</a:t>
            </a:r>
            <a:r>
              <a:rPr lang="en-IN" i="1" dirty="0"/>
              <a:t>&lt;E&gt;(Collection&lt;E&gt; c</a:t>
            </a:r>
            <a:r>
              <a:rPr lang="en-IN" i="1" dirty="0" smtClean="0"/>
              <a:t>);</a:t>
            </a:r>
          </a:p>
          <a:p>
            <a:r>
              <a:rPr lang="en-IN" i="1" dirty="0" smtClean="0"/>
              <a:t>In above E means Wrapper class represents data type</a:t>
            </a:r>
          </a:p>
          <a:p>
            <a:r>
              <a:rPr lang="en-IN" i="1" dirty="0" smtClean="0"/>
              <a:t>It May be</a:t>
            </a:r>
          </a:p>
          <a:p>
            <a:r>
              <a:rPr lang="en-IN" i="1" dirty="0" smtClean="0"/>
              <a:t>Character</a:t>
            </a:r>
          </a:p>
          <a:p>
            <a:r>
              <a:rPr lang="en-IN" i="1" dirty="0" smtClean="0"/>
              <a:t>String</a:t>
            </a:r>
          </a:p>
          <a:p>
            <a:r>
              <a:rPr lang="en-IN" i="1" dirty="0" smtClean="0"/>
              <a:t>Byte</a:t>
            </a:r>
          </a:p>
          <a:p>
            <a:r>
              <a:rPr lang="en-IN" i="1" dirty="0" smtClean="0"/>
              <a:t>Short</a:t>
            </a:r>
          </a:p>
          <a:p>
            <a:r>
              <a:rPr lang="en-IN" i="1" dirty="0" smtClean="0"/>
              <a:t>Integer</a:t>
            </a:r>
          </a:p>
          <a:p>
            <a:r>
              <a:rPr lang="en-IN" i="1" dirty="0" smtClean="0"/>
              <a:t>Long</a:t>
            </a:r>
          </a:p>
          <a:p>
            <a:r>
              <a:rPr lang="en-IN" i="1" dirty="0" smtClean="0"/>
              <a:t>Float</a:t>
            </a:r>
          </a:p>
          <a:p>
            <a:r>
              <a:rPr lang="en-IN" i="1" dirty="0" smtClean="0"/>
              <a:t>Double</a:t>
            </a:r>
            <a:endParaRPr lang="en-IN" dirty="0" smtClean="0"/>
          </a:p>
          <a:p>
            <a:endParaRPr lang="en-IN" i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84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04664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/>
              <a:t>3. </a:t>
            </a:r>
            <a:r>
              <a:rPr lang="en-IN" sz="2400" i="1" dirty="0" err="1" smtClean="0"/>
              <a:t>PriorityQueue</a:t>
            </a:r>
            <a:r>
              <a:rPr lang="en-IN" sz="2400" i="1" dirty="0" smtClean="0"/>
              <a:t>&lt;E</a:t>
            </a:r>
            <a:r>
              <a:rPr lang="en-IN" sz="2400" i="1" dirty="0"/>
              <a:t>&gt; </a:t>
            </a:r>
            <a:r>
              <a:rPr lang="en-IN" sz="2400" i="1" dirty="0" err="1"/>
              <a:t>pq</a:t>
            </a:r>
            <a:r>
              <a:rPr lang="en-IN" sz="2400" i="1" dirty="0"/>
              <a:t> = new </a:t>
            </a:r>
            <a:r>
              <a:rPr lang="en-IN" sz="2400" i="1" dirty="0" err="1"/>
              <a:t>PriorityQueue</a:t>
            </a:r>
            <a:r>
              <a:rPr lang="en-IN" sz="2400" i="1" dirty="0"/>
              <a:t>&lt;E&gt;(</a:t>
            </a:r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 err="1"/>
              <a:t>initialCapacity</a:t>
            </a:r>
            <a:r>
              <a:rPr lang="en-IN" sz="2400" i="1" dirty="0" smtClean="0"/>
              <a:t>);</a:t>
            </a:r>
          </a:p>
          <a:p>
            <a:r>
              <a:rPr lang="en-IN" sz="2400" i="1" dirty="0" smtClean="0"/>
              <a:t>In above E means Wrapper class represents data type</a:t>
            </a:r>
          </a:p>
          <a:p>
            <a:r>
              <a:rPr lang="en-IN" sz="2400" i="1" dirty="0" smtClean="0"/>
              <a:t>It May be</a:t>
            </a:r>
          </a:p>
          <a:p>
            <a:r>
              <a:rPr lang="en-IN" sz="2400" i="1" dirty="0" smtClean="0"/>
              <a:t>Character</a:t>
            </a:r>
          </a:p>
          <a:p>
            <a:r>
              <a:rPr lang="en-IN" sz="2400" i="1" dirty="0" smtClean="0"/>
              <a:t>String</a:t>
            </a:r>
          </a:p>
          <a:p>
            <a:r>
              <a:rPr lang="en-IN" sz="2400" i="1" dirty="0" smtClean="0"/>
              <a:t>Byte</a:t>
            </a:r>
          </a:p>
          <a:p>
            <a:r>
              <a:rPr lang="en-IN" sz="2400" i="1" dirty="0" smtClean="0"/>
              <a:t>Short</a:t>
            </a:r>
          </a:p>
          <a:p>
            <a:r>
              <a:rPr lang="en-IN" sz="2400" i="1" dirty="0" smtClean="0"/>
              <a:t>Integer</a:t>
            </a:r>
          </a:p>
          <a:p>
            <a:r>
              <a:rPr lang="en-IN" sz="2400" i="1" dirty="0" smtClean="0"/>
              <a:t>Long</a:t>
            </a:r>
          </a:p>
          <a:p>
            <a:r>
              <a:rPr lang="en-IN" sz="2400" i="1" dirty="0" smtClean="0"/>
              <a:t>Float</a:t>
            </a:r>
          </a:p>
          <a:p>
            <a:r>
              <a:rPr lang="en-IN" sz="2400" i="1" dirty="0" smtClean="0"/>
              <a:t>Double</a:t>
            </a:r>
            <a:endParaRPr lang="en-IN" sz="2400" dirty="0" smtClean="0"/>
          </a:p>
          <a:p>
            <a:r>
              <a:rPr lang="en-IN" sz="2400" i="1" dirty="0" smtClean="0"/>
              <a:t> By default above creates Minimum Priority Queue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7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200" y="199674"/>
            <a:ext cx="8903463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  <a:cs typeface="Arial" pitchFamily="34" charset="0"/>
              </a:rPr>
              <a:t>To Create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  <a:cs typeface="Arial" pitchFamily="34" charset="0"/>
              </a:rPr>
              <a:t> Maximum Priority Queue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aseline="0" dirty="0" smtClean="0">
                <a:solidFill>
                  <a:srgbClr val="FF0000"/>
                </a:solidFill>
                <a:latin typeface="inherit"/>
                <a:cs typeface="Arial" pitchFamily="34" charset="0"/>
              </a:rPr>
              <a:t>Use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PriorityQueue</a:t>
            </a:r>
            <a:r>
              <a:rPr lang="en-IN" sz="2000" dirty="0">
                <a:solidFill>
                  <a:srgbClr val="FF0000"/>
                </a:solidFill>
              </a:rPr>
              <a:t>&lt;Integer&gt; pq1 = new </a:t>
            </a:r>
            <a:r>
              <a:rPr lang="en-IN" sz="2000" dirty="0" err="1">
                <a:solidFill>
                  <a:srgbClr val="FF0000"/>
                </a:solidFill>
              </a:rPr>
              <a:t>PriorityQueue</a:t>
            </a:r>
            <a:r>
              <a:rPr lang="en-IN" sz="2000" dirty="0">
                <a:solidFill>
                  <a:srgbClr val="FF0000"/>
                </a:solidFill>
              </a:rPr>
              <a:t>&lt;&gt;(</a:t>
            </a:r>
            <a:r>
              <a:rPr lang="en-IN" sz="2000" dirty="0" err="1" smtClean="0">
                <a:solidFill>
                  <a:srgbClr val="FF0000"/>
                </a:solidFill>
              </a:rPr>
              <a:t>Collections.reverseOrder</a:t>
            </a:r>
            <a:r>
              <a:rPr lang="en-IN" sz="2000" dirty="0" smtClean="0">
                <a:solidFill>
                  <a:srgbClr val="FF0000"/>
                </a:solidFill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sz="2000" dirty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>
                <a:solidFill>
                  <a:srgbClr val="FF0000"/>
                </a:solidFill>
              </a:rPr>
              <a:t>Or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dirty="0" err="1" smtClean="0">
                <a:solidFill>
                  <a:srgbClr val="FF0000"/>
                </a:solidFill>
              </a:rPr>
              <a:t>PriorityQueue</a:t>
            </a:r>
            <a:r>
              <a:rPr lang="en-IN" sz="2000" dirty="0" smtClean="0">
                <a:solidFill>
                  <a:srgbClr val="FF0000"/>
                </a:solidFill>
              </a:rPr>
              <a:t>&lt;Integer</a:t>
            </a:r>
            <a:r>
              <a:rPr lang="en-IN" sz="2000" dirty="0" smtClean="0">
                <a:solidFill>
                  <a:srgbClr val="FF0000"/>
                </a:solidFill>
              </a:rPr>
              <a:t>&gt; object =</a:t>
            </a:r>
            <a:r>
              <a:rPr lang="en-IN" sz="2000" dirty="0">
                <a:solidFill>
                  <a:srgbClr val="FF0000"/>
                </a:solidFill>
              </a:rPr>
              <a:t>new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PriorityQueue</a:t>
            </a:r>
            <a:r>
              <a:rPr lang="en-IN" sz="2000" dirty="0" smtClean="0">
                <a:solidFill>
                  <a:srgbClr val="FF0000"/>
                </a:solidFill>
              </a:rPr>
              <a:t>&lt;&gt;((x, y) -&gt; </a:t>
            </a:r>
            <a:r>
              <a:rPr lang="en-IN" sz="2000" dirty="0" err="1" smtClean="0">
                <a:solidFill>
                  <a:srgbClr val="FF0000"/>
                </a:solidFill>
              </a:rPr>
              <a:t>Integer.compare</a:t>
            </a:r>
            <a:r>
              <a:rPr lang="en-IN" sz="2000" dirty="0" smtClean="0">
                <a:solidFill>
                  <a:srgbClr val="FF0000"/>
                </a:solidFill>
              </a:rPr>
              <a:t>(y, x));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Or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sz="2000" dirty="0" err="1">
                <a:solidFill>
                  <a:srgbClr val="FF0000"/>
                </a:solidFill>
              </a:rPr>
              <a:t>PriorityQueue</a:t>
            </a:r>
            <a:r>
              <a:rPr lang="es-ES" sz="2000" dirty="0">
                <a:solidFill>
                  <a:srgbClr val="FF0000"/>
                </a:solidFill>
              </a:rPr>
              <a:t>&lt;</a:t>
            </a:r>
            <a:r>
              <a:rPr lang="es-ES" sz="2000" dirty="0" err="1">
                <a:solidFill>
                  <a:srgbClr val="FF0000"/>
                </a:solidFill>
              </a:rPr>
              <a:t>Integer</a:t>
            </a:r>
            <a:r>
              <a:rPr lang="es-ES" sz="2000" dirty="0">
                <a:solidFill>
                  <a:srgbClr val="FF0000"/>
                </a:solidFill>
              </a:rPr>
              <a:t>&gt; </a:t>
            </a:r>
            <a:r>
              <a:rPr lang="es-ES" sz="2000" dirty="0" err="1" smtClean="0">
                <a:solidFill>
                  <a:srgbClr val="FF0000"/>
                </a:solidFill>
              </a:rPr>
              <a:t>object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>
                <a:solidFill>
                  <a:srgbClr val="FF0000"/>
                </a:solidFill>
              </a:rPr>
              <a:t>= new </a:t>
            </a:r>
            <a:r>
              <a:rPr lang="es-ES" sz="2000" dirty="0" err="1">
                <a:solidFill>
                  <a:srgbClr val="FF0000"/>
                </a:solidFill>
              </a:rPr>
              <a:t>PriorityQueue</a:t>
            </a:r>
            <a:r>
              <a:rPr lang="es-ES" sz="2000" dirty="0">
                <a:solidFill>
                  <a:srgbClr val="FF0000"/>
                </a:solidFill>
              </a:rPr>
              <a:t>&lt;&gt;((x, y) -&gt; y - x);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7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7667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1. The </a:t>
            </a:r>
            <a:r>
              <a:rPr lang="en-GB" dirty="0" err="1"/>
              <a:t>Java.util.PriorityQueue.add</a:t>
            </a:r>
            <a:r>
              <a:rPr lang="en-GB" dirty="0"/>
              <a:t>() method in Java is used to add a specific element into a </a:t>
            </a:r>
            <a:r>
              <a:rPr lang="en-GB" dirty="0" err="1"/>
              <a:t>PriorityQueue</a:t>
            </a:r>
            <a:r>
              <a:rPr lang="en-GB" dirty="0"/>
              <a:t>. 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PriorityQueueObject.add</a:t>
            </a:r>
            <a:r>
              <a:rPr lang="en-GB" dirty="0" smtClean="0"/>
              <a:t>(E Element);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2. </a:t>
            </a:r>
            <a:r>
              <a:rPr lang="en-GB" dirty="0" smtClean="0">
                <a:hlinkClick r:id="rId2"/>
              </a:rPr>
              <a:t>offer(E </a:t>
            </a:r>
            <a:r>
              <a:rPr lang="en-GB" dirty="0">
                <a:hlinkClick r:id="rId2"/>
              </a:rPr>
              <a:t>e)</a:t>
            </a:r>
            <a:r>
              <a:rPr lang="en-GB" dirty="0"/>
              <a:t>This method inserts the specified element into this priority queue.</a:t>
            </a:r>
          </a:p>
          <a:p>
            <a:endParaRPr lang="en-GB" dirty="0" smtClean="0"/>
          </a:p>
          <a:p>
            <a:r>
              <a:rPr lang="en-GB" dirty="0" err="1" smtClean="0"/>
              <a:t>PriorityQueueObject</a:t>
            </a:r>
            <a:r>
              <a:rPr lang="en-IN" dirty="0" smtClean="0"/>
              <a:t>.offer(</a:t>
            </a:r>
            <a:r>
              <a:rPr lang="en-GB" dirty="0" smtClean="0"/>
              <a:t>E Element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9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76672"/>
            <a:ext cx="86044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/>
              <a:t>3.The</a:t>
            </a:r>
            <a:r>
              <a:rPr lang="en-GB" sz="2200" dirty="0"/>
              <a:t> </a:t>
            </a:r>
            <a:r>
              <a:rPr lang="en-GB" sz="2200" b="1" dirty="0"/>
              <a:t>poll()</a:t>
            </a:r>
            <a:r>
              <a:rPr lang="en-GB" sz="2200" dirty="0"/>
              <a:t> method of </a:t>
            </a:r>
            <a:r>
              <a:rPr lang="en-GB" sz="2200" u="sng" dirty="0">
                <a:hlinkClick r:id="rId2"/>
              </a:rPr>
              <a:t>Queue Interface</a:t>
            </a:r>
            <a:r>
              <a:rPr lang="en-GB" sz="2200" dirty="0"/>
              <a:t> returns and removes the element at the front the container. It deletes the element in the container</a:t>
            </a:r>
            <a:r>
              <a:rPr lang="en-GB" sz="2200" dirty="0" smtClean="0"/>
              <a:t>.</a:t>
            </a:r>
          </a:p>
          <a:p>
            <a:r>
              <a:rPr lang="en-IN" sz="2200" dirty="0" smtClean="0"/>
              <a:t>E Element=</a:t>
            </a:r>
            <a:r>
              <a:rPr lang="en-IN" sz="2200" dirty="0" err="1" smtClean="0"/>
              <a:t>PriorityQueueObject.poll</a:t>
            </a:r>
            <a:r>
              <a:rPr lang="en-IN" sz="2200" dirty="0" smtClean="0"/>
              <a:t>()</a:t>
            </a:r>
          </a:p>
          <a:p>
            <a:endParaRPr lang="en-IN" sz="2200" dirty="0"/>
          </a:p>
          <a:p>
            <a:r>
              <a:rPr lang="en-IN" sz="2200" dirty="0" smtClean="0"/>
              <a:t>4. </a:t>
            </a:r>
            <a:r>
              <a:rPr lang="en-GB" sz="2400" dirty="0"/>
              <a:t>The </a:t>
            </a:r>
            <a:r>
              <a:rPr lang="en-GB" sz="2400" b="1" dirty="0"/>
              <a:t>peek()</a:t>
            </a:r>
            <a:r>
              <a:rPr lang="en-GB" sz="2400" dirty="0"/>
              <a:t> method of </a:t>
            </a:r>
            <a:r>
              <a:rPr lang="en-GB" sz="2400" u="sng" dirty="0">
                <a:hlinkClick r:id="rId2"/>
              </a:rPr>
              <a:t>Queue Interface</a:t>
            </a:r>
            <a:r>
              <a:rPr lang="en-GB" sz="2400" dirty="0"/>
              <a:t> returns the element at the front the container. It does not deletes the element in the container. This method returns the head of the queue. </a:t>
            </a:r>
            <a:endParaRPr lang="en-GB" sz="2400" dirty="0" smtClean="0"/>
          </a:p>
          <a:p>
            <a:endParaRPr lang="en-GB" sz="2400" dirty="0"/>
          </a:p>
          <a:p>
            <a:r>
              <a:rPr lang="en-IN" sz="2200" dirty="0" smtClean="0"/>
              <a:t>E Element=</a:t>
            </a:r>
            <a:r>
              <a:rPr lang="en-IN" sz="2200" dirty="0" err="1" smtClean="0"/>
              <a:t>PriorityQueueObject.peek</a:t>
            </a:r>
            <a:r>
              <a:rPr lang="en-IN" sz="2200" dirty="0" smtClean="0"/>
              <a:t>()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3249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82013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Iterating the </a:t>
            </a:r>
            <a:r>
              <a:rPr lang="en-GB" b="1" dirty="0" err="1"/>
              <a:t>PriorityQueue</a:t>
            </a:r>
            <a:r>
              <a:rPr lang="en-GB" b="1" dirty="0"/>
              <a:t>: </a:t>
            </a:r>
            <a:r>
              <a:rPr lang="en-GB" dirty="0"/>
              <a:t>There are multiple ways to iterate through the </a:t>
            </a:r>
            <a:r>
              <a:rPr lang="en-GB" dirty="0" err="1"/>
              <a:t>PriorityQueue</a:t>
            </a:r>
            <a:r>
              <a:rPr lang="en-GB" dirty="0"/>
              <a:t>. The most famous way is converting the queue to the array and traversing using the for loop. However, the queue also has an </a:t>
            </a:r>
            <a:r>
              <a:rPr lang="en-GB" dirty="0" smtClean="0"/>
              <a:t>in built </a:t>
            </a:r>
            <a:r>
              <a:rPr lang="en-GB" dirty="0"/>
              <a:t>iterator which can be used to iterate through the queue.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52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272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PriorityQueue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PriorityQueue in Java</dc:title>
  <dc:creator>ismail - [2010]</dc:creator>
  <cp:lastModifiedBy>ismail - [2010]</cp:lastModifiedBy>
  <cp:revision>31</cp:revision>
  <dcterms:created xsi:type="dcterms:W3CDTF">2021-05-08T06:07:58Z</dcterms:created>
  <dcterms:modified xsi:type="dcterms:W3CDTF">2021-12-18T04:29:00Z</dcterms:modified>
</cp:coreProperties>
</file>