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695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396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28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998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908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797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570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111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897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946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844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D4602-BF01-4C7C-B5EB-A429BBF821ED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95EF-1E6C-4857-B54E-18E626112A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937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Pair class in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9011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83529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Java Pair</a:t>
            </a:r>
          </a:p>
          <a:p>
            <a:r>
              <a:rPr lang="en-GB" sz="2400" dirty="0">
                <a:solidFill>
                  <a:srgbClr val="002060"/>
                </a:solidFill>
              </a:rPr>
              <a:t>Java Pair class stores value in the key-value pair combination. It is useful for getting two values. This key-value combination is known as tuples.</a:t>
            </a:r>
          </a:p>
          <a:p>
            <a:r>
              <a:rPr lang="en-GB" sz="2400" dirty="0">
                <a:solidFill>
                  <a:srgbClr val="002060"/>
                </a:solidFill>
              </a:rPr>
              <a:t>The pairs are useful when we want two values to be returned from a method. For example, if we have a method that calculates the square root of a number and we want to print the number with its square root. Thus, we can print the output in a combination of numbers and its square root (e.g., (5, 25)) using the pair class.</a:t>
            </a:r>
          </a:p>
          <a:p>
            <a:r>
              <a:rPr lang="en-GB" sz="2400" dirty="0">
                <a:solidFill>
                  <a:srgbClr val="002060"/>
                </a:solidFill>
                <a:hlinkClick r:id="rId2"/>
              </a:rPr>
              <a:t>Java</a:t>
            </a:r>
            <a:r>
              <a:rPr lang="en-GB" sz="2400" dirty="0">
                <a:solidFill>
                  <a:srgbClr val="002060"/>
                </a:solidFill>
              </a:rPr>
              <a:t> provides an inbuilt Pair class from Java 8.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5157192"/>
            <a:ext cx="78488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C00000"/>
                </a:solidFill>
              </a:rPr>
              <a:t>To implement the Pair class, we need to import its parent package:</a:t>
            </a:r>
          </a:p>
          <a:p>
            <a:r>
              <a:rPr lang="en-GB" sz="2600" b="1" dirty="0">
                <a:solidFill>
                  <a:srgbClr val="C00000"/>
                </a:solidFill>
              </a:rPr>
              <a:t>import</a:t>
            </a:r>
            <a:r>
              <a:rPr lang="en-GB" sz="2600" dirty="0">
                <a:solidFill>
                  <a:srgbClr val="C00000"/>
                </a:solidFill>
              </a:rPr>
              <a:t> </a:t>
            </a:r>
            <a:r>
              <a:rPr lang="en-GB" sz="2600" dirty="0" err="1">
                <a:solidFill>
                  <a:srgbClr val="C00000"/>
                </a:solidFill>
              </a:rPr>
              <a:t>javafx.util.Pair</a:t>
            </a:r>
            <a:r>
              <a:rPr lang="en-GB" sz="2600" dirty="0">
                <a:solidFill>
                  <a:srgbClr val="C00000"/>
                </a:solidFill>
              </a:rPr>
              <a:t>;  </a:t>
            </a:r>
          </a:p>
        </p:txBody>
      </p:sp>
    </p:spTree>
    <p:extLst>
      <p:ext uri="{BB962C8B-B14F-4D97-AF65-F5344CB8AC3E}">
        <p14:creationId xmlns:p14="http://schemas.microsoft.com/office/powerpoint/2010/main" xmlns="" val="272597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5"/>
            <a:ext cx="79928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 smtClean="0">
                <a:solidFill>
                  <a:srgbClr val="C00000"/>
                </a:solidFill>
              </a:rPr>
              <a:t>Syntax for Object Creation:</a:t>
            </a:r>
          </a:p>
          <a:p>
            <a:endParaRPr lang="en-GB" sz="2600" dirty="0">
              <a:solidFill>
                <a:srgbClr val="C00000"/>
              </a:solidFill>
            </a:endParaRPr>
          </a:p>
          <a:p>
            <a:r>
              <a:rPr lang="en-GB" sz="2600" dirty="0" smtClean="0">
                <a:solidFill>
                  <a:srgbClr val="C00000"/>
                </a:solidFill>
              </a:rPr>
              <a:t>Pair&lt;E,E&gt;</a:t>
            </a:r>
            <a:r>
              <a:rPr lang="en-GB" sz="2600" dirty="0">
                <a:solidFill>
                  <a:srgbClr val="C00000"/>
                </a:solidFill>
              </a:rPr>
              <a:t> </a:t>
            </a:r>
            <a:r>
              <a:rPr lang="en-GB" sz="2600" dirty="0" smtClean="0">
                <a:solidFill>
                  <a:srgbClr val="C00000"/>
                </a:solidFill>
              </a:rPr>
              <a:t>object</a:t>
            </a:r>
            <a:r>
              <a:rPr lang="en-GB" sz="2600" dirty="0">
                <a:solidFill>
                  <a:srgbClr val="C00000"/>
                </a:solidFill>
              </a:rPr>
              <a:t> = </a:t>
            </a:r>
            <a:r>
              <a:rPr lang="en-GB" sz="2600" b="1" dirty="0">
                <a:solidFill>
                  <a:srgbClr val="C00000"/>
                </a:solidFill>
              </a:rPr>
              <a:t>new</a:t>
            </a:r>
            <a:r>
              <a:rPr lang="en-GB" sz="2600" dirty="0">
                <a:solidFill>
                  <a:srgbClr val="C00000"/>
                </a:solidFill>
              </a:rPr>
              <a:t> Pair</a:t>
            </a:r>
            <a:r>
              <a:rPr lang="en-GB" sz="2600" dirty="0" smtClean="0">
                <a:solidFill>
                  <a:srgbClr val="C00000"/>
                </a:solidFill>
              </a:rPr>
              <a:t>&lt;&gt;(value1,value2);</a:t>
            </a:r>
          </a:p>
          <a:p>
            <a:endParaRPr lang="en-GB" sz="2600" dirty="0">
              <a:solidFill>
                <a:srgbClr val="C00000"/>
              </a:solidFill>
            </a:endParaRPr>
          </a:p>
          <a:p>
            <a:r>
              <a:rPr lang="en-GB" sz="2600" dirty="0">
                <a:solidFill>
                  <a:srgbClr val="C00000"/>
                </a:solidFill>
              </a:rPr>
              <a:t>  </a:t>
            </a:r>
            <a:r>
              <a:rPr lang="en-GB" sz="2600" dirty="0" smtClean="0">
                <a:solidFill>
                  <a:srgbClr val="C00000"/>
                </a:solidFill>
              </a:rPr>
              <a:t>Pair&lt;E,E&gt; object = </a:t>
            </a:r>
            <a:r>
              <a:rPr lang="en-GB" sz="2600" b="1" dirty="0" smtClean="0">
                <a:solidFill>
                  <a:srgbClr val="C00000"/>
                </a:solidFill>
              </a:rPr>
              <a:t>new</a:t>
            </a:r>
            <a:r>
              <a:rPr lang="en-GB" sz="2600" dirty="0" smtClean="0">
                <a:solidFill>
                  <a:srgbClr val="C00000"/>
                </a:solidFill>
              </a:rPr>
              <a:t> Pair&lt;&gt;(variable1,variable2);</a:t>
            </a:r>
          </a:p>
          <a:p>
            <a:endParaRPr lang="en-GB" sz="2600" dirty="0" smtClean="0">
              <a:solidFill>
                <a:srgbClr val="C00000"/>
              </a:solidFill>
            </a:endParaRPr>
          </a:p>
          <a:p>
            <a:endParaRPr lang="en-GB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21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3339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Pair Class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9808" y="1196752"/>
            <a:ext cx="83106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2060"/>
                </a:solidFill>
              </a:rPr>
              <a:t>getKey</a:t>
            </a:r>
            <a:r>
              <a:rPr lang="en-GB" sz="2400" b="1" dirty="0">
                <a:solidFill>
                  <a:srgbClr val="002060"/>
                </a:solidFill>
              </a:rPr>
              <a:t>()</a:t>
            </a:r>
          </a:p>
          <a:p>
            <a:r>
              <a:rPr lang="en-GB" dirty="0"/>
              <a:t>It gets the key for the given pair and returns the key for the specified pair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 element=</a:t>
            </a:r>
            <a:r>
              <a:rPr lang="en-GB" dirty="0" err="1" smtClean="0"/>
              <a:t>Pairobject.getKey</a:t>
            </a:r>
            <a:r>
              <a:rPr lang="en-GB" dirty="0" smtClean="0"/>
              <a:t>();</a:t>
            </a:r>
          </a:p>
          <a:p>
            <a:endParaRPr lang="en-GB" dirty="0"/>
          </a:p>
          <a:p>
            <a:r>
              <a:rPr lang="en-GB" sz="3200" b="1" dirty="0" err="1">
                <a:solidFill>
                  <a:srgbClr val="002060"/>
                </a:solidFill>
              </a:rPr>
              <a:t>getValue</a:t>
            </a:r>
            <a:r>
              <a:rPr lang="en-GB" sz="3200" b="1" dirty="0">
                <a:solidFill>
                  <a:srgbClr val="002060"/>
                </a:solidFill>
              </a:rPr>
              <a:t>()</a:t>
            </a:r>
            <a:endParaRPr lang="en-GB" sz="3200" dirty="0">
              <a:solidFill>
                <a:srgbClr val="002060"/>
              </a:solidFill>
            </a:endParaRPr>
          </a:p>
          <a:p>
            <a:r>
              <a:rPr lang="en-GB" dirty="0"/>
              <a:t>It gets the value for the given pair and returns the value of the pair</a:t>
            </a:r>
          </a:p>
          <a:p>
            <a:endParaRPr lang="en-GB" dirty="0" smtClean="0"/>
          </a:p>
          <a:p>
            <a:r>
              <a:rPr lang="en-GB" dirty="0" smtClean="0"/>
              <a:t>E element=</a:t>
            </a:r>
            <a:r>
              <a:rPr lang="en-GB" dirty="0" err="1" smtClean="0"/>
              <a:t>Pairobject.getValue</a:t>
            </a:r>
            <a:r>
              <a:rPr lang="en-GB" dirty="0" smtClean="0"/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7074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107340"/>
            <a:ext cx="7642477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inter-bold"/>
                <a:cs typeface="Arial" pitchFamily="34" charset="0"/>
              </a:rPr>
              <a:t>equals()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  <a:cs typeface="Arial" pitchFamily="34" charset="0"/>
              </a:rPr>
              <a:t>It is used to test the pair for equality with the other pair.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  <a:cs typeface="Arial" pitchFamily="34" charset="0"/>
              </a:rPr>
              <a:t> If the object is not specified for the testing or is null,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  <a:cs typeface="Arial" pitchFamily="34" charset="0"/>
              </a:rPr>
              <a:t>then it will return false.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  <a:cs typeface="Arial" pitchFamily="34" charset="0"/>
              </a:rPr>
              <a:t>The given two pairs will be considered as equal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  <a:cs typeface="Arial" pitchFamily="34" charset="0"/>
              </a:rPr>
              <a:t> if and only if their names and values are the same.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0000"/>
              </a:solidFill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  <a:cs typeface="Arial" pitchFamily="34" charset="0"/>
              </a:rPr>
              <a:t>boolean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  <a:cs typeface="Arial" pitchFamily="34" charset="0"/>
              </a:rPr>
              <a:t> variable = Pair1object.equals(Pair2Object);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19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237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Pair class in Java</vt:lpstr>
      <vt:lpstr>Slide 2</vt:lpstr>
      <vt:lpstr>Slide 3</vt:lpstr>
      <vt:lpstr>Slide 4</vt:lpstr>
      <vt:lpstr>Slide 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class in Java</dc:title>
  <dc:creator>ismail - [2010]</dc:creator>
  <cp:lastModifiedBy>abc</cp:lastModifiedBy>
  <cp:revision>3</cp:revision>
  <dcterms:created xsi:type="dcterms:W3CDTF">2021-12-18T04:06:18Z</dcterms:created>
  <dcterms:modified xsi:type="dcterms:W3CDTF">2023-07-11T15:28:28Z</dcterms:modified>
</cp:coreProperties>
</file>