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826A-0E54-4329-9CA7-2F39222BB7A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45F5-06FA-46E6-B2E0-E3F8259F1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378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826A-0E54-4329-9CA7-2F39222BB7A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45F5-06FA-46E6-B2E0-E3F8259F1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152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826A-0E54-4329-9CA7-2F39222BB7A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45F5-06FA-46E6-B2E0-E3F8259F1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316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826A-0E54-4329-9CA7-2F39222BB7A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45F5-06FA-46E6-B2E0-E3F8259F1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347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826A-0E54-4329-9CA7-2F39222BB7A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45F5-06FA-46E6-B2E0-E3F8259F1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050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826A-0E54-4329-9CA7-2F39222BB7A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45F5-06FA-46E6-B2E0-E3F8259F1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479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826A-0E54-4329-9CA7-2F39222BB7A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45F5-06FA-46E6-B2E0-E3F8259F1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826A-0E54-4329-9CA7-2F39222BB7A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45F5-06FA-46E6-B2E0-E3F8259F1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277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826A-0E54-4329-9CA7-2F39222BB7A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45F5-06FA-46E6-B2E0-E3F8259F1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971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826A-0E54-4329-9CA7-2F39222BB7A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45F5-06FA-46E6-B2E0-E3F8259F1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829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826A-0E54-4329-9CA7-2F39222BB7A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45F5-06FA-46E6-B2E0-E3F8259F1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485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826A-0E54-4329-9CA7-2F39222BB7A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45F5-06FA-46E6-B2E0-E3F8259F1A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43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ck-data-structure/" TargetMode="External"/><Relationship Id="rId2" Type="http://schemas.openxmlformats.org/officeDocument/2006/relationships/hyperlink" Target="https://www.geeksforgeeks.org/collections-in-java-2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Stack Class in Java</a:t>
            </a:r>
            <a:br>
              <a:rPr lang="en-IN" b="1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442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332655"/>
            <a:ext cx="87597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b="1" dirty="0" smtClean="0">
                <a:solidFill>
                  <a:srgbClr val="00B050"/>
                </a:solidFill>
              </a:rPr>
              <a:t>Traversing Elements of  </a:t>
            </a:r>
            <a:r>
              <a:rPr lang="en-IN" sz="3000" b="1" dirty="0">
                <a:solidFill>
                  <a:srgbClr val="00B050"/>
                </a:solidFill>
              </a:rPr>
              <a:t>Stack </a:t>
            </a:r>
            <a:r>
              <a:rPr lang="en-IN" sz="3000" b="1" dirty="0" smtClean="0">
                <a:solidFill>
                  <a:srgbClr val="00B050"/>
                </a:solidFill>
              </a:rPr>
              <a:t>using </a:t>
            </a:r>
            <a:r>
              <a:rPr lang="en-IN" sz="3000" b="1" dirty="0" err="1" smtClean="0">
                <a:solidFill>
                  <a:srgbClr val="00B050"/>
                </a:solidFill>
              </a:rPr>
              <a:t>Enumeratoin</a:t>
            </a:r>
            <a:r>
              <a:rPr lang="en-IN" sz="3000" b="1" dirty="0" smtClean="0">
                <a:solidFill>
                  <a:srgbClr val="00B050"/>
                </a:solidFill>
              </a:rPr>
              <a:t> Class</a:t>
            </a:r>
            <a:endParaRPr lang="en-IN" sz="30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124744"/>
            <a:ext cx="88569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 smtClean="0"/>
              <a:t>MyClass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{    </a:t>
            </a:r>
            <a:endParaRPr lang="en-IN" dirty="0" smtClean="0"/>
          </a:p>
          <a:p>
            <a:r>
              <a:rPr lang="en-IN" dirty="0" smtClean="0"/>
              <a:t>public </a:t>
            </a:r>
            <a:r>
              <a:rPr lang="en-IN" dirty="0"/>
              <a:t>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</a:p>
          <a:p>
            <a:r>
              <a:rPr lang="en-IN" dirty="0" smtClean="0"/>
              <a:t>{     </a:t>
            </a:r>
            <a:r>
              <a:rPr lang="en-IN" dirty="0"/>
              <a:t>Stack&lt;Integer&gt; stack = new Stack&lt;&gt;();     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/>
              <a:t>stack.push</a:t>
            </a:r>
            <a:r>
              <a:rPr lang="en-IN" dirty="0"/>
              <a:t>(1);      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stack.push</a:t>
            </a:r>
            <a:r>
              <a:rPr lang="en-IN" dirty="0"/>
              <a:t>(2);  </a:t>
            </a:r>
            <a:endParaRPr lang="en-IN" dirty="0" smtClean="0"/>
          </a:p>
          <a:p>
            <a:r>
              <a:rPr lang="en-IN" dirty="0" smtClean="0"/>
              <a:t>      </a:t>
            </a:r>
            <a:r>
              <a:rPr lang="en-IN" dirty="0" err="1"/>
              <a:t>stack.push</a:t>
            </a:r>
            <a:r>
              <a:rPr lang="en-IN" dirty="0"/>
              <a:t>(3);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Enumeration&lt;Integer&gt; enumeration = new Vector(stack).elements();      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while (</a:t>
            </a:r>
            <a:r>
              <a:rPr lang="en-IN" dirty="0" err="1"/>
              <a:t>enumeration.hasMoreElements</a:t>
            </a:r>
            <a:r>
              <a:rPr lang="en-IN" dirty="0"/>
              <a:t>()) </a:t>
            </a:r>
            <a:endParaRPr lang="en-IN" dirty="0" smtClean="0"/>
          </a:p>
          <a:p>
            <a:r>
              <a:rPr lang="en-IN" dirty="0" smtClean="0"/>
              <a:t>{     </a:t>
            </a:r>
          </a:p>
          <a:p>
            <a:r>
              <a:rPr lang="en-IN" dirty="0" smtClean="0"/>
              <a:t>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enumeration.nextElement</a:t>
            </a:r>
            <a:r>
              <a:rPr lang="en-IN" dirty="0"/>
              <a:t>());      </a:t>
            </a:r>
            <a:endParaRPr lang="en-IN" dirty="0" smtClean="0"/>
          </a:p>
          <a:p>
            <a:r>
              <a:rPr lang="en-IN" dirty="0" smtClean="0"/>
              <a:t>  </a:t>
            </a:r>
            <a:r>
              <a:rPr lang="en-IN" dirty="0"/>
              <a:t>}    </a:t>
            </a:r>
            <a:endParaRPr lang="en-IN" dirty="0" smtClean="0"/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1585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332655"/>
            <a:ext cx="860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Traversing Elements of  </a:t>
            </a:r>
            <a:r>
              <a:rPr lang="en-IN" sz="2400" b="1" dirty="0">
                <a:solidFill>
                  <a:srgbClr val="00B050"/>
                </a:solidFill>
              </a:rPr>
              <a:t>Stack </a:t>
            </a:r>
            <a:r>
              <a:rPr lang="en-IN" sz="2400" b="1" dirty="0" smtClean="0">
                <a:solidFill>
                  <a:srgbClr val="00B050"/>
                </a:solidFill>
              </a:rPr>
              <a:t>using Stream and Method Reference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84375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{    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  <a:endParaRPr lang="en-IN" dirty="0" smtClean="0"/>
          </a:p>
          <a:p>
            <a:r>
              <a:rPr lang="en-IN" dirty="0" smtClean="0"/>
              <a:t>{     </a:t>
            </a:r>
            <a:r>
              <a:rPr lang="en-IN" dirty="0"/>
              <a:t>Stack&lt;Integer&gt; stack = new Stack&lt;&gt;();         </a:t>
            </a:r>
            <a:r>
              <a:rPr lang="en-IN" dirty="0" err="1"/>
              <a:t>stack.push</a:t>
            </a:r>
            <a:r>
              <a:rPr lang="en-IN" dirty="0"/>
              <a:t>(1);        </a:t>
            </a:r>
            <a:endParaRPr lang="en-IN" dirty="0" smtClean="0"/>
          </a:p>
          <a:p>
            <a:r>
              <a:rPr lang="en-IN" dirty="0" err="1" smtClean="0"/>
              <a:t>stack.push</a:t>
            </a:r>
            <a:r>
              <a:rPr lang="en-IN" dirty="0" smtClean="0"/>
              <a:t>(2</a:t>
            </a:r>
            <a:r>
              <a:rPr lang="en-IN" dirty="0"/>
              <a:t>);     </a:t>
            </a:r>
            <a:endParaRPr lang="en-IN" dirty="0" smtClean="0"/>
          </a:p>
          <a:p>
            <a:r>
              <a:rPr lang="en-IN" dirty="0" smtClean="0"/>
              <a:t>   </a:t>
            </a:r>
            <a:r>
              <a:rPr lang="en-IN" dirty="0" err="1"/>
              <a:t>stack.push</a:t>
            </a:r>
            <a:r>
              <a:rPr lang="en-IN" dirty="0"/>
              <a:t>(3); </a:t>
            </a:r>
            <a:r>
              <a:rPr lang="en-IN" dirty="0" err="1"/>
              <a:t>stack.stream</a:t>
            </a:r>
            <a:r>
              <a:rPr lang="en-IN" dirty="0" smtClean="0"/>
              <a:t>().</a:t>
            </a:r>
          </a:p>
          <a:p>
            <a:r>
              <a:rPr lang="en-IN" dirty="0" err="1" smtClean="0"/>
              <a:t>forEach</a:t>
            </a:r>
            <a:r>
              <a:rPr lang="en-IN" dirty="0" smtClean="0"/>
              <a:t>(</a:t>
            </a:r>
            <a:r>
              <a:rPr lang="en-IN" dirty="0" err="1" smtClean="0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    </a:t>
            </a:r>
            <a:endParaRPr lang="en-IN" dirty="0" smtClean="0"/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420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6381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{    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  <a:endParaRPr lang="en-IN" dirty="0" smtClean="0"/>
          </a:p>
          <a:p>
            <a:r>
              <a:rPr lang="en-IN" dirty="0" smtClean="0"/>
              <a:t>{     </a:t>
            </a:r>
            <a:r>
              <a:rPr lang="en-IN" dirty="0"/>
              <a:t>Stack&lt;Integer&gt; stack = new Stack&lt;&gt;();         </a:t>
            </a:r>
            <a:r>
              <a:rPr lang="en-IN" dirty="0" err="1"/>
              <a:t>stack.push</a:t>
            </a:r>
            <a:r>
              <a:rPr lang="en-IN" dirty="0"/>
              <a:t>(1);      </a:t>
            </a:r>
            <a:endParaRPr lang="en-IN" dirty="0" smtClean="0"/>
          </a:p>
          <a:p>
            <a:r>
              <a:rPr lang="en-IN" dirty="0" smtClean="0"/>
              <a:t>  </a:t>
            </a:r>
            <a:r>
              <a:rPr lang="en-IN" dirty="0" err="1"/>
              <a:t>stack.push</a:t>
            </a:r>
            <a:r>
              <a:rPr lang="en-IN" dirty="0"/>
              <a:t>(2);   </a:t>
            </a:r>
            <a:endParaRPr lang="en-IN" dirty="0" smtClean="0"/>
          </a:p>
          <a:p>
            <a:r>
              <a:rPr lang="en-IN" dirty="0" smtClean="0"/>
              <a:t>     </a:t>
            </a:r>
            <a:r>
              <a:rPr lang="en-IN" dirty="0" err="1"/>
              <a:t>stack.push</a:t>
            </a:r>
            <a:r>
              <a:rPr lang="en-IN" dirty="0"/>
              <a:t>(3);   </a:t>
            </a:r>
            <a:r>
              <a:rPr lang="en-IN" dirty="0" err="1"/>
              <a:t>stack.forEach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/>
              <a:t>);  </a:t>
            </a:r>
            <a:endParaRPr lang="en-IN" smtClean="0"/>
          </a:p>
          <a:p>
            <a:r>
              <a:rPr lang="en-IN" smtClean="0"/>
              <a:t>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339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8280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Java </a:t>
            </a:r>
            <a:r>
              <a:rPr lang="en-GB" u="sng" dirty="0">
                <a:hlinkClick r:id="rId2"/>
              </a:rPr>
              <a:t>Collection framework</a:t>
            </a:r>
            <a:r>
              <a:rPr lang="en-GB" dirty="0"/>
              <a:t> provides a Stack class that models and implements a </a:t>
            </a:r>
            <a:r>
              <a:rPr lang="en-GB" b="1" u="sng" dirty="0">
                <a:hlinkClick r:id="rId3"/>
              </a:rPr>
              <a:t>Stack data structure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class is based on the basic principle of last-in-first-out. In addition to the basic push and pop operations, the class provides three more </a:t>
            </a:r>
            <a:r>
              <a:rPr lang="en-GB" dirty="0" smtClean="0"/>
              <a:t>methods </a:t>
            </a:r>
            <a:r>
              <a:rPr lang="en-GB" dirty="0"/>
              <a:t>of empty, search, and peek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00B050"/>
                </a:solidFill>
              </a:rPr>
              <a:t>Syntax for creating Object of Stack class</a:t>
            </a:r>
          </a:p>
          <a:p>
            <a:endParaRPr lang="en-IN" dirty="0" smtClean="0"/>
          </a:p>
          <a:p>
            <a:r>
              <a:rPr lang="en-IN" i="1" dirty="0"/>
              <a:t>Stack&lt;E&gt; stack = new Stack&lt;E</a:t>
            </a:r>
            <a:r>
              <a:rPr lang="en-IN" i="1" dirty="0" smtClean="0"/>
              <a:t>&gt;();</a:t>
            </a:r>
          </a:p>
          <a:p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0385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32656"/>
            <a:ext cx="704269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400" b="1" dirty="0" smtClean="0">
                <a:solidFill>
                  <a:srgbClr val="C00000"/>
                </a:solidFill>
              </a:rPr>
              <a:t>Methods in Stack class</a:t>
            </a:r>
          </a:p>
          <a:p>
            <a:pPr fontAlgn="base"/>
            <a:endParaRPr lang="en-IN" sz="3400" b="1" dirty="0">
              <a:solidFill>
                <a:srgbClr val="C00000"/>
              </a:solidFill>
            </a:endParaRPr>
          </a:p>
          <a:p>
            <a:pPr fontAlgn="base"/>
            <a:r>
              <a:rPr lang="en-IN" sz="3400" b="1" dirty="0" smtClean="0">
                <a:solidFill>
                  <a:srgbClr val="002060"/>
                </a:solidFill>
              </a:rPr>
              <a:t>push</a:t>
            </a:r>
            <a:r>
              <a:rPr lang="en-IN" sz="3400" b="1" dirty="0">
                <a:solidFill>
                  <a:srgbClr val="002060"/>
                </a:solidFill>
              </a:rPr>
              <a:t>() </a:t>
            </a:r>
            <a:endParaRPr lang="en-IN" sz="3400" b="1" dirty="0" smtClean="0">
              <a:solidFill>
                <a:srgbClr val="002060"/>
              </a:solidFill>
            </a:endParaRPr>
          </a:p>
          <a:p>
            <a:pPr fontAlgn="base"/>
            <a:r>
              <a:rPr lang="en-IN" sz="2200" b="1" dirty="0" smtClean="0">
                <a:solidFill>
                  <a:srgbClr val="002060"/>
                </a:solidFill>
              </a:rPr>
              <a:t>This </a:t>
            </a:r>
            <a:r>
              <a:rPr lang="en-GB" sz="2400" dirty="0"/>
              <a:t>method is used to push an element into the Stack. </a:t>
            </a:r>
            <a:endParaRPr lang="en-GB" sz="2400" dirty="0" smtClean="0"/>
          </a:p>
          <a:p>
            <a:pPr fontAlgn="base"/>
            <a:r>
              <a:rPr lang="en-GB" sz="2400" dirty="0" smtClean="0"/>
              <a:t>The </a:t>
            </a:r>
            <a:r>
              <a:rPr lang="en-GB" sz="2400" dirty="0"/>
              <a:t>element gets pushed onto the top of the Stack</a:t>
            </a:r>
            <a:r>
              <a:rPr lang="en-GB" sz="2400" dirty="0" smtClean="0"/>
              <a:t>.</a:t>
            </a:r>
          </a:p>
          <a:p>
            <a:pPr fontAlgn="base"/>
            <a:endParaRPr lang="en-GB" sz="2400" b="1" dirty="0"/>
          </a:p>
          <a:p>
            <a:pPr fontAlgn="base"/>
            <a:r>
              <a:rPr lang="en-IN" sz="2400" dirty="0" err="1" smtClean="0"/>
              <a:t>StackObject.push</a:t>
            </a:r>
            <a:r>
              <a:rPr lang="en-IN" sz="2400" dirty="0" smtClean="0"/>
              <a:t>(</a:t>
            </a:r>
            <a:r>
              <a:rPr lang="en-IN" sz="2400" i="1" dirty="0" smtClean="0">
                <a:effectLst/>
              </a:rPr>
              <a:t>E element</a:t>
            </a:r>
            <a:r>
              <a:rPr lang="en-IN" sz="2400" dirty="0" smtClean="0"/>
              <a:t>)</a:t>
            </a:r>
            <a:endParaRPr lang="en-IN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323528" y="4077072"/>
            <a:ext cx="770012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600" b="1" dirty="0"/>
              <a:t>pop</a:t>
            </a:r>
            <a:r>
              <a:rPr lang="en-IN" sz="3600" b="1" dirty="0" smtClean="0"/>
              <a:t>()</a:t>
            </a:r>
          </a:p>
          <a:p>
            <a:pPr fontAlgn="base"/>
            <a:r>
              <a:rPr lang="en-IN" b="1" dirty="0" smtClean="0"/>
              <a:t>This </a:t>
            </a:r>
            <a:r>
              <a:rPr lang="en-GB" dirty="0"/>
              <a:t>method in Java is used to pop an element from the stack. </a:t>
            </a:r>
            <a:endParaRPr lang="en-GB" dirty="0" smtClean="0"/>
          </a:p>
          <a:p>
            <a:pPr fontAlgn="base"/>
            <a:r>
              <a:rPr lang="en-GB" dirty="0" smtClean="0"/>
              <a:t>The </a:t>
            </a:r>
            <a:r>
              <a:rPr lang="en-GB" dirty="0"/>
              <a:t>element is popped from the top of the stack and is removed from the same</a:t>
            </a:r>
            <a:r>
              <a:rPr lang="en-GB" dirty="0" smtClean="0"/>
              <a:t>.</a:t>
            </a:r>
          </a:p>
          <a:p>
            <a:pPr fontAlgn="base"/>
            <a:endParaRPr lang="en-GB" b="1" dirty="0"/>
          </a:p>
          <a:p>
            <a:pPr fontAlgn="base"/>
            <a:r>
              <a:rPr lang="en-IN" dirty="0" err="1" smtClean="0"/>
              <a:t>StackObject.pop</a:t>
            </a:r>
            <a:r>
              <a:rPr lang="en-IN" dirty="0" smtClean="0"/>
              <a:t>()</a:t>
            </a:r>
            <a:r>
              <a:rPr lang="en-IN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93340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60648"/>
            <a:ext cx="73761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600" b="1" dirty="0">
                <a:solidFill>
                  <a:srgbClr val="C00000"/>
                </a:solidFill>
              </a:rPr>
              <a:t>peek</a:t>
            </a:r>
            <a:r>
              <a:rPr lang="en-IN" sz="3600" b="1" dirty="0" smtClean="0">
                <a:solidFill>
                  <a:srgbClr val="C00000"/>
                </a:solidFill>
              </a:rPr>
              <a:t>()</a:t>
            </a:r>
          </a:p>
          <a:p>
            <a:pPr fontAlgn="base"/>
            <a:r>
              <a:rPr lang="en-IN" b="1" dirty="0" smtClean="0"/>
              <a:t>This </a:t>
            </a:r>
            <a:r>
              <a:rPr lang="en-GB" dirty="0"/>
              <a:t>method in Java is used to retrieve or fetch the first element of the Stack </a:t>
            </a:r>
            <a:endParaRPr lang="en-GB" dirty="0" smtClean="0"/>
          </a:p>
          <a:p>
            <a:pPr fontAlgn="base"/>
            <a:r>
              <a:rPr lang="en-GB" dirty="0" smtClean="0"/>
              <a:t>or </a:t>
            </a:r>
            <a:r>
              <a:rPr lang="en-GB" dirty="0"/>
              <a:t>the element present at the top of the Stack</a:t>
            </a:r>
            <a:r>
              <a:rPr lang="en-GB" dirty="0" smtClean="0"/>
              <a:t>.</a:t>
            </a:r>
          </a:p>
          <a:p>
            <a:pPr fontAlgn="base"/>
            <a:endParaRPr lang="en-GB" b="1" dirty="0"/>
          </a:p>
          <a:p>
            <a:pPr fontAlgn="base"/>
            <a:r>
              <a:rPr lang="en-GB" b="1" dirty="0" smtClean="0"/>
              <a:t>E variable=</a:t>
            </a:r>
            <a:r>
              <a:rPr lang="en-IN" dirty="0" err="1" smtClean="0"/>
              <a:t>Stackobject.peek</a:t>
            </a:r>
            <a:r>
              <a:rPr lang="en-IN" dirty="0" smtClean="0"/>
              <a:t>()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570101" y="2348880"/>
            <a:ext cx="75405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/>
              <a:t>empty</a:t>
            </a:r>
            <a:r>
              <a:rPr lang="en-IN" b="1" dirty="0" smtClean="0"/>
              <a:t>()</a:t>
            </a:r>
          </a:p>
          <a:p>
            <a:pPr fontAlgn="base"/>
            <a:r>
              <a:rPr lang="en-IN" b="1" dirty="0" smtClean="0"/>
              <a:t>This </a:t>
            </a:r>
            <a:r>
              <a:rPr lang="en-GB" dirty="0"/>
              <a:t>method in Java is used to check whether a stack is empty or not. </a:t>
            </a:r>
            <a:endParaRPr lang="en-GB" dirty="0" smtClean="0"/>
          </a:p>
          <a:p>
            <a:pPr fontAlgn="base"/>
            <a:r>
              <a:rPr lang="en-GB" dirty="0" smtClean="0"/>
              <a:t>The </a:t>
            </a:r>
            <a:r>
              <a:rPr lang="en-GB" dirty="0"/>
              <a:t>method is of </a:t>
            </a:r>
            <a:r>
              <a:rPr lang="en-GB" dirty="0" err="1"/>
              <a:t>boolean</a:t>
            </a:r>
            <a:r>
              <a:rPr lang="en-GB" dirty="0"/>
              <a:t> type and returns true if the stack is empty else false</a:t>
            </a:r>
            <a:r>
              <a:rPr lang="en-GB" dirty="0" smtClean="0"/>
              <a:t>.</a:t>
            </a:r>
          </a:p>
          <a:p>
            <a:pPr fontAlgn="base"/>
            <a:endParaRPr lang="en-GB" b="1" dirty="0"/>
          </a:p>
          <a:p>
            <a:pPr fontAlgn="base"/>
            <a:r>
              <a:rPr lang="en-GB" b="1" dirty="0" smtClean="0"/>
              <a:t>Boolean variable=</a:t>
            </a:r>
            <a:r>
              <a:rPr lang="en-GB" b="1" dirty="0" err="1" smtClean="0"/>
              <a:t>StackObject.empty</a:t>
            </a:r>
            <a:r>
              <a:rPr lang="en-GB" b="1" dirty="0" smtClean="0"/>
              <a:t>()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8244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94202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/>
              <a:t>search</a:t>
            </a:r>
            <a:r>
              <a:rPr lang="en-IN" b="1" dirty="0" smtClean="0"/>
              <a:t>()</a:t>
            </a:r>
          </a:p>
          <a:p>
            <a:pPr fontAlgn="base"/>
            <a:endParaRPr lang="en-IN" b="1" dirty="0"/>
          </a:p>
          <a:p>
            <a:pPr fontAlgn="base"/>
            <a:r>
              <a:rPr lang="en-GB" dirty="0" smtClean="0"/>
              <a:t>This method </a:t>
            </a:r>
            <a:r>
              <a:rPr lang="en-GB" dirty="0"/>
              <a:t>in Java is used to search for an element in the stack and get its distance from the top. </a:t>
            </a:r>
            <a:endParaRPr lang="en-GB" dirty="0" smtClean="0"/>
          </a:p>
          <a:p>
            <a:pPr fontAlgn="base"/>
            <a:r>
              <a:rPr lang="en-GB" dirty="0" smtClean="0"/>
              <a:t>This </a:t>
            </a:r>
            <a:r>
              <a:rPr lang="en-GB" dirty="0"/>
              <a:t>method starts the count of the position from 1 and not from 0. </a:t>
            </a:r>
            <a:r>
              <a:rPr lang="en-IN" b="1" dirty="0"/>
              <a:t> </a:t>
            </a:r>
            <a:endParaRPr lang="en-IN" b="1" dirty="0" smtClean="0"/>
          </a:p>
          <a:p>
            <a:pPr fontAlgn="base"/>
            <a:endParaRPr lang="en-IN" b="1" dirty="0"/>
          </a:p>
          <a:p>
            <a:pPr fontAlgn="base"/>
            <a:r>
              <a:rPr lang="en-IN" b="1" dirty="0" err="1" smtClean="0"/>
              <a:t>Int</a:t>
            </a:r>
            <a:r>
              <a:rPr lang="en-IN" b="1" dirty="0" smtClean="0"/>
              <a:t> variable=</a:t>
            </a:r>
            <a:r>
              <a:rPr lang="en-IN" dirty="0" err="1" smtClean="0"/>
              <a:t>Sttackobject.search</a:t>
            </a:r>
            <a:r>
              <a:rPr lang="en-IN" dirty="0" smtClean="0"/>
              <a:t>(</a:t>
            </a:r>
            <a:r>
              <a:rPr lang="en-IN" i="1" dirty="0" smtClean="0">
                <a:effectLst/>
              </a:rPr>
              <a:t>element</a:t>
            </a:r>
            <a:r>
              <a:rPr lang="en-IN" dirty="0" smtClean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02491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34076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{    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  <a:endParaRPr lang="en-IN" dirty="0" smtClean="0"/>
          </a:p>
          <a:p>
            <a:r>
              <a:rPr lang="en-IN" dirty="0" smtClean="0"/>
              <a:t>{     </a:t>
            </a:r>
            <a:r>
              <a:rPr lang="en-IN" dirty="0"/>
              <a:t>Stack&lt;Integer&gt; stack = new Stack&lt;&gt;();         </a:t>
            </a:r>
            <a:r>
              <a:rPr lang="en-IN" dirty="0" err="1"/>
              <a:t>stack.push</a:t>
            </a:r>
            <a:r>
              <a:rPr lang="en-IN" dirty="0"/>
              <a:t>(1);      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stack.push</a:t>
            </a:r>
            <a:r>
              <a:rPr lang="en-IN" dirty="0"/>
              <a:t>(2);      </a:t>
            </a:r>
            <a:endParaRPr lang="en-IN" dirty="0" smtClean="0"/>
          </a:p>
          <a:p>
            <a:r>
              <a:rPr lang="en-IN" dirty="0" smtClean="0"/>
              <a:t>  </a:t>
            </a:r>
            <a:r>
              <a:rPr lang="en-IN" dirty="0" err="1"/>
              <a:t>stack.push</a:t>
            </a:r>
            <a:r>
              <a:rPr lang="en-IN" dirty="0"/>
              <a:t>(3);      </a:t>
            </a:r>
            <a:endParaRPr lang="en-IN" dirty="0" smtClean="0"/>
          </a:p>
          <a:p>
            <a:r>
              <a:rPr lang="en-IN" dirty="0" smtClean="0"/>
              <a:t>   </a:t>
            </a:r>
            <a:r>
              <a:rPr lang="en-IN" dirty="0"/>
              <a:t>Iterator&lt;Integer&gt; </a:t>
            </a:r>
            <a:r>
              <a:rPr lang="en-IN" dirty="0" err="1"/>
              <a:t>itr</a:t>
            </a:r>
            <a:r>
              <a:rPr lang="en-IN" dirty="0"/>
              <a:t> = </a:t>
            </a:r>
            <a:r>
              <a:rPr lang="en-IN" dirty="0" err="1"/>
              <a:t>stack.iterator</a:t>
            </a:r>
            <a:r>
              <a:rPr lang="en-IN" dirty="0"/>
              <a:t>();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while (</a:t>
            </a:r>
            <a:r>
              <a:rPr lang="en-IN" dirty="0" err="1"/>
              <a:t>itr.hasNext</a:t>
            </a:r>
            <a:r>
              <a:rPr lang="en-IN" dirty="0"/>
              <a:t>()) </a:t>
            </a:r>
            <a:endParaRPr lang="en-IN" dirty="0" smtClean="0"/>
          </a:p>
          <a:p>
            <a:r>
              <a:rPr lang="en-IN" dirty="0" smtClean="0"/>
              <a:t>       </a:t>
            </a:r>
            <a:r>
              <a:rPr lang="en-IN" dirty="0"/>
              <a:t>{          </a:t>
            </a:r>
            <a:endParaRPr lang="en-IN" dirty="0" smtClean="0"/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itr.next</a:t>
            </a:r>
            <a:r>
              <a:rPr lang="en-IN" dirty="0"/>
              <a:t>());     </a:t>
            </a:r>
            <a:endParaRPr lang="en-IN" dirty="0" smtClean="0"/>
          </a:p>
          <a:p>
            <a:r>
              <a:rPr lang="en-IN" dirty="0" smtClean="0"/>
              <a:t>   </a:t>
            </a:r>
            <a:r>
              <a:rPr lang="en-IN" dirty="0"/>
              <a:t>}  </a:t>
            </a:r>
            <a:endParaRPr lang="en-IN" dirty="0" smtClean="0"/>
          </a:p>
          <a:p>
            <a:r>
              <a:rPr lang="en-IN" dirty="0" smtClean="0"/>
              <a:t>     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9552" y="332656"/>
            <a:ext cx="8407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rgbClr val="00B050"/>
                </a:solidFill>
              </a:rPr>
              <a:t>Traversing Elements of  </a:t>
            </a:r>
            <a:r>
              <a:rPr lang="en-IN" sz="3600" b="1" dirty="0">
                <a:solidFill>
                  <a:srgbClr val="00B050"/>
                </a:solidFill>
              </a:rPr>
              <a:t>Stack </a:t>
            </a:r>
            <a:r>
              <a:rPr lang="en-IN" sz="3600" b="1" dirty="0" smtClean="0">
                <a:solidFill>
                  <a:srgbClr val="00B050"/>
                </a:solidFill>
              </a:rPr>
              <a:t>using Iterator</a:t>
            </a:r>
            <a:endParaRPr lang="en-IN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566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332656"/>
            <a:ext cx="90566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rgbClr val="00B050"/>
                </a:solidFill>
              </a:rPr>
              <a:t>Traversing Elements of  </a:t>
            </a:r>
            <a:r>
              <a:rPr lang="en-IN" sz="3600" b="1" dirty="0">
                <a:solidFill>
                  <a:srgbClr val="00B050"/>
                </a:solidFill>
              </a:rPr>
              <a:t>Stack </a:t>
            </a:r>
            <a:r>
              <a:rPr lang="en-IN" sz="3600" b="1" dirty="0" smtClean="0">
                <a:solidFill>
                  <a:srgbClr val="00B050"/>
                </a:solidFill>
              </a:rPr>
              <a:t>using </a:t>
            </a:r>
            <a:r>
              <a:rPr lang="en-IN" sz="3600" b="1" dirty="0" err="1" smtClean="0">
                <a:solidFill>
                  <a:srgbClr val="00B050"/>
                </a:solidFill>
              </a:rPr>
              <a:t>ListIterator</a:t>
            </a:r>
            <a:endParaRPr lang="en-IN" sz="36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024029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 smtClean="0"/>
              <a:t>MyClass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{    </a:t>
            </a:r>
            <a:endParaRPr lang="en-IN" dirty="0" smtClean="0"/>
          </a:p>
          <a:p>
            <a:r>
              <a:rPr lang="en-IN" dirty="0" smtClean="0"/>
              <a:t>public </a:t>
            </a:r>
            <a:r>
              <a:rPr lang="en-IN" dirty="0"/>
              <a:t>static void main(String 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 {</a:t>
            </a:r>
          </a:p>
          <a:p>
            <a:r>
              <a:rPr lang="en-IN" dirty="0" smtClean="0"/>
              <a:t>     </a:t>
            </a:r>
            <a:r>
              <a:rPr lang="en-IN" dirty="0"/>
              <a:t>Stack&lt;Integer&gt; stack = new Stack&lt;&gt;();         </a:t>
            </a:r>
            <a:r>
              <a:rPr lang="en-IN" dirty="0" err="1"/>
              <a:t>stack.push</a:t>
            </a:r>
            <a:r>
              <a:rPr lang="en-IN" dirty="0"/>
              <a:t>(1);   </a:t>
            </a:r>
            <a:endParaRPr lang="en-IN" dirty="0" smtClean="0"/>
          </a:p>
          <a:p>
            <a:r>
              <a:rPr lang="en-IN" dirty="0" smtClean="0"/>
              <a:t>     </a:t>
            </a:r>
            <a:r>
              <a:rPr lang="en-IN" dirty="0" err="1"/>
              <a:t>stack.push</a:t>
            </a:r>
            <a:r>
              <a:rPr lang="en-IN" dirty="0"/>
              <a:t>(2);      </a:t>
            </a:r>
            <a:endParaRPr lang="en-IN" dirty="0" smtClean="0"/>
          </a:p>
          <a:p>
            <a:r>
              <a:rPr lang="en-IN" dirty="0" smtClean="0"/>
              <a:t>  </a:t>
            </a:r>
            <a:r>
              <a:rPr lang="en-IN" dirty="0" err="1"/>
              <a:t>stack.push</a:t>
            </a:r>
            <a:r>
              <a:rPr lang="en-IN" dirty="0"/>
              <a:t>(3);         </a:t>
            </a:r>
            <a:endParaRPr lang="en-IN" dirty="0" smtClean="0"/>
          </a:p>
          <a:p>
            <a:r>
              <a:rPr lang="en-IN" dirty="0" err="1" smtClean="0"/>
              <a:t>ListIterator</a:t>
            </a:r>
            <a:r>
              <a:rPr lang="en-IN" dirty="0" smtClean="0"/>
              <a:t>&lt;Integer</a:t>
            </a:r>
            <a:r>
              <a:rPr lang="en-IN" dirty="0"/>
              <a:t>&gt; </a:t>
            </a:r>
            <a:r>
              <a:rPr lang="en-IN" dirty="0" err="1"/>
              <a:t>itr</a:t>
            </a:r>
            <a:r>
              <a:rPr lang="en-IN" dirty="0"/>
              <a:t> = </a:t>
            </a:r>
            <a:r>
              <a:rPr lang="en-IN" dirty="0" err="1"/>
              <a:t>stack.listIterator</a:t>
            </a:r>
            <a:r>
              <a:rPr lang="en-IN" dirty="0"/>
              <a:t>();  while (</a:t>
            </a:r>
            <a:r>
              <a:rPr lang="en-IN" dirty="0" err="1"/>
              <a:t>itr.hasNext</a:t>
            </a:r>
            <a:r>
              <a:rPr lang="en-IN" dirty="0"/>
              <a:t>())    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/>
              <a:t>{     </a:t>
            </a:r>
            <a:endParaRPr lang="en-IN" dirty="0" smtClean="0"/>
          </a:p>
          <a:p>
            <a:r>
              <a:rPr lang="en-IN" dirty="0" smtClean="0"/>
              <a:t>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itr.next</a:t>
            </a:r>
            <a:r>
              <a:rPr lang="en-IN" dirty="0"/>
              <a:t>());      </a:t>
            </a:r>
            <a:endParaRPr lang="en-IN" dirty="0" smtClean="0"/>
          </a:p>
          <a:p>
            <a:r>
              <a:rPr lang="en-IN" dirty="0" smtClean="0"/>
              <a:t>  </a:t>
            </a:r>
            <a:r>
              <a:rPr lang="en-IN" dirty="0"/>
              <a:t>}     </a:t>
            </a:r>
            <a:endParaRPr lang="en-IN" dirty="0" smtClean="0"/>
          </a:p>
          <a:p>
            <a:r>
              <a:rPr lang="en-IN" dirty="0" smtClean="0"/>
              <a:t>      }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3492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332655"/>
            <a:ext cx="9600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rgbClr val="00B050"/>
                </a:solidFill>
              </a:rPr>
              <a:t>Traversing Elements of  </a:t>
            </a:r>
            <a:r>
              <a:rPr lang="en-IN" sz="3600" b="1" dirty="0">
                <a:solidFill>
                  <a:srgbClr val="00B050"/>
                </a:solidFill>
              </a:rPr>
              <a:t>Stack </a:t>
            </a:r>
            <a:r>
              <a:rPr lang="en-IN" sz="3600" b="1" dirty="0" smtClean="0">
                <a:solidFill>
                  <a:srgbClr val="00B050"/>
                </a:solidFill>
              </a:rPr>
              <a:t>using </a:t>
            </a:r>
            <a:r>
              <a:rPr lang="en-IN" sz="3600" b="1" dirty="0" err="1" smtClean="0">
                <a:solidFill>
                  <a:srgbClr val="00B050"/>
                </a:solidFill>
              </a:rPr>
              <a:t>forEach</a:t>
            </a:r>
            <a:r>
              <a:rPr lang="en-IN" sz="3600" b="1" dirty="0" smtClean="0">
                <a:solidFill>
                  <a:srgbClr val="00B050"/>
                </a:solidFill>
              </a:rPr>
              <a:t> Loop</a:t>
            </a:r>
            <a:endParaRPr lang="en-IN" sz="36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05273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</a:t>
            </a:r>
          </a:p>
          <a:p>
            <a:r>
              <a:rPr lang="en-IN" dirty="0" smtClean="0"/>
              <a:t>{    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  <a:endParaRPr lang="en-IN" dirty="0" smtClean="0"/>
          </a:p>
          <a:p>
            <a:r>
              <a:rPr lang="en-IN" dirty="0" smtClean="0"/>
              <a:t>{   </a:t>
            </a:r>
          </a:p>
          <a:p>
            <a:r>
              <a:rPr lang="en-IN" dirty="0" smtClean="0"/>
              <a:t>  </a:t>
            </a:r>
            <a:r>
              <a:rPr lang="en-IN" dirty="0"/>
              <a:t>Stack&lt;Integer&gt; stack = new Stack&lt;&gt;();         </a:t>
            </a:r>
            <a:r>
              <a:rPr lang="en-IN" dirty="0" err="1"/>
              <a:t>stack.push</a:t>
            </a:r>
            <a:r>
              <a:rPr lang="en-IN" dirty="0"/>
              <a:t>(1);    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/>
              <a:t>stack.push</a:t>
            </a:r>
            <a:r>
              <a:rPr lang="en-IN" dirty="0"/>
              <a:t>(2);      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stack.push</a:t>
            </a:r>
            <a:r>
              <a:rPr lang="en-IN" dirty="0"/>
              <a:t>(3);     </a:t>
            </a:r>
            <a:endParaRPr lang="en-IN" dirty="0" smtClean="0"/>
          </a:p>
          <a:p>
            <a:r>
              <a:rPr lang="en-IN" dirty="0" smtClean="0"/>
              <a:t>   </a:t>
            </a:r>
            <a:r>
              <a:rPr lang="en-IN" dirty="0"/>
              <a:t>for (Integer item: stack) </a:t>
            </a:r>
            <a:endParaRPr lang="en-IN" dirty="0" smtClean="0"/>
          </a:p>
          <a:p>
            <a:r>
              <a:rPr lang="en-IN" dirty="0" smtClean="0"/>
              <a:t>{           </a:t>
            </a:r>
          </a:p>
          <a:p>
            <a:r>
              <a:rPr lang="en-IN" dirty="0" smtClean="0"/>
              <a:t> </a:t>
            </a:r>
            <a:r>
              <a:rPr lang="en-IN" dirty="0" err="1"/>
              <a:t>System.out.println</a:t>
            </a:r>
            <a:r>
              <a:rPr lang="en-IN" dirty="0"/>
              <a:t>(item);      </a:t>
            </a:r>
            <a:endParaRPr lang="en-IN" dirty="0" smtClean="0"/>
          </a:p>
          <a:p>
            <a:r>
              <a:rPr lang="en-IN" dirty="0" smtClean="0"/>
              <a:t>  </a:t>
            </a:r>
            <a:r>
              <a:rPr lang="en-IN" dirty="0"/>
              <a:t>}   </a:t>
            </a:r>
            <a:endParaRPr lang="en-IN" dirty="0" smtClean="0"/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3559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332655"/>
            <a:ext cx="88854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b="1" dirty="0" smtClean="0">
                <a:solidFill>
                  <a:srgbClr val="00B050"/>
                </a:solidFill>
              </a:rPr>
              <a:t>Traversing Elements of  </a:t>
            </a:r>
            <a:r>
              <a:rPr lang="en-IN" sz="3000" b="1" dirty="0">
                <a:solidFill>
                  <a:srgbClr val="00B050"/>
                </a:solidFill>
              </a:rPr>
              <a:t>Stack </a:t>
            </a:r>
            <a:r>
              <a:rPr lang="en-IN" sz="3000" b="1" dirty="0" smtClean="0">
                <a:solidFill>
                  <a:srgbClr val="00B050"/>
                </a:solidFill>
              </a:rPr>
              <a:t>using Lambda expression</a:t>
            </a:r>
            <a:endParaRPr lang="en-IN" sz="30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914" y="1124744"/>
            <a:ext cx="77574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{    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  <a:endParaRPr lang="en-IN" dirty="0" smtClean="0"/>
          </a:p>
          <a:p>
            <a:r>
              <a:rPr lang="en-IN" dirty="0" smtClean="0"/>
              <a:t>{     </a:t>
            </a:r>
          </a:p>
          <a:p>
            <a:r>
              <a:rPr lang="en-IN" dirty="0" smtClean="0"/>
              <a:t>Stack&lt;Integer</a:t>
            </a:r>
            <a:r>
              <a:rPr lang="en-IN" dirty="0"/>
              <a:t>&gt; stack = new Stack&lt;&gt;();         </a:t>
            </a:r>
            <a:r>
              <a:rPr lang="en-IN" dirty="0" err="1"/>
              <a:t>stack.push</a:t>
            </a:r>
            <a:r>
              <a:rPr lang="en-IN" dirty="0"/>
              <a:t>(1);      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stack.push</a:t>
            </a:r>
            <a:r>
              <a:rPr lang="en-IN" dirty="0"/>
              <a:t>(2);        </a:t>
            </a:r>
            <a:endParaRPr lang="en-IN" dirty="0" smtClean="0"/>
          </a:p>
          <a:p>
            <a:r>
              <a:rPr lang="en-IN" dirty="0" err="1" smtClean="0"/>
              <a:t>stack.push</a:t>
            </a:r>
            <a:r>
              <a:rPr lang="en-IN" dirty="0" smtClean="0"/>
              <a:t>(3);</a:t>
            </a:r>
          </a:p>
          <a:p>
            <a:r>
              <a:rPr lang="en-IN" dirty="0" smtClean="0"/>
              <a:t>  </a:t>
            </a:r>
            <a:r>
              <a:rPr lang="en-IN" dirty="0" err="1"/>
              <a:t>stack.stream</a:t>
            </a:r>
            <a:r>
              <a:rPr lang="en-IN" dirty="0"/>
              <a:t>().</a:t>
            </a:r>
            <a:r>
              <a:rPr lang="en-IN" dirty="0" err="1"/>
              <a:t>forEach</a:t>
            </a:r>
            <a:r>
              <a:rPr lang="en-IN" dirty="0"/>
              <a:t>(S -&gt; </a:t>
            </a:r>
            <a:r>
              <a:rPr lang="en-IN" dirty="0" err="1"/>
              <a:t>System.out.println</a:t>
            </a:r>
            <a:r>
              <a:rPr lang="en-IN" dirty="0"/>
              <a:t>(S));   </a:t>
            </a:r>
            <a:endParaRPr lang="en-IN" dirty="0" smtClean="0"/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9001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512</Words>
  <Application>Microsoft Office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Stack Class in Java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Class in Java </dc:title>
  <dc:creator>ismail - [2010]</dc:creator>
  <cp:lastModifiedBy>abc</cp:lastModifiedBy>
  <cp:revision>16</cp:revision>
  <dcterms:created xsi:type="dcterms:W3CDTF">2021-11-26T09:54:05Z</dcterms:created>
  <dcterms:modified xsi:type="dcterms:W3CDTF">2023-07-11T15:27:26Z</dcterms:modified>
</cp:coreProperties>
</file>