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709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933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58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23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15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16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6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45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360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332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8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9B4E-88DE-452C-B8DE-1ED53538CB0E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E664-8F2E-436C-B202-0CE871AA14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1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2060"/>
                </a:solidFill>
              </a:rPr>
              <a:t>TreeMap</a:t>
            </a:r>
            <a:r>
              <a:rPr lang="en-IN" b="1" dirty="0">
                <a:solidFill>
                  <a:srgbClr val="002060"/>
                </a:solidFill>
              </a:rPr>
              <a:t> in Java</a:t>
            </a:r>
            <a:br>
              <a:rPr lang="en-IN" b="1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61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6582956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dirty="0" smtClean="0">
                <a:solidFill>
                  <a:srgbClr val="C00000"/>
                </a:solidFill>
              </a:rPr>
              <a:t> </a:t>
            </a:r>
            <a:r>
              <a:rPr lang="en-IN" sz="3400" dirty="0" err="1">
                <a:solidFill>
                  <a:srgbClr val="C00000"/>
                </a:solidFill>
              </a:rPr>
              <a:t>firstKey</a:t>
            </a:r>
            <a:r>
              <a:rPr lang="en-IN" sz="34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GB" dirty="0"/>
              <a:t>It is used to return the first (lowest) key currently in this sorted map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 Element=</a:t>
            </a:r>
            <a:r>
              <a:rPr lang="en-GB" dirty="0" err="1" smtClean="0"/>
              <a:t>TreeMap.firstKey</a:t>
            </a:r>
            <a:r>
              <a:rPr lang="en-GB" dirty="0" smtClean="0"/>
              <a:t>();</a:t>
            </a:r>
          </a:p>
          <a:p>
            <a:endParaRPr lang="en-GB" sz="3400" dirty="0">
              <a:solidFill>
                <a:srgbClr val="C00000"/>
              </a:solidFill>
            </a:endParaRPr>
          </a:p>
          <a:p>
            <a:r>
              <a:rPr lang="en-IN" sz="3400" dirty="0" err="1">
                <a:solidFill>
                  <a:srgbClr val="C00000"/>
                </a:solidFill>
              </a:rPr>
              <a:t>lastKey</a:t>
            </a:r>
            <a:r>
              <a:rPr lang="en-IN" sz="3400" dirty="0" smtClean="0">
                <a:solidFill>
                  <a:srgbClr val="C0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It is used to return the last (highest) key currently in the sorted map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 Element=</a:t>
            </a:r>
            <a:r>
              <a:rPr lang="en-GB" dirty="0" err="1" smtClean="0"/>
              <a:t>TreeMap.lastKey</a:t>
            </a:r>
            <a:r>
              <a:rPr lang="en-GB" dirty="0" smtClean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263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81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isEmpty()</a:t>
            </a:r>
          </a:p>
          <a:p>
            <a:endParaRPr lang="en-IN" dirty="0"/>
          </a:p>
          <a:p>
            <a:r>
              <a:rPr lang="en-IN" dirty="0" smtClean="0"/>
              <a:t>This method checks whether </a:t>
            </a:r>
            <a:r>
              <a:rPr lang="en-IN" dirty="0" err="1" smtClean="0"/>
              <a:t>TreeMap</a:t>
            </a:r>
            <a:r>
              <a:rPr lang="en-IN" dirty="0" smtClean="0"/>
              <a:t> is Empty or not</a:t>
            </a:r>
          </a:p>
          <a:p>
            <a:endParaRPr lang="en-IN" dirty="0"/>
          </a:p>
          <a:p>
            <a:r>
              <a:rPr lang="en-IN" dirty="0" err="1" smtClean="0"/>
              <a:t>boolean</a:t>
            </a:r>
            <a:r>
              <a:rPr lang="en-IN" dirty="0" smtClean="0"/>
              <a:t> variable=</a:t>
            </a:r>
            <a:r>
              <a:rPr lang="en-IN" dirty="0" err="1" smtClean="0"/>
              <a:t>TreeMapobject.isEmpty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 </a:t>
            </a:r>
            <a:r>
              <a:rPr lang="en-IN" dirty="0" err="1" smtClean="0"/>
              <a:t>tree_map</a:t>
            </a:r>
            <a:r>
              <a:rPr lang="en-IN" dirty="0" smtClean="0"/>
              <a:t> = new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String&gt;();         </a:t>
            </a:r>
            <a:r>
              <a:rPr lang="en-IN" dirty="0" err="1" smtClean="0"/>
              <a:t>tree_map.put</a:t>
            </a:r>
            <a:r>
              <a:rPr lang="en-IN" dirty="0" smtClean="0"/>
              <a:t>(10, "Geeks");  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tree_map.put</a:t>
            </a:r>
            <a:r>
              <a:rPr lang="en-IN" dirty="0" smtClean="0"/>
              <a:t>(15, "4");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tree_map.put</a:t>
            </a:r>
            <a:r>
              <a:rPr lang="en-IN" dirty="0" smtClean="0"/>
              <a:t>(20, "Geeks")</a:t>
            </a:r>
          </a:p>
          <a:p>
            <a:r>
              <a:rPr lang="en-IN" dirty="0" smtClean="0"/>
              <a:t>;        </a:t>
            </a:r>
            <a:r>
              <a:rPr lang="en-IN" dirty="0" err="1" smtClean="0"/>
              <a:t>tree_map.put</a:t>
            </a:r>
            <a:r>
              <a:rPr lang="en-IN" dirty="0" smtClean="0"/>
              <a:t>(25, "Welcomes");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tree_map.put</a:t>
            </a:r>
            <a:r>
              <a:rPr lang="en-IN" dirty="0" smtClean="0"/>
              <a:t>(30, "You");                   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tree_map.isEmpty</a:t>
            </a:r>
            <a:r>
              <a:rPr lang="en-IN" dirty="0" smtClean="0"/>
              <a:t>());   </a:t>
            </a:r>
          </a:p>
          <a:p>
            <a:r>
              <a:rPr lang="en-IN" smtClean="0"/>
              <a:t>         }</a:t>
            </a:r>
          </a:p>
          <a:p>
            <a:r>
              <a:rPr lang="en-IN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003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b="1" dirty="0" err="1" smtClean="0">
                <a:solidFill>
                  <a:srgbClr val="002060"/>
                </a:solidFill>
              </a:rPr>
              <a:t>TreeMap</a:t>
            </a:r>
            <a:r>
              <a:rPr lang="en-IN" sz="3600" b="1" dirty="0" smtClean="0">
                <a:solidFill>
                  <a:srgbClr val="002060"/>
                </a:solidFill>
              </a:rPr>
              <a:t> in Java</a:t>
            </a:r>
            <a:br>
              <a:rPr lang="en-IN" sz="3600" b="1" dirty="0" smtClean="0">
                <a:solidFill>
                  <a:srgbClr val="002060"/>
                </a:solidFill>
              </a:rPr>
            </a:b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Java </a:t>
            </a:r>
            <a:r>
              <a:rPr lang="en-GB" dirty="0" err="1"/>
              <a:t>TreeMap</a:t>
            </a:r>
            <a:r>
              <a:rPr lang="en-GB" dirty="0"/>
              <a:t> class is a red-black tree based implementation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It provides an efficient means of storing key-value pairs in sorted order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important points about Java </a:t>
            </a:r>
            <a:r>
              <a:rPr lang="en-GB" dirty="0" err="1"/>
              <a:t>TreeMap</a:t>
            </a:r>
            <a:r>
              <a:rPr lang="en-GB" dirty="0"/>
              <a:t> class are:</a:t>
            </a:r>
          </a:p>
          <a:p>
            <a:r>
              <a:rPr lang="en-GB" dirty="0"/>
              <a:t>Java </a:t>
            </a:r>
            <a:r>
              <a:rPr lang="en-GB" dirty="0" err="1"/>
              <a:t>TreeMap</a:t>
            </a:r>
            <a:r>
              <a:rPr lang="en-GB" dirty="0"/>
              <a:t> contains values based on the key.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implements the </a:t>
            </a:r>
            <a:r>
              <a:rPr lang="en-GB" dirty="0" err="1"/>
              <a:t>NavigableMap</a:t>
            </a:r>
            <a:r>
              <a:rPr lang="en-GB" dirty="0"/>
              <a:t> interface and extends </a:t>
            </a:r>
            <a:r>
              <a:rPr lang="en-GB" dirty="0" err="1"/>
              <a:t>AbstractMap</a:t>
            </a:r>
            <a:r>
              <a:rPr lang="en-GB" dirty="0"/>
              <a:t> class.</a:t>
            </a:r>
          </a:p>
          <a:p>
            <a:r>
              <a:rPr lang="en-GB" dirty="0"/>
              <a:t>Java </a:t>
            </a:r>
            <a:r>
              <a:rPr lang="en-GB" dirty="0" err="1"/>
              <a:t>TreeMap</a:t>
            </a:r>
            <a:r>
              <a:rPr lang="en-GB" dirty="0"/>
              <a:t> contains only unique elements.</a:t>
            </a:r>
          </a:p>
          <a:p>
            <a:r>
              <a:rPr lang="en-GB" dirty="0"/>
              <a:t>Java </a:t>
            </a:r>
            <a:r>
              <a:rPr lang="en-GB" dirty="0" err="1"/>
              <a:t>TreeMap</a:t>
            </a:r>
            <a:r>
              <a:rPr lang="en-GB" dirty="0"/>
              <a:t> cannot have a null key but can have multiple null values.</a:t>
            </a:r>
          </a:p>
          <a:p>
            <a:r>
              <a:rPr lang="en-GB" dirty="0"/>
              <a:t>Java </a:t>
            </a:r>
            <a:r>
              <a:rPr lang="en-GB" dirty="0" err="1"/>
              <a:t>TreeMap</a:t>
            </a:r>
            <a:r>
              <a:rPr lang="en-GB" dirty="0"/>
              <a:t> is non synchronized.</a:t>
            </a:r>
          </a:p>
          <a:p>
            <a:r>
              <a:rPr lang="en-GB" dirty="0"/>
              <a:t>Java </a:t>
            </a:r>
            <a:r>
              <a:rPr lang="en-GB" dirty="0" err="1"/>
              <a:t>TreeMap</a:t>
            </a:r>
            <a:r>
              <a:rPr lang="en-GB" dirty="0"/>
              <a:t> maintains ascending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6287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347699"/>
            <a:ext cx="849694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Syntax for creating </a:t>
            </a:r>
            <a:r>
              <a:rPr lang="en-GB" sz="2400" b="1" dirty="0" err="1" smtClean="0">
                <a:solidFill>
                  <a:srgbClr val="C00000"/>
                </a:solidFill>
              </a:rPr>
              <a:t>TreeMap</a:t>
            </a:r>
            <a:r>
              <a:rPr lang="en-GB" sz="2400" b="1" dirty="0" smtClean="0">
                <a:solidFill>
                  <a:srgbClr val="C00000"/>
                </a:solidFill>
              </a:rPr>
              <a:t> object</a:t>
            </a:r>
          </a:p>
          <a:p>
            <a:endParaRPr lang="en-GB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TreeMap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&lt;Integer, String&gt; object=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TreeMap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&lt;Integer, String&gt;();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Methods: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put()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This method is </a:t>
            </a:r>
            <a:r>
              <a:rPr lang="en-GB" dirty="0"/>
              <a:t>used to insert a mapping into a map. This means we can insert a specific key and the value it is mapping to into a particular map. If an existing key is passed then the previous value gets replaced by the new value. If a new pair is passed, then the pair gets inserted as a whole.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r>
              <a:rPr lang="en-IN" dirty="0" err="1" smtClean="0"/>
              <a:t>TreeMapobject.put</a:t>
            </a:r>
            <a:r>
              <a:rPr lang="en-IN" dirty="0" smtClean="0"/>
              <a:t>(</a:t>
            </a:r>
            <a:r>
              <a:rPr lang="en-IN" i="1" dirty="0" smtClean="0">
                <a:effectLst/>
              </a:rPr>
              <a:t>key, value</a:t>
            </a:r>
            <a:r>
              <a:rPr lang="en-IN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001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766966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>
                <a:solidFill>
                  <a:srgbClr val="C00000"/>
                </a:solidFill>
              </a:rPr>
              <a:t>remove</a:t>
            </a:r>
            <a:r>
              <a:rPr lang="en-IN" sz="3600" b="1" dirty="0" smtClean="0">
                <a:solidFill>
                  <a:srgbClr val="C00000"/>
                </a:solidFill>
              </a:rPr>
              <a:t>()</a:t>
            </a:r>
          </a:p>
          <a:p>
            <a:pPr fontAlgn="base"/>
            <a:endParaRPr lang="en-IN" b="1" dirty="0"/>
          </a:p>
          <a:p>
            <a:pPr fontAlgn="base"/>
            <a:r>
              <a:rPr lang="en-IN" dirty="0" smtClean="0"/>
              <a:t>This method </a:t>
            </a:r>
            <a:r>
              <a:rPr lang="en-GB" dirty="0"/>
              <a:t>is used to remove the mapping of any particular key from the map</a:t>
            </a:r>
            <a:r>
              <a:rPr lang="en-GB" dirty="0" smtClean="0"/>
              <a:t>.</a:t>
            </a:r>
          </a:p>
          <a:p>
            <a:pPr fontAlgn="base"/>
            <a:endParaRPr lang="en-GB" b="1" dirty="0"/>
          </a:p>
          <a:p>
            <a:pPr fontAlgn="base"/>
            <a:r>
              <a:rPr lang="en-IN" dirty="0" err="1" smtClean="0"/>
              <a:t>TreeMapobject.remove</a:t>
            </a:r>
            <a:r>
              <a:rPr lang="en-IN" dirty="0" smtClean="0"/>
              <a:t>(</a:t>
            </a:r>
            <a:r>
              <a:rPr lang="en-IN" i="1" dirty="0" smtClean="0">
                <a:effectLst/>
              </a:rPr>
              <a:t>Object key</a:t>
            </a:r>
            <a:r>
              <a:rPr lang="en-IN" dirty="0" smtClean="0"/>
              <a:t>)</a:t>
            </a:r>
            <a:r>
              <a:rPr lang="en-IN" b="1" dirty="0"/>
              <a:t> </a:t>
            </a:r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endParaRPr lang="en-IN" b="1" dirty="0" smtClean="0"/>
          </a:p>
          <a:p>
            <a:pPr fontAlgn="base"/>
            <a:r>
              <a:rPr lang="en-IN" sz="3600" b="1" dirty="0">
                <a:solidFill>
                  <a:srgbClr val="C00000"/>
                </a:solidFill>
              </a:rPr>
              <a:t>size()</a:t>
            </a:r>
            <a:r>
              <a:rPr lang="en-IN" b="1" dirty="0"/>
              <a:t> 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GB" dirty="0" smtClean="0"/>
              <a:t>This method is </a:t>
            </a:r>
            <a:r>
              <a:rPr lang="en-GB" dirty="0"/>
              <a:t>used to get the size of the map </a:t>
            </a:r>
            <a:endParaRPr lang="en-GB" dirty="0" smtClean="0"/>
          </a:p>
          <a:p>
            <a:pPr fontAlgn="base"/>
            <a:r>
              <a:rPr lang="en-GB" dirty="0" smtClean="0"/>
              <a:t>which </a:t>
            </a:r>
            <a:r>
              <a:rPr lang="en-GB" dirty="0"/>
              <a:t>refers to the number of the key-value pair or mappings in the Map</a:t>
            </a:r>
            <a:r>
              <a:rPr lang="en-GB" dirty="0" smtClean="0"/>
              <a:t>.</a:t>
            </a:r>
          </a:p>
          <a:p>
            <a:pPr fontAlgn="base"/>
            <a:endParaRPr lang="en-GB" b="1" dirty="0"/>
          </a:p>
          <a:p>
            <a:pPr fontAlgn="base"/>
            <a:r>
              <a:rPr lang="en-GB" dirty="0" err="1" smtClean="0"/>
              <a:t>int</a:t>
            </a:r>
            <a:r>
              <a:rPr lang="en-GB" dirty="0" smtClean="0"/>
              <a:t> variable=</a:t>
            </a:r>
            <a:r>
              <a:rPr lang="en-GB" dirty="0" err="1" smtClean="0"/>
              <a:t>Treemapobject.size</a:t>
            </a:r>
            <a:r>
              <a:rPr lang="en-GB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95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26425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 err="1">
                <a:solidFill>
                  <a:srgbClr val="C00000"/>
                </a:solidFill>
              </a:rPr>
              <a:t>keySet</a:t>
            </a:r>
            <a:r>
              <a:rPr lang="en-IN" sz="3600" b="1" dirty="0" smtClean="0">
                <a:solidFill>
                  <a:srgbClr val="C00000"/>
                </a:solidFill>
              </a:rPr>
              <a:t>()</a:t>
            </a:r>
          </a:p>
          <a:p>
            <a:pPr fontAlgn="base"/>
            <a:endParaRPr lang="en-IN" b="1" dirty="0"/>
          </a:p>
          <a:p>
            <a:pPr fontAlgn="base"/>
            <a:r>
              <a:rPr lang="en-IN" dirty="0" smtClean="0"/>
              <a:t>This method </a:t>
            </a:r>
            <a:r>
              <a:rPr lang="en-GB" dirty="0"/>
              <a:t>is used to create a set out of the key elements contained in the </a:t>
            </a:r>
            <a:r>
              <a:rPr lang="en-GB" dirty="0" err="1"/>
              <a:t>treemap</a:t>
            </a:r>
            <a:r>
              <a:rPr lang="en-GB" dirty="0"/>
              <a:t>. </a:t>
            </a:r>
            <a:endParaRPr lang="en-GB" dirty="0" smtClean="0"/>
          </a:p>
          <a:p>
            <a:pPr fontAlgn="base"/>
            <a:r>
              <a:rPr lang="en-GB" dirty="0" smtClean="0"/>
              <a:t>It </a:t>
            </a:r>
            <a:r>
              <a:rPr lang="en-GB" dirty="0"/>
              <a:t>basically returns a set view of the keys </a:t>
            </a:r>
            <a:r>
              <a:rPr lang="en-IN" b="1" dirty="0"/>
              <a:t> </a:t>
            </a:r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Set&lt;E&gt; object=</a:t>
            </a:r>
            <a:r>
              <a:rPr lang="en-IN" dirty="0" err="1" smtClean="0"/>
              <a:t>treemapobject.keySet</a:t>
            </a:r>
            <a:r>
              <a:rPr lang="en-IN" dirty="0" smtClean="0"/>
              <a:t>();</a:t>
            </a:r>
          </a:p>
          <a:p>
            <a:pPr fontAlgn="base"/>
            <a:endParaRPr lang="en-IN" sz="3600" b="1" dirty="0">
              <a:solidFill>
                <a:srgbClr val="C00000"/>
              </a:solidFill>
            </a:endParaRPr>
          </a:p>
          <a:p>
            <a:pPr fontAlgn="base"/>
            <a:r>
              <a:rPr lang="en-IN" sz="3600" b="1" dirty="0">
                <a:solidFill>
                  <a:srgbClr val="C00000"/>
                </a:solidFill>
              </a:rPr>
              <a:t>get() 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dirty="0" smtClean="0"/>
              <a:t>This method </a:t>
            </a:r>
            <a:r>
              <a:rPr lang="en-GB" dirty="0"/>
              <a:t>is used to retrieve or fetch the value mapped by a particular key </a:t>
            </a:r>
            <a:endParaRPr lang="en-GB" dirty="0" smtClean="0"/>
          </a:p>
          <a:p>
            <a:pPr fontAlgn="base"/>
            <a:endParaRPr lang="en-GB" dirty="0"/>
          </a:p>
          <a:p>
            <a:pPr fontAlgn="base"/>
            <a:r>
              <a:rPr lang="en-GB" dirty="0" smtClean="0"/>
              <a:t>E Element=</a:t>
            </a:r>
            <a:r>
              <a:rPr lang="en-GB" dirty="0" err="1" smtClean="0"/>
              <a:t>treemapobject.get</a:t>
            </a:r>
            <a:r>
              <a:rPr lang="en-GB" dirty="0" smtClean="0"/>
              <a:t>(Key);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8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0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 </a:t>
            </a:r>
            <a:r>
              <a:rPr lang="en-IN" dirty="0" err="1" smtClean="0"/>
              <a:t>tree_map</a:t>
            </a:r>
            <a:r>
              <a:rPr lang="en-IN" dirty="0" smtClean="0"/>
              <a:t> = new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String&gt;();         </a:t>
            </a:r>
            <a:r>
              <a:rPr lang="en-IN" dirty="0" err="1" smtClean="0"/>
              <a:t>tree_map.put</a:t>
            </a:r>
            <a:r>
              <a:rPr lang="en-IN" dirty="0" smtClean="0"/>
              <a:t>(10, "Geeks");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tree_map.put</a:t>
            </a:r>
            <a:r>
              <a:rPr lang="en-IN" dirty="0" smtClean="0"/>
              <a:t>(15, "4");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tree_map.put</a:t>
            </a:r>
            <a:r>
              <a:rPr lang="en-IN" dirty="0" smtClean="0"/>
              <a:t>(20, "Geeks");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tree_map.put</a:t>
            </a:r>
            <a:r>
              <a:rPr lang="en-IN" dirty="0" smtClean="0"/>
              <a:t>(25, "Welcomes");  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tree_map.put</a:t>
            </a:r>
            <a:r>
              <a:rPr lang="en-IN" dirty="0" smtClean="0"/>
              <a:t>(30, "You");       </a:t>
            </a:r>
          </a:p>
          <a:p>
            <a:r>
              <a:rPr lang="en-IN" dirty="0" smtClean="0"/>
              <a:t> Set&lt;Integer&gt; s1=</a:t>
            </a:r>
            <a:r>
              <a:rPr lang="en-IN" dirty="0" err="1" smtClean="0"/>
              <a:t>tree_map.keySet</a:t>
            </a:r>
            <a:r>
              <a:rPr lang="en-IN" dirty="0" smtClean="0"/>
              <a:t>();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("Key  ----  Value");    </a:t>
            </a:r>
          </a:p>
          <a:p>
            <a:r>
              <a:rPr lang="en-IN" dirty="0" smtClean="0"/>
              <a:t>    for(Integer x:s1)     </a:t>
            </a:r>
          </a:p>
          <a:p>
            <a:r>
              <a:rPr lang="en-IN" dirty="0" smtClean="0"/>
              <a:t>   {    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System.out.println</a:t>
            </a:r>
            <a:r>
              <a:rPr lang="en-IN" dirty="0" smtClean="0"/>
              <a:t>(x+"   "+</a:t>
            </a:r>
            <a:r>
              <a:rPr lang="en-IN" dirty="0" err="1" smtClean="0"/>
              <a:t>tree_map.get</a:t>
            </a:r>
            <a:r>
              <a:rPr lang="en-IN" dirty="0" smtClean="0"/>
              <a:t>(x));      </a:t>
            </a:r>
          </a:p>
          <a:p>
            <a:r>
              <a:rPr lang="en-IN" dirty="0" smtClean="0"/>
              <a:t>  }          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472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90418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 err="1"/>
              <a:t>entrySet</a:t>
            </a:r>
            <a:r>
              <a:rPr lang="en-IN" b="1" dirty="0"/>
              <a:t>() </a:t>
            </a:r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r>
              <a:rPr lang="en-IN" dirty="0" smtClean="0"/>
              <a:t>This method  </a:t>
            </a:r>
            <a:r>
              <a:rPr lang="en-GB" dirty="0"/>
              <a:t>s used to create a set out of the same </a:t>
            </a:r>
            <a:r>
              <a:rPr lang="en-GB" dirty="0" smtClean="0"/>
              <a:t>elements (pairs) </a:t>
            </a:r>
            <a:r>
              <a:rPr lang="en-GB" dirty="0"/>
              <a:t>contained in the </a:t>
            </a:r>
            <a:r>
              <a:rPr lang="en-GB" dirty="0" err="1"/>
              <a:t>treemap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1196752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 </a:t>
            </a:r>
            <a:r>
              <a:rPr lang="en-IN" dirty="0" err="1" smtClean="0"/>
              <a:t>tree_map</a:t>
            </a:r>
            <a:r>
              <a:rPr lang="en-IN" dirty="0" smtClean="0"/>
              <a:t> = new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String&gt;();         </a:t>
            </a:r>
            <a:r>
              <a:rPr lang="en-IN" dirty="0" err="1" smtClean="0"/>
              <a:t>tree_map.put</a:t>
            </a:r>
            <a:r>
              <a:rPr lang="en-IN" dirty="0" smtClean="0"/>
              <a:t>(10, "Geeks");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tree_map.put</a:t>
            </a:r>
            <a:r>
              <a:rPr lang="en-IN" dirty="0" smtClean="0"/>
              <a:t>(15, "4");  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tree_map.put</a:t>
            </a:r>
            <a:r>
              <a:rPr lang="en-IN" dirty="0" smtClean="0"/>
              <a:t>(20, "Geeks");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tree_map.put</a:t>
            </a:r>
            <a:r>
              <a:rPr lang="en-IN" dirty="0" smtClean="0"/>
              <a:t>(25, "Welcomes");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tree_map.put</a:t>
            </a:r>
            <a:r>
              <a:rPr lang="en-IN" dirty="0" smtClean="0"/>
              <a:t>(30, "You");                for(</a:t>
            </a:r>
            <a:r>
              <a:rPr lang="en-IN" dirty="0" err="1" smtClean="0"/>
              <a:t>Map.Entry</a:t>
            </a:r>
            <a:r>
              <a:rPr lang="en-IN" dirty="0" smtClean="0"/>
              <a:t>&lt;</a:t>
            </a:r>
            <a:r>
              <a:rPr lang="en-IN" dirty="0" err="1" smtClean="0"/>
              <a:t>Integer,String</a:t>
            </a:r>
            <a:r>
              <a:rPr lang="en-IN" dirty="0" smtClean="0"/>
              <a:t>&gt;</a:t>
            </a:r>
            <a:r>
              <a:rPr lang="en-IN" dirty="0" err="1" smtClean="0"/>
              <a:t>e:tree_map.entrySet</a:t>
            </a:r>
            <a:r>
              <a:rPr lang="en-IN" dirty="0" smtClean="0"/>
              <a:t>())  </a:t>
            </a:r>
          </a:p>
          <a:p>
            <a:r>
              <a:rPr lang="en-IN" dirty="0" smtClean="0"/>
              <a:t>      {    </a:t>
            </a:r>
          </a:p>
          <a:p>
            <a:r>
              <a:rPr lang="en-IN" dirty="0" smtClean="0"/>
              <a:t>        Integer key=(Integer)</a:t>
            </a:r>
            <a:r>
              <a:rPr lang="en-IN" dirty="0" err="1" smtClean="0"/>
              <a:t>e.getKey</a:t>
            </a:r>
            <a:r>
              <a:rPr lang="en-IN" dirty="0" smtClean="0"/>
              <a:t>();           </a:t>
            </a:r>
          </a:p>
          <a:p>
            <a:r>
              <a:rPr lang="en-IN" dirty="0" smtClean="0"/>
              <a:t> String value=(String)</a:t>
            </a:r>
            <a:r>
              <a:rPr lang="en-IN" dirty="0" err="1" smtClean="0"/>
              <a:t>e.getValue</a:t>
            </a:r>
            <a:r>
              <a:rPr lang="en-IN" dirty="0" smtClean="0"/>
              <a:t>();    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(key+"   "+value);    </a:t>
            </a:r>
          </a:p>
          <a:p>
            <a:r>
              <a:rPr lang="en-IN" dirty="0" smtClean="0"/>
              <a:t>    }            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06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endParaRPr lang="en-IN" dirty="0" smtClean="0"/>
          </a:p>
          <a:p>
            <a:r>
              <a:rPr lang="en-IN" dirty="0" smtClean="0"/>
              <a:t> {   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 </a:t>
            </a:r>
            <a:r>
              <a:rPr lang="en-IN" dirty="0" err="1" smtClean="0"/>
              <a:t>tree_map</a:t>
            </a:r>
            <a:r>
              <a:rPr lang="en-IN" dirty="0" smtClean="0"/>
              <a:t> = new </a:t>
            </a:r>
            <a:r>
              <a:rPr lang="en-IN" dirty="0" err="1" smtClean="0"/>
              <a:t>TreeMap</a:t>
            </a:r>
            <a:r>
              <a:rPr lang="en-IN" dirty="0" smtClean="0"/>
              <a:t>&lt;Integer, String&gt;();         </a:t>
            </a:r>
            <a:r>
              <a:rPr lang="en-IN" dirty="0" err="1" smtClean="0"/>
              <a:t>tree_map.put</a:t>
            </a:r>
            <a:r>
              <a:rPr lang="en-IN" dirty="0" smtClean="0"/>
              <a:t>(10, "Geeks");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tree_map.put</a:t>
            </a:r>
            <a:r>
              <a:rPr lang="en-IN" dirty="0" smtClean="0"/>
              <a:t>(15, "4");  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tree_map.put</a:t>
            </a:r>
            <a:r>
              <a:rPr lang="en-IN" dirty="0" smtClean="0"/>
              <a:t>(20, "Geeks");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tree_map.put</a:t>
            </a:r>
            <a:r>
              <a:rPr lang="en-IN" dirty="0" smtClean="0"/>
              <a:t>(25, "Welcomes");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tree_map.put</a:t>
            </a:r>
            <a:r>
              <a:rPr lang="en-IN" dirty="0" smtClean="0"/>
              <a:t>(30, "You");    </a:t>
            </a:r>
          </a:p>
          <a:p>
            <a:r>
              <a:rPr lang="en-IN" dirty="0" smtClean="0"/>
              <a:t>    Iterator&lt;</a:t>
            </a:r>
            <a:r>
              <a:rPr lang="en-IN" dirty="0" err="1" smtClean="0"/>
              <a:t>Map.Entry</a:t>
            </a:r>
            <a:r>
              <a:rPr lang="en-IN" dirty="0" smtClean="0"/>
              <a:t>&lt;</a:t>
            </a:r>
            <a:r>
              <a:rPr lang="en-IN" dirty="0" err="1" smtClean="0"/>
              <a:t>Integer,String</a:t>
            </a:r>
            <a:r>
              <a:rPr lang="en-IN" dirty="0" smtClean="0"/>
              <a:t>&gt;&gt; </a:t>
            </a:r>
            <a:r>
              <a:rPr lang="en-IN" dirty="0" err="1" smtClean="0"/>
              <a:t>itr</a:t>
            </a:r>
            <a:r>
              <a:rPr lang="en-IN" dirty="0" smtClean="0"/>
              <a:t>=</a:t>
            </a:r>
            <a:r>
              <a:rPr lang="en-IN" dirty="0" err="1" smtClean="0"/>
              <a:t>tree_map.entrySet</a:t>
            </a:r>
            <a:r>
              <a:rPr lang="en-IN" dirty="0" smtClean="0"/>
              <a:t>().iterator();        while(</a:t>
            </a:r>
            <a:r>
              <a:rPr lang="en-IN" dirty="0" err="1" smtClean="0"/>
              <a:t>itr.hasNext</a:t>
            </a:r>
            <a:r>
              <a:rPr lang="en-IN" dirty="0" smtClean="0"/>
              <a:t>())    </a:t>
            </a:r>
          </a:p>
          <a:p>
            <a:r>
              <a:rPr lang="en-IN" dirty="0" smtClean="0"/>
              <a:t>    {   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Map.Entry</a:t>
            </a:r>
            <a:r>
              <a:rPr lang="en-IN" dirty="0" smtClean="0"/>
              <a:t>&lt;</a:t>
            </a:r>
            <a:r>
              <a:rPr lang="en-IN" dirty="0" err="1" smtClean="0"/>
              <a:t>Integer,String</a:t>
            </a:r>
            <a:r>
              <a:rPr lang="en-IN" dirty="0" smtClean="0"/>
              <a:t>&gt; e=</a:t>
            </a:r>
            <a:r>
              <a:rPr lang="en-IN" dirty="0" err="1" smtClean="0"/>
              <a:t>itr.next</a:t>
            </a:r>
            <a:r>
              <a:rPr lang="en-IN" dirty="0" smtClean="0"/>
              <a:t>();    </a:t>
            </a:r>
          </a:p>
          <a:p>
            <a:r>
              <a:rPr lang="en-IN" dirty="0" smtClean="0"/>
              <a:t>        Integer key=(Integer)</a:t>
            </a:r>
            <a:r>
              <a:rPr lang="en-IN" dirty="0" err="1" smtClean="0"/>
              <a:t>e.getKey</a:t>
            </a:r>
            <a:r>
              <a:rPr lang="en-IN" dirty="0" smtClean="0"/>
              <a:t>();       </a:t>
            </a:r>
          </a:p>
          <a:p>
            <a:r>
              <a:rPr lang="en-IN" dirty="0" smtClean="0"/>
              <a:t>     String value=(String)</a:t>
            </a:r>
            <a:r>
              <a:rPr lang="en-IN" dirty="0" err="1" smtClean="0"/>
              <a:t>e.getValue</a:t>
            </a:r>
            <a:r>
              <a:rPr lang="en-IN" dirty="0" smtClean="0"/>
              <a:t>();        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(key+"   "+value);  </a:t>
            </a:r>
          </a:p>
          <a:p>
            <a:r>
              <a:rPr lang="en-IN" dirty="0" smtClean="0"/>
              <a:t>      }    </a:t>
            </a:r>
          </a:p>
          <a:p>
            <a:r>
              <a:rPr lang="en-IN" dirty="0" smtClean="0"/>
              <a:t>    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911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6866560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dirty="0" err="1">
                <a:solidFill>
                  <a:srgbClr val="C00000"/>
                </a:solidFill>
              </a:rPr>
              <a:t>boolean</a:t>
            </a:r>
            <a:r>
              <a:rPr lang="en-IN" sz="3500" dirty="0">
                <a:solidFill>
                  <a:srgbClr val="C00000"/>
                </a:solidFill>
              </a:rPr>
              <a:t> </a:t>
            </a:r>
            <a:r>
              <a:rPr lang="en-IN" sz="3500" dirty="0" err="1">
                <a:solidFill>
                  <a:srgbClr val="C00000"/>
                </a:solidFill>
              </a:rPr>
              <a:t>containsKey</a:t>
            </a:r>
            <a:r>
              <a:rPr lang="en-IN" sz="3500" dirty="0">
                <a:solidFill>
                  <a:srgbClr val="C00000"/>
                </a:solidFill>
              </a:rPr>
              <a:t>(Object key</a:t>
            </a:r>
            <a:r>
              <a:rPr lang="en-IN" sz="35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GB" dirty="0"/>
              <a:t>It returns true if the map contains a mapping for the specified key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boolean</a:t>
            </a:r>
            <a:r>
              <a:rPr lang="en-GB" dirty="0" smtClean="0"/>
              <a:t> variable=</a:t>
            </a:r>
            <a:r>
              <a:rPr lang="en-GB" dirty="0" err="1" smtClean="0"/>
              <a:t>TreeMapobject.containsKey</a:t>
            </a:r>
            <a:r>
              <a:rPr lang="en-GB" dirty="0" smtClean="0"/>
              <a:t>(key);</a:t>
            </a:r>
            <a:endParaRPr lang="en-IN" dirty="0" smtClean="0"/>
          </a:p>
          <a:p>
            <a:endParaRPr lang="en-GB" sz="3500" dirty="0" smtClean="0">
              <a:solidFill>
                <a:srgbClr val="C00000"/>
              </a:solidFill>
            </a:endParaRPr>
          </a:p>
          <a:p>
            <a:r>
              <a:rPr lang="en-IN" sz="3500" dirty="0" err="1">
                <a:solidFill>
                  <a:srgbClr val="C00000"/>
                </a:solidFill>
              </a:rPr>
              <a:t>boolean</a:t>
            </a:r>
            <a:r>
              <a:rPr lang="en-IN" sz="3500" dirty="0">
                <a:solidFill>
                  <a:srgbClr val="C00000"/>
                </a:solidFill>
              </a:rPr>
              <a:t> </a:t>
            </a:r>
            <a:r>
              <a:rPr lang="en-IN" sz="3500" dirty="0" err="1">
                <a:solidFill>
                  <a:srgbClr val="C00000"/>
                </a:solidFill>
              </a:rPr>
              <a:t>containsValue</a:t>
            </a:r>
            <a:r>
              <a:rPr lang="en-IN" sz="3500" dirty="0">
                <a:solidFill>
                  <a:srgbClr val="C00000"/>
                </a:solidFill>
              </a:rPr>
              <a:t>(Object value</a:t>
            </a:r>
            <a:r>
              <a:rPr lang="en-IN" sz="3500" dirty="0" smtClean="0">
                <a:solidFill>
                  <a:srgbClr val="C00000"/>
                </a:solidFill>
              </a:rPr>
              <a:t>)</a:t>
            </a:r>
          </a:p>
          <a:p>
            <a:endParaRPr lang="en-IN" dirty="0"/>
          </a:p>
          <a:p>
            <a:r>
              <a:rPr lang="en-GB" dirty="0"/>
              <a:t>It returns true if the map maps one or more keys to the specified value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boolean</a:t>
            </a:r>
            <a:r>
              <a:rPr lang="en-GB" dirty="0" smtClean="0"/>
              <a:t> variable=</a:t>
            </a:r>
            <a:r>
              <a:rPr lang="en-GB" dirty="0" err="1" smtClean="0"/>
              <a:t>TreeMapobject.containsValue</a:t>
            </a:r>
            <a:r>
              <a:rPr lang="en-GB" dirty="0" smtClean="0"/>
              <a:t>(value);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229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571</Words>
  <Application>Microsoft Office PowerPoint</Application>
  <PresentationFormat>On-screen Show (4:3)</PresentationFormat>
  <Paragraphs>143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TreeMap in Java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TreeMap in Java </dc:title>
  <dc:creator>ismail - [2010]</dc:creator>
  <cp:lastModifiedBy>abc</cp:lastModifiedBy>
  <cp:revision>15</cp:revision>
  <dcterms:created xsi:type="dcterms:W3CDTF">2021-11-27T05:28:54Z</dcterms:created>
  <dcterms:modified xsi:type="dcterms:W3CDTF">2023-07-11T15:27:58Z</dcterms:modified>
</cp:coreProperties>
</file>