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Profit %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Contribution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Margin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123a07f-6f20-4f00-a5d4-2ea0258e68d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994c8ac6aac47f8" /><Relationship Type="http://schemas.openxmlformats.org/officeDocument/2006/relationships/slideLayout" Target="/ppt/slideLayouts/slideLayout8.xml" Id="R42b8c83d6ca4490a" /><Relationship Type="http://schemas.openxmlformats.org/officeDocument/2006/relationships/hyperlink" Target="https://app.powerbi.com/groups/me/reports/0123a07f-6f20-4f00-a5d4-2ea0258e68df/?pbi_source=PowerPoint" TargetMode="External" Id="RelId0" /><Relationship Type="http://schemas.openxmlformats.org/officeDocument/2006/relationships/image" Target="/ppt/media/image4.png" Id="imgId5243905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242f078c2ae4b66" /><Relationship Type="http://schemas.openxmlformats.org/officeDocument/2006/relationships/slideLayout" Target="/ppt/slideLayouts/slideLayout8.xml" Id="Rb753022b8e8f482d" /><Relationship Type="http://schemas.openxmlformats.org/officeDocument/2006/relationships/hyperlink" Target="https://app.powerbi.com/groups/me/reports/0123a07f-6f20-4f00-a5d4-2ea0258e68df/?pbi_source=PowerPoint" TargetMode="External" Id="RelId1" /><Relationship Type="http://schemas.openxmlformats.org/officeDocument/2006/relationships/image" Target="/ppt/media/image5.png" Id="imgId5243905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83e5a73213142bd" /><Relationship Type="http://schemas.openxmlformats.org/officeDocument/2006/relationships/slideLayout" Target="/ppt/slideLayouts/slideLayout8.xml" Id="Rb3f70914851e4da8" /><Relationship Type="http://schemas.openxmlformats.org/officeDocument/2006/relationships/hyperlink" Target="https://app.powerbi.com/groups/me/reports/0123a07f-6f20-4f00-a5d4-2ea0258e68df/?pbi_source=PowerPoint" TargetMode="External" Id="RelId2" /><Relationship Type="http://schemas.openxmlformats.org/officeDocument/2006/relationships/image" Target="/ppt/media/image6.png" Id="imgId5243905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11/7/2023 1:49:48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11/6/2023 8:53:09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 Qty by Markets ,slicer ,slicer ,Top 5 Customers ,Top 5 Products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243905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Key 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ofit % by Markets ,slicer ,Top 5 Customers ,slicer ,Profit Contribution % ,card ,card ,Revenue Contribution % by market ,card ,Revenue Trend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24390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Duplicate of Key 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Top 5 Customers ,Revenue Trend ,Profit Margin % by market ,slicer ,card ,card ,card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24390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Insights 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