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8" r:id="rId5"/>
    <p:sldId id="259" r:id="rId6"/>
    <p:sldId id="269" r:id="rId7"/>
    <p:sldId id="264" r:id="rId8"/>
    <p:sldId id="274" r:id="rId9"/>
    <p:sldId id="271" r:id="rId10"/>
    <p:sldId id="267" r:id="rId11"/>
    <p:sldId id="265" r:id="rId12"/>
    <p:sldId id="266" r:id="rId13"/>
    <p:sldId id="268" r:id="rId14"/>
    <p:sldId id="270" r:id="rId15"/>
    <p:sldId id="273" r:id="rId16"/>
    <p:sldId id="272" r:id="rId17"/>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521415D9-36F7-43E2-AB2F-B90AF26B5E84}">
      <p14:sectionLst xmlns:p14="http://schemas.microsoft.com/office/powerpoint/2010/main">
        <p14:section name="Default Section" id="{494FAA36-EA67-462A-8D82-72B076778715}">
          <p14:sldIdLst>
            <p14:sldId id="258"/>
            <p14:sldId id="259"/>
          </p14:sldIdLst>
        </p14:section>
        <p14:section name="Untitled Section" id="{C49DF2EA-1607-4832-AD5B-3E08F570AD27}">
          <p14:sldIdLst>
            <p14:sldId id="269"/>
            <p14:sldId id="264"/>
            <p14:sldId id="274"/>
            <p14:sldId id="271"/>
            <p14:sldId id="267"/>
            <p14:sldId id="265"/>
            <p14:sldId id="266"/>
            <p14:sldId id="268"/>
            <p14:sldId id="270"/>
            <p14:sldId id="273"/>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9"/>
  </p:normalViewPr>
  <p:slideViewPr>
    <p:cSldViewPr snapToGrid="0">
      <p:cViewPr varScale="1">
        <p:scale>
          <a:sx n="146" d="100"/>
          <a:sy n="146" d="100"/>
        </p:scale>
        <p:origin x="640" y="168"/>
      </p:cViewPr>
      <p:guideLst>
        <p:guide orient="horz" pos="2160"/>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1B232-2561-4E63-B590-7D94E8AFB1EF}" type="doc">
      <dgm:prSet loTypeId="urn:microsoft.com/office/officeart/2005/8/layout/gear1" loCatId="cycle" qsTypeId="urn:microsoft.com/office/officeart/2005/8/quickstyle/3d2" qsCatId="3D" csTypeId="urn:microsoft.com/office/officeart/2005/8/colors/colorful5" csCatId="colorful" phldr="1"/>
      <dgm:spPr/>
      <dgm:t>
        <a:bodyPr/>
        <a:lstStyle/>
        <a:p>
          <a:endParaRPr lang="en-US"/>
        </a:p>
      </dgm:t>
    </dgm:pt>
    <dgm:pt modelId="{97394F33-8332-4AF3-B3E3-07188E3E5681}">
      <dgm:prSet phldrT="[Text]" custT="1"/>
      <dgm:spPr/>
      <dgm:t>
        <a:bodyPr/>
        <a:lstStyle/>
        <a:p>
          <a:r>
            <a:rPr lang="en-US" sz="900" dirty="0">
              <a:solidFill>
                <a:srgbClr val="C00000"/>
              </a:solidFill>
            </a:rPr>
            <a:t>Data normalization and storage</a:t>
          </a:r>
        </a:p>
      </dgm:t>
    </dgm:pt>
    <dgm:pt modelId="{71710BAD-AEA6-426A-9C73-7C9287CA3A99}" type="parTrans" cxnId="{9B8D04BE-5243-4E89-BF0D-C97E3C4F33CF}">
      <dgm:prSet/>
      <dgm:spPr/>
      <dgm:t>
        <a:bodyPr/>
        <a:lstStyle/>
        <a:p>
          <a:endParaRPr lang="en-US"/>
        </a:p>
      </dgm:t>
    </dgm:pt>
    <dgm:pt modelId="{920C7982-0064-430B-9FE7-5865D592869F}" type="sibTrans" cxnId="{9B8D04BE-5243-4E89-BF0D-C97E3C4F33CF}">
      <dgm:prSet/>
      <dgm:spPr/>
      <dgm:t>
        <a:bodyPr/>
        <a:lstStyle/>
        <a:p>
          <a:endParaRPr lang="en-US"/>
        </a:p>
      </dgm:t>
    </dgm:pt>
    <dgm:pt modelId="{1863090A-77C0-4B69-87F8-818BC84789E1}">
      <dgm:prSet phldrT="[Text]" custT="1"/>
      <dgm:spPr/>
      <dgm:t>
        <a:bodyPr/>
        <a:lstStyle/>
        <a:p>
          <a:r>
            <a:rPr lang="en-US" sz="900" dirty="0"/>
            <a:t>Extract and data cleansing</a:t>
          </a:r>
        </a:p>
      </dgm:t>
    </dgm:pt>
    <dgm:pt modelId="{9E78FBAB-4D38-4415-9E7D-04AC318B454A}" type="parTrans" cxnId="{6BE032DE-384C-4135-9D6F-95B83EFED91C}">
      <dgm:prSet/>
      <dgm:spPr/>
      <dgm:t>
        <a:bodyPr/>
        <a:lstStyle/>
        <a:p>
          <a:endParaRPr lang="en-US"/>
        </a:p>
      </dgm:t>
    </dgm:pt>
    <dgm:pt modelId="{B1DFB5EA-AF60-4C1E-94F5-FBC988120F6B}" type="sibTrans" cxnId="{6BE032DE-384C-4135-9D6F-95B83EFED91C}">
      <dgm:prSet/>
      <dgm:spPr/>
      <dgm:t>
        <a:bodyPr/>
        <a:lstStyle/>
        <a:p>
          <a:endParaRPr lang="en-US"/>
        </a:p>
      </dgm:t>
    </dgm:pt>
    <dgm:pt modelId="{989244CA-E377-414F-B205-C32F6128919D}">
      <dgm:prSet phldrT="[Text]" custT="1"/>
      <dgm:spPr/>
      <dgm:t>
        <a:bodyPr/>
        <a:lstStyle/>
        <a:p>
          <a:r>
            <a:rPr lang="en-US" sz="900" dirty="0"/>
            <a:t>Visualizations</a:t>
          </a:r>
          <a:endParaRPr lang="en-US" sz="1100" dirty="0"/>
        </a:p>
      </dgm:t>
    </dgm:pt>
    <dgm:pt modelId="{0D61BCA9-6CEC-41C8-A864-253E8A775FBB}" type="parTrans" cxnId="{A6D7356E-D970-4E47-B61A-B31B630835E8}">
      <dgm:prSet/>
      <dgm:spPr/>
      <dgm:t>
        <a:bodyPr/>
        <a:lstStyle/>
        <a:p>
          <a:endParaRPr lang="en-US"/>
        </a:p>
      </dgm:t>
    </dgm:pt>
    <dgm:pt modelId="{046BA955-71CA-424F-8EC5-EFBC0ADBEA39}" type="sibTrans" cxnId="{A6D7356E-D970-4E47-B61A-B31B630835E8}">
      <dgm:prSet/>
      <dgm:spPr/>
      <dgm:t>
        <a:bodyPr/>
        <a:lstStyle/>
        <a:p>
          <a:endParaRPr lang="en-US"/>
        </a:p>
      </dgm:t>
    </dgm:pt>
    <dgm:pt modelId="{76E9E060-BFA1-4C93-8DA0-AF2366C74BCD}" type="pres">
      <dgm:prSet presAssocID="{80A1B232-2561-4E63-B590-7D94E8AFB1EF}" presName="composite" presStyleCnt="0">
        <dgm:presLayoutVars>
          <dgm:chMax val="3"/>
          <dgm:animLvl val="lvl"/>
          <dgm:resizeHandles val="exact"/>
        </dgm:presLayoutVars>
      </dgm:prSet>
      <dgm:spPr/>
    </dgm:pt>
    <dgm:pt modelId="{B57B4FFC-1BDB-4C37-BFE3-915B6D309F6B}" type="pres">
      <dgm:prSet presAssocID="{97394F33-8332-4AF3-B3E3-07188E3E5681}" presName="gear1" presStyleLbl="node1" presStyleIdx="0" presStyleCnt="3">
        <dgm:presLayoutVars>
          <dgm:chMax val="1"/>
          <dgm:bulletEnabled val="1"/>
        </dgm:presLayoutVars>
      </dgm:prSet>
      <dgm:spPr/>
    </dgm:pt>
    <dgm:pt modelId="{61F77259-FEB6-4B39-BFED-3728F25534CB}" type="pres">
      <dgm:prSet presAssocID="{97394F33-8332-4AF3-B3E3-07188E3E5681}" presName="gear1srcNode" presStyleLbl="node1" presStyleIdx="0" presStyleCnt="3"/>
      <dgm:spPr/>
    </dgm:pt>
    <dgm:pt modelId="{A20ED79F-8EA4-435B-94EC-2854847DDE10}" type="pres">
      <dgm:prSet presAssocID="{97394F33-8332-4AF3-B3E3-07188E3E5681}" presName="gear1dstNode" presStyleLbl="node1" presStyleIdx="0" presStyleCnt="3"/>
      <dgm:spPr/>
    </dgm:pt>
    <dgm:pt modelId="{4945326B-6ECA-4027-BE51-90C19E9CFA82}" type="pres">
      <dgm:prSet presAssocID="{989244CA-E377-414F-B205-C32F6128919D}" presName="gear2" presStyleLbl="node1" presStyleIdx="1" presStyleCnt="3">
        <dgm:presLayoutVars>
          <dgm:chMax val="1"/>
          <dgm:bulletEnabled val="1"/>
        </dgm:presLayoutVars>
      </dgm:prSet>
      <dgm:spPr/>
    </dgm:pt>
    <dgm:pt modelId="{00D9F635-F669-4B2C-84AD-F15097D6C456}" type="pres">
      <dgm:prSet presAssocID="{989244CA-E377-414F-B205-C32F6128919D}" presName="gear2srcNode" presStyleLbl="node1" presStyleIdx="1" presStyleCnt="3"/>
      <dgm:spPr/>
    </dgm:pt>
    <dgm:pt modelId="{2D6DB704-290D-4C5C-9C5F-1278B00F0AA8}" type="pres">
      <dgm:prSet presAssocID="{989244CA-E377-414F-B205-C32F6128919D}" presName="gear2dstNode" presStyleLbl="node1" presStyleIdx="1" presStyleCnt="3"/>
      <dgm:spPr/>
    </dgm:pt>
    <dgm:pt modelId="{E147FEA1-1BB9-4298-B56E-CB2F7084E386}" type="pres">
      <dgm:prSet presAssocID="{1863090A-77C0-4B69-87F8-818BC84789E1}" presName="gear3" presStyleLbl="node1" presStyleIdx="2" presStyleCnt="3"/>
      <dgm:spPr/>
    </dgm:pt>
    <dgm:pt modelId="{942E10E1-2480-430A-B4ED-4FA2C8086A1E}" type="pres">
      <dgm:prSet presAssocID="{1863090A-77C0-4B69-87F8-818BC84789E1}" presName="gear3tx" presStyleLbl="node1" presStyleIdx="2" presStyleCnt="3">
        <dgm:presLayoutVars>
          <dgm:chMax val="1"/>
          <dgm:bulletEnabled val="1"/>
        </dgm:presLayoutVars>
      </dgm:prSet>
      <dgm:spPr/>
    </dgm:pt>
    <dgm:pt modelId="{4B14F454-6ADE-47AD-B2D6-13FF0C69613C}" type="pres">
      <dgm:prSet presAssocID="{1863090A-77C0-4B69-87F8-818BC84789E1}" presName="gear3srcNode" presStyleLbl="node1" presStyleIdx="2" presStyleCnt="3"/>
      <dgm:spPr/>
    </dgm:pt>
    <dgm:pt modelId="{CBE077DC-14F1-4595-BB1B-1D6EA833D75E}" type="pres">
      <dgm:prSet presAssocID="{1863090A-77C0-4B69-87F8-818BC84789E1}" presName="gear3dstNode" presStyleLbl="node1" presStyleIdx="2" presStyleCnt="3"/>
      <dgm:spPr/>
    </dgm:pt>
    <dgm:pt modelId="{3698FE54-D93D-4191-9E78-5F4D533BA4A3}" type="pres">
      <dgm:prSet presAssocID="{920C7982-0064-430B-9FE7-5865D592869F}" presName="connector1" presStyleLbl="sibTrans2D1" presStyleIdx="0" presStyleCnt="3"/>
      <dgm:spPr/>
    </dgm:pt>
    <dgm:pt modelId="{361E14D6-C623-4D83-90CD-94A1D4B3AAE9}" type="pres">
      <dgm:prSet presAssocID="{046BA955-71CA-424F-8EC5-EFBC0ADBEA39}" presName="connector2" presStyleLbl="sibTrans2D1" presStyleIdx="1" presStyleCnt="3"/>
      <dgm:spPr/>
    </dgm:pt>
    <dgm:pt modelId="{7DD7F871-F106-4B1E-BF68-D6E09CBCE6D5}" type="pres">
      <dgm:prSet presAssocID="{B1DFB5EA-AF60-4C1E-94F5-FBC988120F6B}" presName="connector3" presStyleLbl="sibTrans2D1" presStyleIdx="2" presStyleCnt="3"/>
      <dgm:spPr/>
    </dgm:pt>
  </dgm:ptLst>
  <dgm:cxnLst>
    <dgm:cxn modelId="{8F9C940F-AE5C-45DF-8C02-D5AE45CFDAD7}" type="presOf" srcId="{1863090A-77C0-4B69-87F8-818BC84789E1}" destId="{CBE077DC-14F1-4595-BB1B-1D6EA833D75E}" srcOrd="3" destOrd="0" presId="urn:microsoft.com/office/officeart/2005/8/layout/gear1"/>
    <dgm:cxn modelId="{4612D62E-BE60-4EB3-A786-F9DF0A01A598}" type="presOf" srcId="{97394F33-8332-4AF3-B3E3-07188E3E5681}" destId="{B57B4FFC-1BDB-4C37-BFE3-915B6D309F6B}" srcOrd="0" destOrd="0" presId="urn:microsoft.com/office/officeart/2005/8/layout/gear1"/>
    <dgm:cxn modelId="{78C79945-642E-4610-BA84-AE40F491A873}" type="presOf" srcId="{046BA955-71CA-424F-8EC5-EFBC0ADBEA39}" destId="{361E14D6-C623-4D83-90CD-94A1D4B3AAE9}" srcOrd="0" destOrd="0" presId="urn:microsoft.com/office/officeart/2005/8/layout/gear1"/>
    <dgm:cxn modelId="{E99DA54A-2344-41DF-89C8-1B193E36F3DF}" type="presOf" srcId="{1863090A-77C0-4B69-87F8-818BC84789E1}" destId="{4B14F454-6ADE-47AD-B2D6-13FF0C69613C}" srcOrd="2" destOrd="0" presId="urn:microsoft.com/office/officeart/2005/8/layout/gear1"/>
    <dgm:cxn modelId="{B928E26A-857B-434E-B173-D1E0FEC1F4AA}" type="presOf" srcId="{1863090A-77C0-4B69-87F8-818BC84789E1}" destId="{942E10E1-2480-430A-B4ED-4FA2C8086A1E}" srcOrd="1" destOrd="0" presId="urn:microsoft.com/office/officeart/2005/8/layout/gear1"/>
    <dgm:cxn modelId="{DE855F6B-A917-43DC-8A90-7F574285AF07}" type="presOf" srcId="{97394F33-8332-4AF3-B3E3-07188E3E5681}" destId="{A20ED79F-8EA4-435B-94EC-2854847DDE10}" srcOrd="2" destOrd="0" presId="urn:microsoft.com/office/officeart/2005/8/layout/gear1"/>
    <dgm:cxn modelId="{A6D7356E-D970-4E47-B61A-B31B630835E8}" srcId="{80A1B232-2561-4E63-B590-7D94E8AFB1EF}" destId="{989244CA-E377-414F-B205-C32F6128919D}" srcOrd="1" destOrd="0" parTransId="{0D61BCA9-6CEC-41C8-A864-253E8A775FBB}" sibTransId="{046BA955-71CA-424F-8EC5-EFBC0ADBEA39}"/>
    <dgm:cxn modelId="{E356AC87-EFBE-42E5-A117-F654D7CA49E0}" type="presOf" srcId="{989244CA-E377-414F-B205-C32F6128919D}" destId="{00D9F635-F669-4B2C-84AD-F15097D6C456}" srcOrd="1" destOrd="0" presId="urn:microsoft.com/office/officeart/2005/8/layout/gear1"/>
    <dgm:cxn modelId="{FDF3E997-BC1D-4844-ACE2-AC0186D86A9E}" type="presOf" srcId="{920C7982-0064-430B-9FE7-5865D592869F}" destId="{3698FE54-D93D-4191-9E78-5F4D533BA4A3}" srcOrd="0" destOrd="0" presId="urn:microsoft.com/office/officeart/2005/8/layout/gear1"/>
    <dgm:cxn modelId="{1944F499-4CDC-4022-BB8C-3002FA55903D}" type="presOf" srcId="{989244CA-E377-414F-B205-C32F6128919D}" destId="{4945326B-6ECA-4027-BE51-90C19E9CFA82}" srcOrd="0" destOrd="0" presId="urn:microsoft.com/office/officeart/2005/8/layout/gear1"/>
    <dgm:cxn modelId="{5EF3C2A2-EF20-43A4-810F-3845EBD79E41}" type="presOf" srcId="{989244CA-E377-414F-B205-C32F6128919D}" destId="{2D6DB704-290D-4C5C-9C5F-1278B00F0AA8}" srcOrd="2" destOrd="0" presId="urn:microsoft.com/office/officeart/2005/8/layout/gear1"/>
    <dgm:cxn modelId="{43E618B2-346C-40AC-BEE4-099ABEF60A88}" type="presOf" srcId="{97394F33-8332-4AF3-B3E3-07188E3E5681}" destId="{61F77259-FEB6-4B39-BFED-3728F25534CB}" srcOrd="1" destOrd="0" presId="urn:microsoft.com/office/officeart/2005/8/layout/gear1"/>
    <dgm:cxn modelId="{F69FACB2-5741-4786-ADD6-C059C7A1C85C}" type="presOf" srcId="{B1DFB5EA-AF60-4C1E-94F5-FBC988120F6B}" destId="{7DD7F871-F106-4B1E-BF68-D6E09CBCE6D5}" srcOrd="0" destOrd="0" presId="urn:microsoft.com/office/officeart/2005/8/layout/gear1"/>
    <dgm:cxn modelId="{9B8D04BE-5243-4E89-BF0D-C97E3C4F33CF}" srcId="{80A1B232-2561-4E63-B590-7D94E8AFB1EF}" destId="{97394F33-8332-4AF3-B3E3-07188E3E5681}" srcOrd="0" destOrd="0" parTransId="{71710BAD-AEA6-426A-9C73-7C9287CA3A99}" sibTransId="{920C7982-0064-430B-9FE7-5865D592869F}"/>
    <dgm:cxn modelId="{6BE032DE-384C-4135-9D6F-95B83EFED91C}" srcId="{80A1B232-2561-4E63-B590-7D94E8AFB1EF}" destId="{1863090A-77C0-4B69-87F8-818BC84789E1}" srcOrd="2" destOrd="0" parTransId="{9E78FBAB-4D38-4415-9E7D-04AC318B454A}" sibTransId="{B1DFB5EA-AF60-4C1E-94F5-FBC988120F6B}"/>
    <dgm:cxn modelId="{18346BF2-8EB5-40CE-9D79-2A4878A7C608}" type="presOf" srcId="{1863090A-77C0-4B69-87F8-818BC84789E1}" destId="{E147FEA1-1BB9-4298-B56E-CB2F7084E386}" srcOrd="0" destOrd="0" presId="urn:microsoft.com/office/officeart/2005/8/layout/gear1"/>
    <dgm:cxn modelId="{C89334F7-B746-446C-8C62-B8727B83704F}" type="presOf" srcId="{80A1B232-2561-4E63-B590-7D94E8AFB1EF}" destId="{76E9E060-BFA1-4C93-8DA0-AF2366C74BCD}" srcOrd="0" destOrd="0" presId="urn:microsoft.com/office/officeart/2005/8/layout/gear1"/>
    <dgm:cxn modelId="{7E415C30-DB25-4BBC-B972-CB9D3CB224AF}" type="presParOf" srcId="{76E9E060-BFA1-4C93-8DA0-AF2366C74BCD}" destId="{B57B4FFC-1BDB-4C37-BFE3-915B6D309F6B}" srcOrd="0" destOrd="0" presId="urn:microsoft.com/office/officeart/2005/8/layout/gear1"/>
    <dgm:cxn modelId="{EA4C3D55-7628-48D0-B95D-635D4B2E8C5F}" type="presParOf" srcId="{76E9E060-BFA1-4C93-8DA0-AF2366C74BCD}" destId="{61F77259-FEB6-4B39-BFED-3728F25534CB}" srcOrd="1" destOrd="0" presId="urn:microsoft.com/office/officeart/2005/8/layout/gear1"/>
    <dgm:cxn modelId="{FC9D9C0B-C171-41E9-8188-0DA8DF79377E}" type="presParOf" srcId="{76E9E060-BFA1-4C93-8DA0-AF2366C74BCD}" destId="{A20ED79F-8EA4-435B-94EC-2854847DDE10}" srcOrd="2" destOrd="0" presId="urn:microsoft.com/office/officeart/2005/8/layout/gear1"/>
    <dgm:cxn modelId="{C1583BF6-7F96-41DF-B147-517B1D398D11}" type="presParOf" srcId="{76E9E060-BFA1-4C93-8DA0-AF2366C74BCD}" destId="{4945326B-6ECA-4027-BE51-90C19E9CFA82}" srcOrd="3" destOrd="0" presId="urn:microsoft.com/office/officeart/2005/8/layout/gear1"/>
    <dgm:cxn modelId="{8C61AA31-E267-4C51-B181-3A50881AD83F}" type="presParOf" srcId="{76E9E060-BFA1-4C93-8DA0-AF2366C74BCD}" destId="{00D9F635-F669-4B2C-84AD-F15097D6C456}" srcOrd="4" destOrd="0" presId="urn:microsoft.com/office/officeart/2005/8/layout/gear1"/>
    <dgm:cxn modelId="{53FBCB88-996A-447B-994D-7906610F5A14}" type="presParOf" srcId="{76E9E060-BFA1-4C93-8DA0-AF2366C74BCD}" destId="{2D6DB704-290D-4C5C-9C5F-1278B00F0AA8}" srcOrd="5" destOrd="0" presId="urn:microsoft.com/office/officeart/2005/8/layout/gear1"/>
    <dgm:cxn modelId="{6DEF93DC-DA7A-4155-81EF-136049E52D3F}" type="presParOf" srcId="{76E9E060-BFA1-4C93-8DA0-AF2366C74BCD}" destId="{E147FEA1-1BB9-4298-B56E-CB2F7084E386}" srcOrd="6" destOrd="0" presId="urn:microsoft.com/office/officeart/2005/8/layout/gear1"/>
    <dgm:cxn modelId="{E5AB778E-0FF4-4733-A8F5-07C21928E75C}" type="presParOf" srcId="{76E9E060-BFA1-4C93-8DA0-AF2366C74BCD}" destId="{942E10E1-2480-430A-B4ED-4FA2C8086A1E}" srcOrd="7" destOrd="0" presId="urn:microsoft.com/office/officeart/2005/8/layout/gear1"/>
    <dgm:cxn modelId="{EEF87BE7-467D-4A62-91BA-E6877B12D5CD}" type="presParOf" srcId="{76E9E060-BFA1-4C93-8DA0-AF2366C74BCD}" destId="{4B14F454-6ADE-47AD-B2D6-13FF0C69613C}" srcOrd="8" destOrd="0" presId="urn:microsoft.com/office/officeart/2005/8/layout/gear1"/>
    <dgm:cxn modelId="{5232B3B9-F72E-430C-BDBE-394AED897122}" type="presParOf" srcId="{76E9E060-BFA1-4C93-8DA0-AF2366C74BCD}" destId="{CBE077DC-14F1-4595-BB1B-1D6EA833D75E}" srcOrd="9" destOrd="0" presId="urn:microsoft.com/office/officeart/2005/8/layout/gear1"/>
    <dgm:cxn modelId="{DF739F45-67DE-48C0-8DF9-B6AAAF5FBF67}" type="presParOf" srcId="{76E9E060-BFA1-4C93-8DA0-AF2366C74BCD}" destId="{3698FE54-D93D-4191-9E78-5F4D533BA4A3}" srcOrd="10" destOrd="0" presId="urn:microsoft.com/office/officeart/2005/8/layout/gear1"/>
    <dgm:cxn modelId="{05D4537F-CA76-4C56-BA4B-85B568045945}" type="presParOf" srcId="{76E9E060-BFA1-4C93-8DA0-AF2366C74BCD}" destId="{361E14D6-C623-4D83-90CD-94A1D4B3AAE9}" srcOrd="11" destOrd="0" presId="urn:microsoft.com/office/officeart/2005/8/layout/gear1"/>
    <dgm:cxn modelId="{F536CFDB-3937-4270-A5CB-A9F4DA3F1225}" type="presParOf" srcId="{76E9E060-BFA1-4C93-8DA0-AF2366C74BCD}" destId="{7DD7F871-F106-4B1E-BF68-D6E09CBCE6D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A1B232-2561-4E63-B590-7D94E8AFB1EF}" type="doc">
      <dgm:prSet loTypeId="urn:microsoft.com/office/officeart/2008/layout/VerticalCurvedList" loCatId="list" qsTypeId="urn:microsoft.com/office/officeart/2005/8/quickstyle/3d2" qsCatId="3D" csTypeId="urn:microsoft.com/office/officeart/2005/8/colors/colorful5" csCatId="colorful" phldr="1"/>
      <dgm:spPr/>
      <dgm:t>
        <a:bodyPr/>
        <a:lstStyle/>
        <a:p>
          <a:endParaRPr lang="en-US"/>
        </a:p>
      </dgm:t>
    </dgm:pt>
    <dgm:pt modelId="{97394F33-8332-4AF3-B3E3-07188E3E5681}">
      <dgm:prSet phldrT="[Text]" custT="1"/>
      <dgm:spPr/>
      <dgm:t>
        <a:bodyPr/>
        <a:lstStyle/>
        <a:p>
          <a:r>
            <a:rPr lang="en-US" sz="1400" dirty="0"/>
            <a:t>Python Flask–powered RESTful API</a:t>
          </a:r>
        </a:p>
      </dgm:t>
    </dgm:pt>
    <dgm:pt modelId="{71710BAD-AEA6-426A-9C73-7C9287CA3A99}" type="parTrans" cxnId="{9B8D04BE-5243-4E89-BF0D-C97E3C4F33CF}">
      <dgm:prSet/>
      <dgm:spPr/>
      <dgm:t>
        <a:bodyPr/>
        <a:lstStyle/>
        <a:p>
          <a:endParaRPr lang="en-US"/>
        </a:p>
      </dgm:t>
    </dgm:pt>
    <dgm:pt modelId="{920C7982-0064-430B-9FE7-5865D592869F}" type="sibTrans" cxnId="{9B8D04BE-5243-4E89-BF0D-C97E3C4F33CF}">
      <dgm:prSet/>
      <dgm:spPr/>
      <dgm:t>
        <a:bodyPr/>
        <a:lstStyle/>
        <a:p>
          <a:endParaRPr lang="en-US"/>
        </a:p>
      </dgm:t>
    </dgm:pt>
    <dgm:pt modelId="{1863090A-77C0-4B69-87F8-818BC84789E1}">
      <dgm:prSet phldrT="[Text]" custT="1"/>
      <dgm:spPr/>
      <dgm:t>
        <a:bodyPr/>
        <a:lstStyle/>
        <a:p>
          <a:r>
            <a:rPr lang="en-US" sz="1600" dirty="0"/>
            <a:t>HTML/CSS, Bootstrap</a:t>
          </a:r>
        </a:p>
      </dgm:t>
    </dgm:pt>
    <dgm:pt modelId="{9E78FBAB-4D38-4415-9E7D-04AC318B454A}" type="parTrans" cxnId="{6BE032DE-384C-4135-9D6F-95B83EFED91C}">
      <dgm:prSet/>
      <dgm:spPr/>
      <dgm:t>
        <a:bodyPr/>
        <a:lstStyle/>
        <a:p>
          <a:endParaRPr lang="en-US"/>
        </a:p>
      </dgm:t>
    </dgm:pt>
    <dgm:pt modelId="{B1DFB5EA-AF60-4C1E-94F5-FBC988120F6B}" type="sibTrans" cxnId="{6BE032DE-384C-4135-9D6F-95B83EFED91C}">
      <dgm:prSet/>
      <dgm:spPr/>
      <dgm:t>
        <a:bodyPr/>
        <a:lstStyle/>
        <a:p>
          <a:endParaRPr lang="en-US"/>
        </a:p>
      </dgm:t>
    </dgm:pt>
    <dgm:pt modelId="{D07DC7B8-C8D6-492B-AC59-CCA5B540ECEE}">
      <dgm:prSet/>
      <dgm:spPr/>
      <dgm:t>
        <a:bodyPr/>
        <a:lstStyle/>
        <a:p>
          <a:endParaRPr lang="en-US"/>
        </a:p>
      </dgm:t>
    </dgm:pt>
    <dgm:pt modelId="{5C9BC208-33FB-4AE5-AEBE-441BCE85F135}" type="parTrans" cxnId="{B2A54802-37E1-4B5F-8584-8D8687D57334}">
      <dgm:prSet/>
      <dgm:spPr/>
      <dgm:t>
        <a:bodyPr/>
        <a:lstStyle/>
        <a:p>
          <a:endParaRPr lang="en-US"/>
        </a:p>
      </dgm:t>
    </dgm:pt>
    <dgm:pt modelId="{1B5D48CC-ACF4-4BD9-A34D-D2FFF81DDBF2}" type="sibTrans" cxnId="{B2A54802-37E1-4B5F-8584-8D8687D57334}">
      <dgm:prSet/>
      <dgm:spPr/>
      <dgm:t>
        <a:bodyPr/>
        <a:lstStyle/>
        <a:p>
          <a:endParaRPr lang="en-US"/>
        </a:p>
      </dgm:t>
    </dgm:pt>
    <dgm:pt modelId="{3440740F-8F9D-4EB0-849E-75D0642988A9}">
      <dgm:prSet custT="1"/>
      <dgm:spPr/>
      <dgm:t>
        <a:bodyPr/>
        <a:lstStyle/>
        <a:p>
          <a:r>
            <a:rPr lang="en-US" sz="1600" dirty="0"/>
            <a:t>D3</a:t>
          </a:r>
        </a:p>
      </dgm:t>
    </dgm:pt>
    <dgm:pt modelId="{3B5518D6-22B4-4684-B01D-128F67309209}" type="parTrans" cxnId="{C6096DAF-7F50-4DC1-A534-40FA3EEA99D0}">
      <dgm:prSet/>
      <dgm:spPr/>
      <dgm:t>
        <a:bodyPr/>
        <a:lstStyle/>
        <a:p>
          <a:endParaRPr lang="en-US"/>
        </a:p>
      </dgm:t>
    </dgm:pt>
    <dgm:pt modelId="{4358240E-2444-476C-AC46-1922A0A19CC9}" type="sibTrans" cxnId="{C6096DAF-7F50-4DC1-A534-40FA3EEA99D0}">
      <dgm:prSet/>
      <dgm:spPr/>
      <dgm:t>
        <a:bodyPr/>
        <a:lstStyle/>
        <a:p>
          <a:endParaRPr lang="en-US"/>
        </a:p>
      </dgm:t>
    </dgm:pt>
    <dgm:pt modelId="{371B3AB9-60F7-4BB8-ABB7-8107894D6463}">
      <dgm:prSet custT="1"/>
      <dgm:spPr/>
      <dgm:t>
        <a:bodyPr/>
        <a:lstStyle/>
        <a:p>
          <a:r>
            <a:rPr lang="en-US" sz="1600" dirty="0"/>
            <a:t>Java Script, (</a:t>
          </a:r>
          <a:r>
            <a:rPr lang="en-US" sz="1600" dirty="0" err="1"/>
            <a:t>CanvasJS</a:t>
          </a:r>
          <a:r>
            <a:rPr lang="en-US" sz="1600" dirty="0"/>
            <a:t>)</a:t>
          </a:r>
        </a:p>
      </dgm:t>
    </dgm:pt>
    <dgm:pt modelId="{9560B5F2-FDD0-482B-B25E-0B8FD43FD300}" type="parTrans" cxnId="{A45DF24D-06CC-4C33-8D7B-994550F98DDD}">
      <dgm:prSet/>
      <dgm:spPr/>
      <dgm:t>
        <a:bodyPr/>
        <a:lstStyle/>
        <a:p>
          <a:endParaRPr lang="en-US"/>
        </a:p>
      </dgm:t>
    </dgm:pt>
    <dgm:pt modelId="{1B373642-3FE3-467C-9667-CACCE3A689AA}" type="sibTrans" cxnId="{A45DF24D-06CC-4C33-8D7B-994550F98DDD}">
      <dgm:prSet/>
      <dgm:spPr/>
      <dgm:t>
        <a:bodyPr/>
        <a:lstStyle/>
        <a:p>
          <a:endParaRPr lang="en-US"/>
        </a:p>
      </dgm:t>
    </dgm:pt>
    <dgm:pt modelId="{E4A8005A-0D61-4A3C-9449-8E22291680FA}">
      <dgm:prSet custT="1"/>
      <dgm:spPr/>
      <dgm:t>
        <a:bodyPr/>
        <a:lstStyle/>
        <a:p>
          <a:r>
            <a:rPr lang="en-US" sz="1600" dirty="0" err="1"/>
            <a:t>LeafLet</a:t>
          </a:r>
          <a:endParaRPr lang="en-US" sz="1600" dirty="0"/>
        </a:p>
      </dgm:t>
    </dgm:pt>
    <dgm:pt modelId="{C17D0377-D226-4B1E-B56D-7BFA1ED09FE2}" type="parTrans" cxnId="{CBD219D9-280B-45CC-A122-F425686BA8E8}">
      <dgm:prSet/>
      <dgm:spPr/>
      <dgm:t>
        <a:bodyPr/>
        <a:lstStyle/>
        <a:p>
          <a:endParaRPr lang="en-US"/>
        </a:p>
      </dgm:t>
    </dgm:pt>
    <dgm:pt modelId="{AF79C390-1712-4B2C-B2A3-D5E9A30FAD9B}" type="sibTrans" cxnId="{CBD219D9-280B-45CC-A122-F425686BA8E8}">
      <dgm:prSet/>
      <dgm:spPr/>
      <dgm:t>
        <a:bodyPr/>
        <a:lstStyle/>
        <a:p>
          <a:endParaRPr lang="en-US"/>
        </a:p>
      </dgm:t>
    </dgm:pt>
    <dgm:pt modelId="{989244CA-E377-414F-B205-C32F6128919D}">
      <dgm:prSet phldrT="[Text]" custT="1"/>
      <dgm:spPr/>
      <dgm:t>
        <a:bodyPr/>
        <a:lstStyle/>
        <a:p>
          <a:r>
            <a:rPr lang="en-US" sz="1600" dirty="0" err="1"/>
            <a:t>Plotly</a:t>
          </a:r>
          <a:endParaRPr lang="en-US" sz="1600" dirty="0"/>
        </a:p>
      </dgm:t>
    </dgm:pt>
    <dgm:pt modelId="{0D61BCA9-6CEC-41C8-A864-253E8A775FBB}" type="parTrans" cxnId="{A6D7356E-D970-4E47-B61A-B31B630835E8}">
      <dgm:prSet/>
      <dgm:spPr/>
      <dgm:t>
        <a:bodyPr/>
        <a:lstStyle/>
        <a:p>
          <a:endParaRPr lang="en-US"/>
        </a:p>
      </dgm:t>
    </dgm:pt>
    <dgm:pt modelId="{046BA955-71CA-424F-8EC5-EFBC0ADBEA39}" type="sibTrans" cxnId="{A6D7356E-D970-4E47-B61A-B31B630835E8}">
      <dgm:prSet/>
      <dgm:spPr/>
      <dgm:t>
        <a:bodyPr/>
        <a:lstStyle/>
        <a:p>
          <a:endParaRPr lang="en-US"/>
        </a:p>
      </dgm:t>
    </dgm:pt>
    <dgm:pt modelId="{CCEE8626-DB03-4880-B8A9-7668BD84DCF9}">
      <dgm:prSet phldrT="[Text]"/>
      <dgm:spPr/>
      <dgm:t>
        <a:bodyPr/>
        <a:lstStyle/>
        <a:p>
          <a:r>
            <a:rPr lang="en-US" dirty="0" err="1"/>
            <a:t>Mapbox</a:t>
          </a:r>
          <a:endParaRPr lang="en-US" dirty="0"/>
        </a:p>
      </dgm:t>
    </dgm:pt>
    <dgm:pt modelId="{77D82193-E8FA-4336-9195-A01BCD242C7C}" type="parTrans" cxnId="{5665E85F-DC8A-4CA2-ACF2-2F830ECA789C}">
      <dgm:prSet/>
      <dgm:spPr/>
      <dgm:t>
        <a:bodyPr/>
        <a:lstStyle/>
        <a:p>
          <a:endParaRPr lang="en-US"/>
        </a:p>
      </dgm:t>
    </dgm:pt>
    <dgm:pt modelId="{707D9C93-6187-4FEB-8582-E456DD677DBF}" type="sibTrans" cxnId="{5665E85F-DC8A-4CA2-ACF2-2F830ECA789C}">
      <dgm:prSet/>
      <dgm:spPr/>
      <dgm:t>
        <a:bodyPr/>
        <a:lstStyle/>
        <a:p>
          <a:endParaRPr lang="en-US"/>
        </a:p>
      </dgm:t>
    </dgm:pt>
    <dgm:pt modelId="{59002B4F-EDC6-49F9-9232-A146018B8BA1}" type="pres">
      <dgm:prSet presAssocID="{80A1B232-2561-4E63-B590-7D94E8AFB1EF}" presName="Name0" presStyleCnt="0">
        <dgm:presLayoutVars>
          <dgm:chMax val="7"/>
          <dgm:chPref val="7"/>
          <dgm:dir/>
        </dgm:presLayoutVars>
      </dgm:prSet>
      <dgm:spPr/>
    </dgm:pt>
    <dgm:pt modelId="{F52EF300-C901-4063-971D-ECDDFF1BBFE0}" type="pres">
      <dgm:prSet presAssocID="{80A1B232-2561-4E63-B590-7D94E8AFB1EF}" presName="Name1" presStyleCnt="0"/>
      <dgm:spPr/>
    </dgm:pt>
    <dgm:pt modelId="{D3C6D1AA-D9F1-4EA4-B088-25A37E1E773F}" type="pres">
      <dgm:prSet presAssocID="{80A1B232-2561-4E63-B590-7D94E8AFB1EF}" presName="cycle" presStyleCnt="0"/>
      <dgm:spPr/>
    </dgm:pt>
    <dgm:pt modelId="{4E0A831A-4736-4B7C-8208-4C2D46D79298}" type="pres">
      <dgm:prSet presAssocID="{80A1B232-2561-4E63-B590-7D94E8AFB1EF}" presName="srcNode" presStyleLbl="node1" presStyleIdx="0" presStyleCnt="7"/>
      <dgm:spPr/>
    </dgm:pt>
    <dgm:pt modelId="{4B2D6F7B-E29E-4CE5-A34E-330EA2A71E5B}" type="pres">
      <dgm:prSet presAssocID="{80A1B232-2561-4E63-B590-7D94E8AFB1EF}" presName="conn" presStyleLbl="parChTrans1D2" presStyleIdx="0" presStyleCnt="1"/>
      <dgm:spPr/>
    </dgm:pt>
    <dgm:pt modelId="{0CAB159B-8422-49F3-B3D0-9DAF4F04972C}" type="pres">
      <dgm:prSet presAssocID="{80A1B232-2561-4E63-B590-7D94E8AFB1EF}" presName="extraNode" presStyleLbl="node1" presStyleIdx="0" presStyleCnt="7"/>
      <dgm:spPr/>
    </dgm:pt>
    <dgm:pt modelId="{98653238-A1B2-4D20-8B2B-D7AB84AC1D62}" type="pres">
      <dgm:prSet presAssocID="{80A1B232-2561-4E63-B590-7D94E8AFB1EF}" presName="dstNode" presStyleLbl="node1" presStyleIdx="0" presStyleCnt="7"/>
      <dgm:spPr/>
    </dgm:pt>
    <dgm:pt modelId="{72983A08-F70E-4C6B-AFA3-091263DFD49F}" type="pres">
      <dgm:prSet presAssocID="{97394F33-8332-4AF3-B3E3-07188E3E5681}" presName="text_1" presStyleLbl="node1" presStyleIdx="0" presStyleCnt="7">
        <dgm:presLayoutVars>
          <dgm:bulletEnabled val="1"/>
        </dgm:presLayoutVars>
      </dgm:prSet>
      <dgm:spPr/>
    </dgm:pt>
    <dgm:pt modelId="{3039BFC0-C745-4B72-A4BA-CE6004D6D875}" type="pres">
      <dgm:prSet presAssocID="{97394F33-8332-4AF3-B3E3-07188E3E5681}" presName="accent_1" presStyleCnt="0"/>
      <dgm:spPr/>
    </dgm:pt>
    <dgm:pt modelId="{D5446770-5F13-4C38-96FA-974A5516FA92}" type="pres">
      <dgm:prSet presAssocID="{97394F33-8332-4AF3-B3E3-07188E3E5681}" presName="accentRepeatNode" presStyleLbl="solidFgAcc1" presStyleIdx="0" presStyleCnt="7"/>
      <dgm:spPr/>
    </dgm:pt>
    <dgm:pt modelId="{CE1F94D9-E994-489E-A0D3-ACE61BE7941F}" type="pres">
      <dgm:prSet presAssocID="{989244CA-E377-414F-B205-C32F6128919D}" presName="text_2" presStyleLbl="node1" presStyleIdx="1" presStyleCnt="7">
        <dgm:presLayoutVars>
          <dgm:bulletEnabled val="1"/>
        </dgm:presLayoutVars>
      </dgm:prSet>
      <dgm:spPr/>
    </dgm:pt>
    <dgm:pt modelId="{B7358E46-C3F5-4F5F-AEA3-E3D3E34DCE92}" type="pres">
      <dgm:prSet presAssocID="{989244CA-E377-414F-B205-C32F6128919D}" presName="accent_2" presStyleCnt="0"/>
      <dgm:spPr/>
    </dgm:pt>
    <dgm:pt modelId="{E30F4AD5-DA33-457D-A97F-9F8FA10B7119}" type="pres">
      <dgm:prSet presAssocID="{989244CA-E377-414F-B205-C32F6128919D}" presName="accentRepeatNode" presStyleLbl="solidFgAcc1" presStyleIdx="1" presStyleCnt="7"/>
      <dgm:spPr/>
    </dgm:pt>
    <dgm:pt modelId="{76D3A00B-4966-4D5D-A3E3-946EFD26CA9A}" type="pres">
      <dgm:prSet presAssocID="{1863090A-77C0-4B69-87F8-818BC84789E1}" presName="text_3" presStyleLbl="node1" presStyleIdx="2" presStyleCnt="7" custLinFactNeighborX="-610">
        <dgm:presLayoutVars>
          <dgm:bulletEnabled val="1"/>
        </dgm:presLayoutVars>
      </dgm:prSet>
      <dgm:spPr/>
    </dgm:pt>
    <dgm:pt modelId="{05415D3F-AFC7-44E3-9A00-E24D86F363FF}" type="pres">
      <dgm:prSet presAssocID="{1863090A-77C0-4B69-87F8-818BC84789E1}" presName="accent_3" presStyleCnt="0"/>
      <dgm:spPr/>
    </dgm:pt>
    <dgm:pt modelId="{50DAC197-1DD8-463C-BF69-1C09948710BF}" type="pres">
      <dgm:prSet presAssocID="{1863090A-77C0-4B69-87F8-818BC84789E1}" presName="accentRepeatNode" presStyleLbl="solidFgAcc1" presStyleIdx="2" presStyleCnt="7"/>
      <dgm:spPr/>
    </dgm:pt>
    <dgm:pt modelId="{1EADB224-DF46-4E29-B0D5-74F3C68354A8}" type="pres">
      <dgm:prSet presAssocID="{371B3AB9-60F7-4BB8-ABB7-8107894D6463}" presName="text_4" presStyleLbl="node1" presStyleIdx="3" presStyleCnt="7">
        <dgm:presLayoutVars>
          <dgm:bulletEnabled val="1"/>
        </dgm:presLayoutVars>
      </dgm:prSet>
      <dgm:spPr/>
    </dgm:pt>
    <dgm:pt modelId="{88DFC131-553A-4A77-A526-A10CCF1954C9}" type="pres">
      <dgm:prSet presAssocID="{371B3AB9-60F7-4BB8-ABB7-8107894D6463}" presName="accent_4" presStyleCnt="0"/>
      <dgm:spPr/>
    </dgm:pt>
    <dgm:pt modelId="{8995A83F-B8ED-42BD-9508-095517140E96}" type="pres">
      <dgm:prSet presAssocID="{371B3AB9-60F7-4BB8-ABB7-8107894D6463}" presName="accentRepeatNode" presStyleLbl="solidFgAcc1" presStyleIdx="3" presStyleCnt="7"/>
      <dgm:spPr/>
    </dgm:pt>
    <dgm:pt modelId="{AB74DD45-82BA-4F06-B72D-3347C69B473F}" type="pres">
      <dgm:prSet presAssocID="{3440740F-8F9D-4EB0-849E-75D0642988A9}" presName="text_5" presStyleLbl="node1" presStyleIdx="4" presStyleCnt="7">
        <dgm:presLayoutVars>
          <dgm:bulletEnabled val="1"/>
        </dgm:presLayoutVars>
      </dgm:prSet>
      <dgm:spPr/>
    </dgm:pt>
    <dgm:pt modelId="{ACE08094-757F-4B95-A9A5-54F07F1F2A63}" type="pres">
      <dgm:prSet presAssocID="{3440740F-8F9D-4EB0-849E-75D0642988A9}" presName="accent_5" presStyleCnt="0"/>
      <dgm:spPr/>
    </dgm:pt>
    <dgm:pt modelId="{BD3424A5-FD20-486D-86CA-4F4E0F3160DF}" type="pres">
      <dgm:prSet presAssocID="{3440740F-8F9D-4EB0-849E-75D0642988A9}" presName="accentRepeatNode" presStyleLbl="solidFgAcc1" presStyleIdx="4" presStyleCnt="7"/>
      <dgm:spPr/>
    </dgm:pt>
    <dgm:pt modelId="{5F89A950-1E2F-4EDB-B8B5-B7ACF2A22178}" type="pres">
      <dgm:prSet presAssocID="{CCEE8626-DB03-4880-B8A9-7668BD84DCF9}" presName="text_6" presStyleLbl="node1" presStyleIdx="5" presStyleCnt="7">
        <dgm:presLayoutVars>
          <dgm:bulletEnabled val="1"/>
        </dgm:presLayoutVars>
      </dgm:prSet>
      <dgm:spPr/>
    </dgm:pt>
    <dgm:pt modelId="{E2A71C2A-484F-45A1-9BEC-E6FF3D63A538}" type="pres">
      <dgm:prSet presAssocID="{CCEE8626-DB03-4880-B8A9-7668BD84DCF9}" presName="accent_6" presStyleCnt="0"/>
      <dgm:spPr/>
    </dgm:pt>
    <dgm:pt modelId="{28A52962-015D-4822-978A-48459E8A70E3}" type="pres">
      <dgm:prSet presAssocID="{CCEE8626-DB03-4880-B8A9-7668BD84DCF9}" presName="accentRepeatNode" presStyleLbl="solidFgAcc1" presStyleIdx="5" presStyleCnt="7"/>
      <dgm:spPr/>
    </dgm:pt>
    <dgm:pt modelId="{4E6266EF-BE6B-4EDF-8173-197425556E3E}" type="pres">
      <dgm:prSet presAssocID="{E4A8005A-0D61-4A3C-9449-8E22291680FA}" presName="text_7" presStyleLbl="node1" presStyleIdx="6" presStyleCnt="7">
        <dgm:presLayoutVars>
          <dgm:bulletEnabled val="1"/>
        </dgm:presLayoutVars>
      </dgm:prSet>
      <dgm:spPr/>
    </dgm:pt>
    <dgm:pt modelId="{30ACE527-E0FF-4F34-978C-DC66AFD8AF57}" type="pres">
      <dgm:prSet presAssocID="{E4A8005A-0D61-4A3C-9449-8E22291680FA}" presName="accent_7" presStyleCnt="0"/>
      <dgm:spPr/>
    </dgm:pt>
    <dgm:pt modelId="{37A09816-4091-4042-8949-A1A7D15E45AB}" type="pres">
      <dgm:prSet presAssocID="{E4A8005A-0D61-4A3C-9449-8E22291680FA}" presName="accentRepeatNode" presStyleLbl="solidFgAcc1" presStyleIdx="6" presStyleCnt="7"/>
      <dgm:spPr/>
    </dgm:pt>
  </dgm:ptLst>
  <dgm:cxnLst>
    <dgm:cxn modelId="{B2A54802-37E1-4B5F-8584-8D8687D57334}" srcId="{80A1B232-2561-4E63-B590-7D94E8AFB1EF}" destId="{D07DC7B8-C8D6-492B-AC59-CCA5B540ECEE}" srcOrd="7" destOrd="0" parTransId="{5C9BC208-33FB-4AE5-AEBE-441BCE85F135}" sibTransId="{1B5D48CC-ACF4-4BD9-A34D-D2FFF81DDBF2}"/>
    <dgm:cxn modelId="{FAB8EF10-0D6E-4B39-BC21-77EE6F5B30C3}" type="presOf" srcId="{920C7982-0064-430B-9FE7-5865D592869F}" destId="{4B2D6F7B-E29E-4CE5-A34E-330EA2A71E5B}" srcOrd="0" destOrd="0" presId="urn:microsoft.com/office/officeart/2008/layout/VerticalCurvedList"/>
    <dgm:cxn modelId="{2D45BF33-2CEF-42D6-990B-FA589F411FC4}" type="presOf" srcId="{1863090A-77C0-4B69-87F8-818BC84789E1}" destId="{76D3A00B-4966-4D5D-A3E3-946EFD26CA9A}" srcOrd="0" destOrd="0" presId="urn:microsoft.com/office/officeart/2008/layout/VerticalCurvedList"/>
    <dgm:cxn modelId="{69D69E3A-1C4C-4615-A823-6774D1183F72}" type="presOf" srcId="{80A1B232-2561-4E63-B590-7D94E8AFB1EF}" destId="{59002B4F-EDC6-49F9-9232-A146018B8BA1}" srcOrd="0" destOrd="0" presId="urn:microsoft.com/office/officeart/2008/layout/VerticalCurvedList"/>
    <dgm:cxn modelId="{8CDE454C-D2C8-4FAC-832B-CC66105CAE6E}" type="presOf" srcId="{E4A8005A-0D61-4A3C-9449-8E22291680FA}" destId="{4E6266EF-BE6B-4EDF-8173-197425556E3E}" srcOrd="0" destOrd="0" presId="urn:microsoft.com/office/officeart/2008/layout/VerticalCurvedList"/>
    <dgm:cxn modelId="{A45DF24D-06CC-4C33-8D7B-994550F98DDD}" srcId="{80A1B232-2561-4E63-B590-7D94E8AFB1EF}" destId="{371B3AB9-60F7-4BB8-ABB7-8107894D6463}" srcOrd="3" destOrd="0" parTransId="{9560B5F2-FDD0-482B-B25E-0B8FD43FD300}" sibTransId="{1B373642-3FE3-467C-9667-CACCE3A689AA}"/>
    <dgm:cxn modelId="{CD075754-2442-4A42-A478-FBAF30D379F2}" type="presOf" srcId="{97394F33-8332-4AF3-B3E3-07188E3E5681}" destId="{72983A08-F70E-4C6B-AFA3-091263DFD49F}" srcOrd="0" destOrd="0" presId="urn:microsoft.com/office/officeart/2008/layout/VerticalCurvedList"/>
    <dgm:cxn modelId="{5665E85F-DC8A-4CA2-ACF2-2F830ECA789C}" srcId="{80A1B232-2561-4E63-B590-7D94E8AFB1EF}" destId="{CCEE8626-DB03-4880-B8A9-7668BD84DCF9}" srcOrd="5" destOrd="0" parTransId="{77D82193-E8FA-4336-9195-A01BCD242C7C}" sibTransId="{707D9C93-6187-4FEB-8582-E456DD677DBF}"/>
    <dgm:cxn modelId="{282D446D-9DC4-446B-B585-0A1F426343F2}" type="presOf" srcId="{CCEE8626-DB03-4880-B8A9-7668BD84DCF9}" destId="{5F89A950-1E2F-4EDB-B8B5-B7ACF2A22178}" srcOrd="0" destOrd="0" presId="urn:microsoft.com/office/officeart/2008/layout/VerticalCurvedList"/>
    <dgm:cxn modelId="{A6D7356E-D970-4E47-B61A-B31B630835E8}" srcId="{80A1B232-2561-4E63-B590-7D94E8AFB1EF}" destId="{989244CA-E377-414F-B205-C32F6128919D}" srcOrd="1" destOrd="0" parTransId="{0D61BCA9-6CEC-41C8-A864-253E8A775FBB}" sibTransId="{046BA955-71CA-424F-8EC5-EFBC0ADBEA39}"/>
    <dgm:cxn modelId="{79583575-30FD-4078-8CA7-EDC3A6E4DD66}" type="presOf" srcId="{989244CA-E377-414F-B205-C32F6128919D}" destId="{CE1F94D9-E994-489E-A0D3-ACE61BE7941F}" srcOrd="0" destOrd="0" presId="urn:microsoft.com/office/officeart/2008/layout/VerticalCurvedList"/>
    <dgm:cxn modelId="{C6096DAF-7F50-4DC1-A534-40FA3EEA99D0}" srcId="{80A1B232-2561-4E63-B590-7D94E8AFB1EF}" destId="{3440740F-8F9D-4EB0-849E-75D0642988A9}" srcOrd="4" destOrd="0" parTransId="{3B5518D6-22B4-4684-B01D-128F67309209}" sibTransId="{4358240E-2444-476C-AC46-1922A0A19CC9}"/>
    <dgm:cxn modelId="{E1DA20B0-11A9-4F21-AC30-122CE245EFED}" type="presOf" srcId="{3440740F-8F9D-4EB0-849E-75D0642988A9}" destId="{AB74DD45-82BA-4F06-B72D-3347C69B473F}" srcOrd="0" destOrd="0" presId="urn:microsoft.com/office/officeart/2008/layout/VerticalCurvedList"/>
    <dgm:cxn modelId="{9B8D04BE-5243-4E89-BF0D-C97E3C4F33CF}" srcId="{80A1B232-2561-4E63-B590-7D94E8AFB1EF}" destId="{97394F33-8332-4AF3-B3E3-07188E3E5681}" srcOrd="0" destOrd="0" parTransId="{71710BAD-AEA6-426A-9C73-7C9287CA3A99}" sibTransId="{920C7982-0064-430B-9FE7-5865D592869F}"/>
    <dgm:cxn modelId="{CBD219D9-280B-45CC-A122-F425686BA8E8}" srcId="{80A1B232-2561-4E63-B590-7D94E8AFB1EF}" destId="{E4A8005A-0D61-4A3C-9449-8E22291680FA}" srcOrd="6" destOrd="0" parTransId="{C17D0377-D226-4B1E-B56D-7BFA1ED09FE2}" sibTransId="{AF79C390-1712-4B2C-B2A3-D5E9A30FAD9B}"/>
    <dgm:cxn modelId="{6BE032DE-384C-4135-9D6F-95B83EFED91C}" srcId="{80A1B232-2561-4E63-B590-7D94E8AFB1EF}" destId="{1863090A-77C0-4B69-87F8-818BC84789E1}" srcOrd="2" destOrd="0" parTransId="{9E78FBAB-4D38-4415-9E7D-04AC318B454A}" sibTransId="{B1DFB5EA-AF60-4C1E-94F5-FBC988120F6B}"/>
    <dgm:cxn modelId="{1F6B1AF0-648D-43A1-B896-05487AE58643}" type="presOf" srcId="{371B3AB9-60F7-4BB8-ABB7-8107894D6463}" destId="{1EADB224-DF46-4E29-B0D5-74F3C68354A8}" srcOrd="0" destOrd="0" presId="urn:microsoft.com/office/officeart/2008/layout/VerticalCurvedList"/>
    <dgm:cxn modelId="{73754DDB-AC94-423A-83AE-F4D1860DDC17}" type="presParOf" srcId="{59002B4F-EDC6-49F9-9232-A146018B8BA1}" destId="{F52EF300-C901-4063-971D-ECDDFF1BBFE0}" srcOrd="0" destOrd="0" presId="urn:microsoft.com/office/officeart/2008/layout/VerticalCurvedList"/>
    <dgm:cxn modelId="{81067F68-72CE-4ED0-BC52-8A2CCE0DB521}" type="presParOf" srcId="{F52EF300-C901-4063-971D-ECDDFF1BBFE0}" destId="{D3C6D1AA-D9F1-4EA4-B088-25A37E1E773F}" srcOrd="0" destOrd="0" presId="urn:microsoft.com/office/officeart/2008/layout/VerticalCurvedList"/>
    <dgm:cxn modelId="{5C2FBE5C-B8A3-40B6-84CB-7BF555A790F3}" type="presParOf" srcId="{D3C6D1AA-D9F1-4EA4-B088-25A37E1E773F}" destId="{4E0A831A-4736-4B7C-8208-4C2D46D79298}" srcOrd="0" destOrd="0" presId="urn:microsoft.com/office/officeart/2008/layout/VerticalCurvedList"/>
    <dgm:cxn modelId="{39FAD56B-CA16-42D1-975C-ED0E93A69279}" type="presParOf" srcId="{D3C6D1AA-D9F1-4EA4-B088-25A37E1E773F}" destId="{4B2D6F7B-E29E-4CE5-A34E-330EA2A71E5B}" srcOrd="1" destOrd="0" presId="urn:microsoft.com/office/officeart/2008/layout/VerticalCurvedList"/>
    <dgm:cxn modelId="{1FD0BE40-914D-4256-8211-5461BB4CEA03}" type="presParOf" srcId="{D3C6D1AA-D9F1-4EA4-B088-25A37E1E773F}" destId="{0CAB159B-8422-49F3-B3D0-9DAF4F04972C}" srcOrd="2" destOrd="0" presId="urn:microsoft.com/office/officeart/2008/layout/VerticalCurvedList"/>
    <dgm:cxn modelId="{18E0997C-F4E5-4598-AECD-4129AC949889}" type="presParOf" srcId="{D3C6D1AA-D9F1-4EA4-B088-25A37E1E773F}" destId="{98653238-A1B2-4D20-8B2B-D7AB84AC1D62}" srcOrd="3" destOrd="0" presId="urn:microsoft.com/office/officeart/2008/layout/VerticalCurvedList"/>
    <dgm:cxn modelId="{908033C2-B7EC-40B6-8918-A04FD3894A68}" type="presParOf" srcId="{F52EF300-C901-4063-971D-ECDDFF1BBFE0}" destId="{72983A08-F70E-4C6B-AFA3-091263DFD49F}" srcOrd="1" destOrd="0" presId="urn:microsoft.com/office/officeart/2008/layout/VerticalCurvedList"/>
    <dgm:cxn modelId="{4484C58A-621E-457E-BFAF-54BF8B546D17}" type="presParOf" srcId="{F52EF300-C901-4063-971D-ECDDFF1BBFE0}" destId="{3039BFC0-C745-4B72-A4BA-CE6004D6D875}" srcOrd="2" destOrd="0" presId="urn:microsoft.com/office/officeart/2008/layout/VerticalCurvedList"/>
    <dgm:cxn modelId="{136FA536-1D58-4AC1-8761-053AA0EEB53F}" type="presParOf" srcId="{3039BFC0-C745-4B72-A4BA-CE6004D6D875}" destId="{D5446770-5F13-4C38-96FA-974A5516FA92}" srcOrd="0" destOrd="0" presId="urn:microsoft.com/office/officeart/2008/layout/VerticalCurvedList"/>
    <dgm:cxn modelId="{21F4E989-86C4-4622-8F6A-AF1BBA0159E2}" type="presParOf" srcId="{F52EF300-C901-4063-971D-ECDDFF1BBFE0}" destId="{CE1F94D9-E994-489E-A0D3-ACE61BE7941F}" srcOrd="3" destOrd="0" presId="urn:microsoft.com/office/officeart/2008/layout/VerticalCurvedList"/>
    <dgm:cxn modelId="{8014E4E3-2923-4C2F-896E-9F25748FC397}" type="presParOf" srcId="{F52EF300-C901-4063-971D-ECDDFF1BBFE0}" destId="{B7358E46-C3F5-4F5F-AEA3-E3D3E34DCE92}" srcOrd="4" destOrd="0" presId="urn:microsoft.com/office/officeart/2008/layout/VerticalCurvedList"/>
    <dgm:cxn modelId="{C5CA2BE1-1BF4-4515-8DE4-CB58946E538E}" type="presParOf" srcId="{B7358E46-C3F5-4F5F-AEA3-E3D3E34DCE92}" destId="{E30F4AD5-DA33-457D-A97F-9F8FA10B7119}" srcOrd="0" destOrd="0" presId="urn:microsoft.com/office/officeart/2008/layout/VerticalCurvedList"/>
    <dgm:cxn modelId="{02218BD8-9B9D-45EA-BEE8-D5E26AC2AD74}" type="presParOf" srcId="{F52EF300-C901-4063-971D-ECDDFF1BBFE0}" destId="{76D3A00B-4966-4D5D-A3E3-946EFD26CA9A}" srcOrd="5" destOrd="0" presId="urn:microsoft.com/office/officeart/2008/layout/VerticalCurvedList"/>
    <dgm:cxn modelId="{68EB6763-F097-4B71-A1C9-7CEC59C70433}" type="presParOf" srcId="{F52EF300-C901-4063-971D-ECDDFF1BBFE0}" destId="{05415D3F-AFC7-44E3-9A00-E24D86F363FF}" srcOrd="6" destOrd="0" presId="urn:microsoft.com/office/officeart/2008/layout/VerticalCurvedList"/>
    <dgm:cxn modelId="{B873A590-1762-4663-A0CD-A3E52F54C0B2}" type="presParOf" srcId="{05415D3F-AFC7-44E3-9A00-E24D86F363FF}" destId="{50DAC197-1DD8-463C-BF69-1C09948710BF}" srcOrd="0" destOrd="0" presId="urn:microsoft.com/office/officeart/2008/layout/VerticalCurvedList"/>
    <dgm:cxn modelId="{3C54204E-8292-49E4-A855-C26C530DF022}" type="presParOf" srcId="{F52EF300-C901-4063-971D-ECDDFF1BBFE0}" destId="{1EADB224-DF46-4E29-B0D5-74F3C68354A8}" srcOrd="7" destOrd="0" presId="urn:microsoft.com/office/officeart/2008/layout/VerticalCurvedList"/>
    <dgm:cxn modelId="{98147E65-66F4-492D-A829-62322C091983}" type="presParOf" srcId="{F52EF300-C901-4063-971D-ECDDFF1BBFE0}" destId="{88DFC131-553A-4A77-A526-A10CCF1954C9}" srcOrd="8" destOrd="0" presId="urn:microsoft.com/office/officeart/2008/layout/VerticalCurvedList"/>
    <dgm:cxn modelId="{8A79BD49-6491-43E2-A811-E783D0512A7E}" type="presParOf" srcId="{88DFC131-553A-4A77-A526-A10CCF1954C9}" destId="{8995A83F-B8ED-42BD-9508-095517140E96}" srcOrd="0" destOrd="0" presId="urn:microsoft.com/office/officeart/2008/layout/VerticalCurvedList"/>
    <dgm:cxn modelId="{0009552C-B95F-4A99-87A5-697112C7AD45}" type="presParOf" srcId="{F52EF300-C901-4063-971D-ECDDFF1BBFE0}" destId="{AB74DD45-82BA-4F06-B72D-3347C69B473F}" srcOrd="9" destOrd="0" presId="urn:microsoft.com/office/officeart/2008/layout/VerticalCurvedList"/>
    <dgm:cxn modelId="{9C666370-2EB3-4668-B88D-53E8F27A9D3D}" type="presParOf" srcId="{F52EF300-C901-4063-971D-ECDDFF1BBFE0}" destId="{ACE08094-757F-4B95-A9A5-54F07F1F2A63}" srcOrd="10" destOrd="0" presId="urn:microsoft.com/office/officeart/2008/layout/VerticalCurvedList"/>
    <dgm:cxn modelId="{200E3271-9569-42BB-A4B3-3508ED30B594}" type="presParOf" srcId="{ACE08094-757F-4B95-A9A5-54F07F1F2A63}" destId="{BD3424A5-FD20-486D-86CA-4F4E0F3160DF}" srcOrd="0" destOrd="0" presId="urn:microsoft.com/office/officeart/2008/layout/VerticalCurvedList"/>
    <dgm:cxn modelId="{17DD5F72-56D2-42EB-82AC-D98542211A50}" type="presParOf" srcId="{F52EF300-C901-4063-971D-ECDDFF1BBFE0}" destId="{5F89A950-1E2F-4EDB-B8B5-B7ACF2A22178}" srcOrd="11" destOrd="0" presId="urn:microsoft.com/office/officeart/2008/layout/VerticalCurvedList"/>
    <dgm:cxn modelId="{6F7C53E2-A97E-4A6C-BCF1-9CDE58E9034E}" type="presParOf" srcId="{F52EF300-C901-4063-971D-ECDDFF1BBFE0}" destId="{E2A71C2A-484F-45A1-9BEC-E6FF3D63A538}" srcOrd="12" destOrd="0" presId="urn:microsoft.com/office/officeart/2008/layout/VerticalCurvedList"/>
    <dgm:cxn modelId="{F9EC9668-CB35-4554-9170-5669A75D2F79}" type="presParOf" srcId="{E2A71C2A-484F-45A1-9BEC-E6FF3D63A538}" destId="{28A52962-015D-4822-978A-48459E8A70E3}" srcOrd="0" destOrd="0" presId="urn:microsoft.com/office/officeart/2008/layout/VerticalCurvedList"/>
    <dgm:cxn modelId="{CB026D9E-A95C-4DA3-B3A7-F73E3237B381}" type="presParOf" srcId="{F52EF300-C901-4063-971D-ECDDFF1BBFE0}" destId="{4E6266EF-BE6B-4EDF-8173-197425556E3E}" srcOrd="13" destOrd="0" presId="urn:microsoft.com/office/officeart/2008/layout/VerticalCurvedList"/>
    <dgm:cxn modelId="{E7BBA6E1-F777-442A-9C9B-65993EBC664A}" type="presParOf" srcId="{F52EF300-C901-4063-971D-ECDDFF1BBFE0}" destId="{30ACE527-E0FF-4F34-978C-DC66AFD8AF57}" srcOrd="14" destOrd="0" presId="urn:microsoft.com/office/officeart/2008/layout/VerticalCurvedList"/>
    <dgm:cxn modelId="{C39064B9-C69E-437D-9156-C38DDA57D84C}" type="presParOf" srcId="{30ACE527-E0FF-4F34-978C-DC66AFD8AF57}" destId="{37A09816-4091-4042-8949-A1A7D15E45A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B4FFC-1BDB-4C37-BFE3-915B6D309F6B}">
      <dsp:nvSpPr>
        <dsp:cNvPr id="0" name=""/>
        <dsp:cNvSpPr/>
      </dsp:nvSpPr>
      <dsp:spPr>
        <a:xfrm>
          <a:off x="1823525" y="1729776"/>
          <a:ext cx="2114170" cy="2114170"/>
        </a:xfrm>
        <a:prstGeom prst="gear9">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C00000"/>
              </a:solidFill>
            </a:rPr>
            <a:t>Data normalization and storage</a:t>
          </a:r>
        </a:p>
      </dsp:txBody>
      <dsp:txXfrm>
        <a:off x="2248567" y="2225010"/>
        <a:ext cx="1264086" cy="1086727"/>
      </dsp:txXfrm>
    </dsp:sp>
    <dsp:sp modelId="{4945326B-6ECA-4027-BE51-90C19E9CFA82}">
      <dsp:nvSpPr>
        <dsp:cNvPr id="0" name=""/>
        <dsp:cNvSpPr/>
      </dsp:nvSpPr>
      <dsp:spPr>
        <a:xfrm>
          <a:off x="593462" y="1230063"/>
          <a:ext cx="1537578" cy="1537578"/>
        </a:xfrm>
        <a:prstGeom prst="gear6">
          <a:avLst/>
        </a:prstGeom>
        <a:gradFill rotWithShape="0">
          <a:gsLst>
            <a:gs pos="0">
              <a:schemeClr val="accent5">
                <a:hueOff val="1628513"/>
                <a:satOff val="5598"/>
                <a:lumOff val="-26863"/>
                <a:alphaOff val="0"/>
                <a:shade val="51000"/>
                <a:satMod val="130000"/>
              </a:schemeClr>
            </a:gs>
            <a:gs pos="80000">
              <a:schemeClr val="accent5">
                <a:hueOff val="1628513"/>
                <a:satOff val="5598"/>
                <a:lumOff val="-26863"/>
                <a:alphaOff val="0"/>
                <a:shade val="93000"/>
                <a:satMod val="130000"/>
              </a:schemeClr>
            </a:gs>
            <a:gs pos="100000">
              <a:schemeClr val="accent5">
                <a:hueOff val="1628513"/>
                <a:satOff val="5598"/>
                <a:lumOff val="-2686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Visualizations</a:t>
          </a:r>
          <a:endParaRPr lang="en-US" sz="1100" kern="1200" dirty="0"/>
        </a:p>
      </dsp:txBody>
      <dsp:txXfrm>
        <a:off x="980552" y="1619492"/>
        <a:ext cx="763398" cy="758720"/>
      </dsp:txXfrm>
    </dsp:sp>
    <dsp:sp modelId="{E147FEA1-1BB9-4298-B56E-CB2F7084E386}">
      <dsp:nvSpPr>
        <dsp:cNvPr id="0" name=""/>
        <dsp:cNvSpPr/>
      </dsp:nvSpPr>
      <dsp:spPr>
        <a:xfrm rot="20700000">
          <a:off x="1454663" y="169290"/>
          <a:ext cx="1506513" cy="1506513"/>
        </a:xfrm>
        <a:prstGeom prst="gear6">
          <a:avLst/>
        </a:prstGeom>
        <a:gradFill rotWithShape="0">
          <a:gsLst>
            <a:gs pos="0">
              <a:schemeClr val="accent5">
                <a:hueOff val="3257026"/>
                <a:satOff val="11196"/>
                <a:lumOff val="-53726"/>
                <a:alphaOff val="0"/>
                <a:shade val="51000"/>
                <a:satMod val="130000"/>
              </a:schemeClr>
            </a:gs>
            <a:gs pos="80000">
              <a:schemeClr val="accent5">
                <a:hueOff val="3257026"/>
                <a:satOff val="11196"/>
                <a:lumOff val="-53726"/>
                <a:alphaOff val="0"/>
                <a:shade val="93000"/>
                <a:satMod val="130000"/>
              </a:schemeClr>
            </a:gs>
            <a:gs pos="100000">
              <a:schemeClr val="accent5">
                <a:hueOff val="3257026"/>
                <a:satOff val="11196"/>
                <a:lumOff val="-537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Extract and data cleansing</a:t>
          </a:r>
        </a:p>
      </dsp:txBody>
      <dsp:txXfrm rot="-20700000">
        <a:off x="1785085" y="499713"/>
        <a:ext cx="845668" cy="845668"/>
      </dsp:txXfrm>
    </dsp:sp>
    <dsp:sp modelId="{3698FE54-D93D-4191-9E78-5F4D533BA4A3}">
      <dsp:nvSpPr>
        <dsp:cNvPr id="0" name=""/>
        <dsp:cNvSpPr/>
      </dsp:nvSpPr>
      <dsp:spPr>
        <a:xfrm>
          <a:off x="1657154" y="1412909"/>
          <a:ext cx="2706138" cy="2706138"/>
        </a:xfrm>
        <a:prstGeom prst="circularArrow">
          <a:avLst>
            <a:gd name="adj1" fmla="val 4687"/>
            <a:gd name="adj2" fmla="val 299029"/>
            <a:gd name="adj3" fmla="val 2507323"/>
            <a:gd name="adj4" fmla="val 15880458"/>
            <a:gd name="adj5" fmla="val 5469"/>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61E14D6-C623-4D83-90CD-94A1D4B3AAE9}">
      <dsp:nvSpPr>
        <dsp:cNvPr id="0" name=""/>
        <dsp:cNvSpPr/>
      </dsp:nvSpPr>
      <dsp:spPr>
        <a:xfrm>
          <a:off x="321159" y="891358"/>
          <a:ext cx="1966178" cy="1966178"/>
        </a:xfrm>
        <a:prstGeom prst="leftCircularArrow">
          <a:avLst>
            <a:gd name="adj1" fmla="val 6452"/>
            <a:gd name="adj2" fmla="val 429999"/>
            <a:gd name="adj3" fmla="val 10489124"/>
            <a:gd name="adj4" fmla="val 14837806"/>
            <a:gd name="adj5" fmla="val 7527"/>
          </a:avLst>
        </a:prstGeom>
        <a:solidFill>
          <a:schemeClr val="accent5">
            <a:hueOff val="1628513"/>
            <a:satOff val="5598"/>
            <a:lumOff val="-26863"/>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DD7F871-F106-4B1E-BF68-D6E09CBCE6D5}">
      <dsp:nvSpPr>
        <dsp:cNvPr id="0" name=""/>
        <dsp:cNvSpPr/>
      </dsp:nvSpPr>
      <dsp:spPr>
        <a:xfrm>
          <a:off x="1106191" y="-159188"/>
          <a:ext cx="2119936" cy="2119936"/>
        </a:xfrm>
        <a:prstGeom prst="circularArrow">
          <a:avLst>
            <a:gd name="adj1" fmla="val 5984"/>
            <a:gd name="adj2" fmla="val 394124"/>
            <a:gd name="adj3" fmla="val 13313824"/>
            <a:gd name="adj4" fmla="val 10508221"/>
            <a:gd name="adj5" fmla="val 6981"/>
          </a:avLst>
        </a:prstGeom>
        <a:solidFill>
          <a:schemeClr val="accent5">
            <a:hueOff val="3257026"/>
            <a:satOff val="11196"/>
            <a:lumOff val="-53726"/>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D6F7B-E29E-4CE5-A34E-330EA2A71E5B}">
      <dsp:nvSpPr>
        <dsp:cNvPr id="0" name=""/>
        <dsp:cNvSpPr/>
      </dsp:nvSpPr>
      <dsp:spPr>
        <a:xfrm>
          <a:off x="-4344977" y="-666558"/>
          <a:ext cx="5177064" cy="5177064"/>
        </a:xfrm>
        <a:prstGeom prst="blockArc">
          <a:avLst>
            <a:gd name="adj1" fmla="val 18900000"/>
            <a:gd name="adj2" fmla="val 2700000"/>
            <a:gd name="adj3" fmla="val 417"/>
          </a:avLst>
        </a:pr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2983A08-F70E-4C6B-AFA3-091263DFD49F}">
      <dsp:nvSpPr>
        <dsp:cNvPr id="0" name=""/>
        <dsp:cNvSpPr/>
      </dsp:nvSpPr>
      <dsp:spPr>
        <a:xfrm>
          <a:off x="269652" y="174745"/>
          <a:ext cx="3710475" cy="349337"/>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Python Flask–powered RESTful API</a:t>
          </a:r>
        </a:p>
      </dsp:txBody>
      <dsp:txXfrm>
        <a:off x="269652" y="174745"/>
        <a:ext cx="3710475" cy="349337"/>
      </dsp:txXfrm>
    </dsp:sp>
    <dsp:sp modelId="{D5446770-5F13-4C38-96FA-974A5516FA92}">
      <dsp:nvSpPr>
        <dsp:cNvPr id="0" name=""/>
        <dsp:cNvSpPr/>
      </dsp:nvSpPr>
      <dsp:spPr>
        <a:xfrm>
          <a:off x="51316" y="131078"/>
          <a:ext cx="436672" cy="436672"/>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E1F94D9-E994-489E-A0D3-ACE61BE7941F}">
      <dsp:nvSpPr>
        <dsp:cNvPr id="0" name=""/>
        <dsp:cNvSpPr/>
      </dsp:nvSpPr>
      <dsp:spPr>
        <a:xfrm>
          <a:off x="586009" y="699060"/>
          <a:ext cx="3394118" cy="349337"/>
        </a:xfrm>
        <a:prstGeom prst="rect">
          <a:avLst/>
        </a:prstGeom>
        <a:gradFill rotWithShape="0">
          <a:gsLst>
            <a:gs pos="0">
              <a:schemeClr val="accent5">
                <a:hueOff val="542838"/>
                <a:satOff val="1866"/>
                <a:lumOff val="-8954"/>
                <a:alphaOff val="0"/>
                <a:shade val="51000"/>
                <a:satMod val="130000"/>
              </a:schemeClr>
            </a:gs>
            <a:gs pos="80000">
              <a:schemeClr val="accent5">
                <a:hueOff val="542838"/>
                <a:satOff val="1866"/>
                <a:lumOff val="-8954"/>
                <a:alphaOff val="0"/>
                <a:shade val="93000"/>
                <a:satMod val="130000"/>
              </a:schemeClr>
            </a:gs>
            <a:gs pos="100000">
              <a:schemeClr val="accent5">
                <a:hueOff val="542838"/>
                <a:satOff val="1866"/>
                <a:lumOff val="-895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err="1"/>
            <a:t>Plotly</a:t>
          </a:r>
          <a:endParaRPr lang="en-US" sz="1600" kern="1200" dirty="0"/>
        </a:p>
      </dsp:txBody>
      <dsp:txXfrm>
        <a:off x="586009" y="699060"/>
        <a:ext cx="3394118" cy="349337"/>
      </dsp:txXfrm>
    </dsp:sp>
    <dsp:sp modelId="{E30F4AD5-DA33-457D-A97F-9F8FA10B7119}">
      <dsp:nvSpPr>
        <dsp:cNvPr id="0" name=""/>
        <dsp:cNvSpPr/>
      </dsp:nvSpPr>
      <dsp:spPr>
        <a:xfrm>
          <a:off x="367673" y="655392"/>
          <a:ext cx="436672" cy="436672"/>
        </a:xfrm>
        <a:prstGeom prst="ellipse">
          <a:avLst/>
        </a:prstGeom>
        <a:solidFill>
          <a:schemeClr val="lt1">
            <a:hueOff val="0"/>
            <a:satOff val="0"/>
            <a:lumOff val="0"/>
            <a:alphaOff val="0"/>
          </a:schemeClr>
        </a:solidFill>
        <a:ln w="9525" cap="flat" cmpd="sng" algn="ctr">
          <a:solidFill>
            <a:schemeClr val="accent5">
              <a:hueOff val="542838"/>
              <a:satOff val="1866"/>
              <a:lumOff val="-8954"/>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6D3A00B-4966-4D5D-A3E3-946EFD26CA9A}">
      <dsp:nvSpPr>
        <dsp:cNvPr id="0" name=""/>
        <dsp:cNvSpPr/>
      </dsp:nvSpPr>
      <dsp:spPr>
        <a:xfrm>
          <a:off x="739725" y="1222990"/>
          <a:ext cx="3220756" cy="349337"/>
        </a:xfrm>
        <a:prstGeom prst="rect">
          <a:avLst/>
        </a:prstGeom>
        <a:gradFill rotWithShape="0">
          <a:gsLst>
            <a:gs pos="0">
              <a:schemeClr val="accent5">
                <a:hueOff val="1085675"/>
                <a:satOff val="3732"/>
                <a:lumOff val="-17909"/>
                <a:alphaOff val="0"/>
                <a:shade val="51000"/>
                <a:satMod val="130000"/>
              </a:schemeClr>
            </a:gs>
            <a:gs pos="80000">
              <a:schemeClr val="accent5">
                <a:hueOff val="1085675"/>
                <a:satOff val="3732"/>
                <a:lumOff val="-17909"/>
                <a:alphaOff val="0"/>
                <a:shade val="93000"/>
                <a:satMod val="130000"/>
              </a:schemeClr>
            </a:gs>
            <a:gs pos="100000">
              <a:schemeClr val="accent5">
                <a:hueOff val="1085675"/>
                <a:satOff val="3732"/>
                <a:lumOff val="-1790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HTML/CSS, Bootstrap</a:t>
          </a:r>
        </a:p>
      </dsp:txBody>
      <dsp:txXfrm>
        <a:off x="739725" y="1222990"/>
        <a:ext cx="3220756" cy="349337"/>
      </dsp:txXfrm>
    </dsp:sp>
    <dsp:sp modelId="{50DAC197-1DD8-463C-BF69-1C09948710BF}">
      <dsp:nvSpPr>
        <dsp:cNvPr id="0" name=""/>
        <dsp:cNvSpPr/>
      </dsp:nvSpPr>
      <dsp:spPr>
        <a:xfrm>
          <a:off x="541035" y="1179322"/>
          <a:ext cx="436672" cy="436672"/>
        </a:xfrm>
        <a:prstGeom prst="ellipse">
          <a:avLst/>
        </a:prstGeom>
        <a:solidFill>
          <a:schemeClr val="lt1">
            <a:hueOff val="0"/>
            <a:satOff val="0"/>
            <a:lumOff val="0"/>
            <a:alphaOff val="0"/>
          </a:schemeClr>
        </a:solidFill>
        <a:ln w="9525" cap="flat" cmpd="sng" algn="ctr">
          <a:solidFill>
            <a:schemeClr val="accent5">
              <a:hueOff val="1085675"/>
              <a:satOff val="3732"/>
              <a:lumOff val="-1790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EADB224-DF46-4E29-B0D5-74F3C68354A8}">
      <dsp:nvSpPr>
        <dsp:cNvPr id="0" name=""/>
        <dsp:cNvSpPr/>
      </dsp:nvSpPr>
      <dsp:spPr>
        <a:xfrm>
          <a:off x="814724" y="1747304"/>
          <a:ext cx="3165403" cy="349337"/>
        </a:xfrm>
        <a:prstGeom prst="rect">
          <a:avLst/>
        </a:prstGeom>
        <a:gradFill rotWithShape="0">
          <a:gsLst>
            <a:gs pos="0">
              <a:schemeClr val="accent5">
                <a:hueOff val="1628513"/>
                <a:satOff val="5598"/>
                <a:lumOff val="-26863"/>
                <a:alphaOff val="0"/>
                <a:shade val="51000"/>
                <a:satMod val="130000"/>
              </a:schemeClr>
            </a:gs>
            <a:gs pos="80000">
              <a:schemeClr val="accent5">
                <a:hueOff val="1628513"/>
                <a:satOff val="5598"/>
                <a:lumOff val="-26863"/>
                <a:alphaOff val="0"/>
                <a:shade val="93000"/>
                <a:satMod val="130000"/>
              </a:schemeClr>
            </a:gs>
            <a:gs pos="100000">
              <a:schemeClr val="accent5">
                <a:hueOff val="1628513"/>
                <a:satOff val="5598"/>
                <a:lumOff val="-2686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Java Script, (</a:t>
          </a:r>
          <a:r>
            <a:rPr lang="en-US" sz="1600" kern="1200" dirty="0" err="1"/>
            <a:t>CanvasJS</a:t>
          </a:r>
          <a:r>
            <a:rPr lang="en-US" sz="1600" kern="1200" dirty="0"/>
            <a:t>)</a:t>
          </a:r>
        </a:p>
      </dsp:txBody>
      <dsp:txXfrm>
        <a:off x="814724" y="1747304"/>
        <a:ext cx="3165403" cy="349337"/>
      </dsp:txXfrm>
    </dsp:sp>
    <dsp:sp modelId="{8995A83F-B8ED-42BD-9508-095517140E96}">
      <dsp:nvSpPr>
        <dsp:cNvPr id="0" name=""/>
        <dsp:cNvSpPr/>
      </dsp:nvSpPr>
      <dsp:spPr>
        <a:xfrm>
          <a:off x="596388" y="1703637"/>
          <a:ext cx="436672" cy="436672"/>
        </a:xfrm>
        <a:prstGeom prst="ellipse">
          <a:avLst/>
        </a:prstGeom>
        <a:solidFill>
          <a:schemeClr val="lt1">
            <a:hueOff val="0"/>
            <a:satOff val="0"/>
            <a:lumOff val="0"/>
            <a:alphaOff val="0"/>
          </a:schemeClr>
        </a:solidFill>
        <a:ln w="9525" cap="flat" cmpd="sng" algn="ctr">
          <a:solidFill>
            <a:schemeClr val="accent5">
              <a:hueOff val="1628513"/>
              <a:satOff val="5598"/>
              <a:lumOff val="-2686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B74DD45-82BA-4F06-B72D-3347C69B473F}">
      <dsp:nvSpPr>
        <dsp:cNvPr id="0" name=""/>
        <dsp:cNvSpPr/>
      </dsp:nvSpPr>
      <dsp:spPr>
        <a:xfrm>
          <a:off x="759371" y="2271618"/>
          <a:ext cx="3220756" cy="349337"/>
        </a:xfrm>
        <a:prstGeom prst="rect">
          <a:avLst/>
        </a:prstGeom>
        <a:gradFill rotWithShape="0">
          <a:gsLst>
            <a:gs pos="0">
              <a:schemeClr val="accent5">
                <a:hueOff val="2171351"/>
                <a:satOff val="7464"/>
                <a:lumOff val="-35817"/>
                <a:alphaOff val="0"/>
                <a:shade val="51000"/>
                <a:satMod val="130000"/>
              </a:schemeClr>
            </a:gs>
            <a:gs pos="80000">
              <a:schemeClr val="accent5">
                <a:hueOff val="2171351"/>
                <a:satOff val="7464"/>
                <a:lumOff val="-35817"/>
                <a:alphaOff val="0"/>
                <a:shade val="93000"/>
                <a:satMod val="130000"/>
              </a:schemeClr>
            </a:gs>
            <a:gs pos="100000">
              <a:schemeClr val="accent5">
                <a:hueOff val="2171351"/>
                <a:satOff val="7464"/>
                <a:lumOff val="-3581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D3</a:t>
          </a:r>
        </a:p>
      </dsp:txBody>
      <dsp:txXfrm>
        <a:off x="759371" y="2271618"/>
        <a:ext cx="3220756" cy="349337"/>
      </dsp:txXfrm>
    </dsp:sp>
    <dsp:sp modelId="{BD3424A5-FD20-486D-86CA-4F4E0F3160DF}">
      <dsp:nvSpPr>
        <dsp:cNvPr id="0" name=""/>
        <dsp:cNvSpPr/>
      </dsp:nvSpPr>
      <dsp:spPr>
        <a:xfrm>
          <a:off x="541035" y="2227951"/>
          <a:ext cx="436672" cy="436672"/>
        </a:xfrm>
        <a:prstGeom prst="ellipse">
          <a:avLst/>
        </a:prstGeom>
        <a:solidFill>
          <a:schemeClr val="lt1">
            <a:hueOff val="0"/>
            <a:satOff val="0"/>
            <a:lumOff val="0"/>
            <a:alphaOff val="0"/>
          </a:schemeClr>
        </a:solidFill>
        <a:ln w="9525" cap="flat" cmpd="sng" algn="ctr">
          <a:solidFill>
            <a:schemeClr val="accent5">
              <a:hueOff val="2171351"/>
              <a:satOff val="7464"/>
              <a:lumOff val="-3581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F89A950-1E2F-4EDB-B8B5-B7ACF2A22178}">
      <dsp:nvSpPr>
        <dsp:cNvPr id="0" name=""/>
        <dsp:cNvSpPr/>
      </dsp:nvSpPr>
      <dsp:spPr>
        <a:xfrm>
          <a:off x="586009" y="2795548"/>
          <a:ext cx="3394118" cy="349337"/>
        </a:xfrm>
        <a:prstGeom prst="rect">
          <a:avLst/>
        </a:prstGeom>
        <a:gradFill rotWithShape="0">
          <a:gsLst>
            <a:gs pos="0">
              <a:schemeClr val="accent5">
                <a:hueOff val="2714188"/>
                <a:satOff val="9330"/>
                <a:lumOff val="-44772"/>
                <a:alphaOff val="0"/>
                <a:shade val="51000"/>
                <a:satMod val="130000"/>
              </a:schemeClr>
            </a:gs>
            <a:gs pos="80000">
              <a:schemeClr val="accent5">
                <a:hueOff val="2714188"/>
                <a:satOff val="9330"/>
                <a:lumOff val="-44772"/>
                <a:alphaOff val="0"/>
                <a:shade val="93000"/>
                <a:satMod val="130000"/>
              </a:schemeClr>
            </a:gs>
            <a:gs pos="100000">
              <a:schemeClr val="accent5">
                <a:hueOff val="2714188"/>
                <a:satOff val="9330"/>
                <a:lumOff val="-4477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err="1"/>
            <a:t>Mapbox</a:t>
          </a:r>
          <a:endParaRPr lang="en-US" sz="1900" kern="1200" dirty="0"/>
        </a:p>
      </dsp:txBody>
      <dsp:txXfrm>
        <a:off x="586009" y="2795548"/>
        <a:ext cx="3394118" cy="349337"/>
      </dsp:txXfrm>
    </dsp:sp>
    <dsp:sp modelId="{28A52962-015D-4822-978A-48459E8A70E3}">
      <dsp:nvSpPr>
        <dsp:cNvPr id="0" name=""/>
        <dsp:cNvSpPr/>
      </dsp:nvSpPr>
      <dsp:spPr>
        <a:xfrm>
          <a:off x="367673" y="2751881"/>
          <a:ext cx="436672" cy="436672"/>
        </a:xfrm>
        <a:prstGeom prst="ellipse">
          <a:avLst/>
        </a:prstGeom>
        <a:solidFill>
          <a:schemeClr val="lt1">
            <a:hueOff val="0"/>
            <a:satOff val="0"/>
            <a:lumOff val="0"/>
            <a:alphaOff val="0"/>
          </a:schemeClr>
        </a:solidFill>
        <a:ln w="9525" cap="flat" cmpd="sng" algn="ctr">
          <a:solidFill>
            <a:schemeClr val="accent5">
              <a:hueOff val="2714188"/>
              <a:satOff val="9330"/>
              <a:lumOff val="-44772"/>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4E6266EF-BE6B-4EDF-8173-197425556E3E}">
      <dsp:nvSpPr>
        <dsp:cNvPr id="0" name=""/>
        <dsp:cNvSpPr/>
      </dsp:nvSpPr>
      <dsp:spPr>
        <a:xfrm>
          <a:off x="269652" y="3319863"/>
          <a:ext cx="3710475" cy="349337"/>
        </a:xfrm>
        <a:prstGeom prst="rect">
          <a:avLst/>
        </a:prstGeom>
        <a:gradFill rotWithShape="0">
          <a:gsLst>
            <a:gs pos="0">
              <a:schemeClr val="accent5">
                <a:hueOff val="3257026"/>
                <a:satOff val="11196"/>
                <a:lumOff val="-53726"/>
                <a:alphaOff val="0"/>
                <a:shade val="51000"/>
                <a:satMod val="130000"/>
              </a:schemeClr>
            </a:gs>
            <a:gs pos="80000">
              <a:schemeClr val="accent5">
                <a:hueOff val="3257026"/>
                <a:satOff val="11196"/>
                <a:lumOff val="-53726"/>
                <a:alphaOff val="0"/>
                <a:shade val="93000"/>
                <a:satMod val="130000"/>
              </a:schemeClr>
            </a:gs>
            <a:gs pos="100000">
              <a:schemeClr val="accent5">
                <a:hueOff val="3257026"/>
                <a:satOff val="11196"/>
                <a:lumOff val="-537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728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err="1"/>
            <a:t>LeafLet</a:t>
          </a:r>
          <a:endParaRPr lang="en-US" sz="1600" kern="1200" dirty="0"/>
        </a:p>
      </dsp:txBody>
      <dsp:txXfrm>
        <a:off x="269652" y="3319863"/>
        <a:ext cx="3710475" cy="349337"/>
      </dsp:txXfrm>
    </dsp:sp>
    <dsp:sp modelId="{37A09816-4091-4042-8949-A1A7D15E45AB}">
      <dsp:nvSpPr>
        <dsp:cNvPr id="0" name=""/>
        <dsp:cNvSpPr/>
      </dsp:nvSpPr>
      <dsp:spPr>
        <a:xfrm>
          <a:off x="51316" y="3276196"/>
          <a:ext cx="436672" cy="436672"/>
        </a:xfrm>
        <a:prstGeom prst="ellipse">
          <a:avLst/>
        </a:prstGeom>
        <a:solidFill>
          <a:schemeClr val="lt1">
            <a:hueOff val="0"/>
            <a:satOff val="0"/>
            <a:lumOff val="0"/>
            <a:alphaOff val="0"/>
          </a:schemeClr>
        </a:solidFill>
        <a:ln w="9525" cap="flat" cmpd="sng" algn="ctr">
          <a:solidFill>
            <a:schemeClr val="accent5">
              <a:hueOff val="3257026"/>
              <a:satOff val="11196"/>
              <a:lumOff val="-53726"/>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D12E4-7F1B-41FB-BD93-D09A9BA34132}" type="datetimeFigureOut">
              <a:rPr lang="en-US" smtClean="0"/>
              <a:t>9/26/19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31C6C-BB7A-4E27-A0CD-CC8F5D1DEC07}" type="slidenum">
              <a:rPr lang="en-US" smtClean="0"/>
              <a:t>‹#›</a:t>
            </a:fld>
            <a:endParaRPr lang="en-US"/>
          </a:p>
        </p:txBody>
      </p:sp>
    </p:spTree>
    <p:extLst>
      <p:ext uri="{BB962C8B-B14F-4D97-AF65-F5344CB8AC3E}">
        <p14:creationId xmlns:p14="http://schemas.microsoft.com/office/powerpoint/2010/main" val="475370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531C6C-BB7A-4E27-A0CD-CC8F5D1DEC07}" type="slidenum">
              <a:rPr lang="en-US" smtClean="0"/>
              <a:t>1</a:t>
            </a:fld>
            <a:endParaRPr lang="en-US"/>
          </a:p>
        </p:txBody>
      </p:sp>
    </p:spTree>
    <p:extLst>
      <p:ext uri="{BB962C8B-B14F-4D97-AF65-F5344CB8AC3E}">
        <p14:creationId xmlns:p14="http://schemas.microsoft.com/office/powerpoint/2010/main" val="2290546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2914650"/>
            <a:ext cx="6400800" cy="1314450"/>
          </a:xfrm>
        </p:spPr>
        <p:txBody>
          <a:bodyPr/>
          <a:lstStyle>
            <a:lvl1pPr marL="0" indent="0" algn="ctr">
              <a:buFontTx/>
              <a:buNone/>
              <a:defRPr>
                <a:solidFill>
                  <a:schemeClr val="tx1"/>
                </a:solidFill>
              </a:defRPr>
            </a:lvl1pPr>
          </a:lstStyle>
          <a:p>
            <a:r>
              <a:rPr lang="en-US"/>
              <a:t>Click to edit Master subtitle style</a:t>
            </a:r>
          </a:p>
        </p:txBody>
      </p:sp>
      <p:sp>
        <p:nvSpPr>
          <p:cNvPr id="4098" name="Rectangle 2"/>
          <p:cNvSpPr>
            <a:spLocks noGrp="1" noChangeArrowheads="1"/>
          </p:cNvSpPr>
          <p:nvPr>
            <p:ph type="ctrTitle"/>
          </p:nvPr>
        </p:nvSpPr>
        <p:spPr>
          <a:xfrm>
            <a:off x="685800" y="1597819"/>
            <a:ext cx="7772400" cy="1102519"/>
          </a:xfrm>
        </p:spPr>
        <p:txBody>
          <a:bodyPr/>
          <a:lstStyle>
            <a:lvl1pPr algn="ctr">
              <a:defRPr>
                <a:solidFill>
                  <a:schemeClr val="tx1"/>
                </a:solidFill>
              </a:defRPr>
            </a:lvl1pPr>
          </a:lstStyle>
          <a:p>
            <a:r>
              <a:rPr lang="en-US"/>
              <a:t>Click to edit Master title style</a:t>
            </a: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54625" y="223527"/>
            <a:ext cx="3240509" cy="876921"/>
          </a:xfrm>
          <a:prstGeom prst="rect">
            <a:avLst/>
          </a:prstGeom>
        </p:spPr>
      </p:pic>
    </p:spTree>
    <p:extLst>
      <p:ext uri="{BB962C8B-B14F-4D97-AF65-F5344CB8AC3E}">
        <p14:creationId xmlns:p14="http://schemas.microsoft.com/office/powerpoint/2010/main" val="72585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3E23BF7-9F5A-9E42-B502-689AC6A1E537}" type="slidenum">
              <a:rPr lang="en-US"/>
              <a:pPr>
                <a:defRPr/>
              </a:pPr>
              <a:t>‹#›</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086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40862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2FA2D79-D5B9-9E44-BC26-5C4012EF6E34}" type="slidenum">
              <a:rPr lang="en-US"/>
              <a:pPr>
                <a:defRPr/>
              </a:pPr>
              <a:t>‹#›</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5488343-B159-074D-B355-B61FD1A20D53}" type="slidenum">
              <a:rPr lang="en-US"/>
              <a:pPr>
                <a:defRPr/>
              </a:pPr>
              <a:t>‹#›</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5424AE8-78F8-144E-A4FE-553D35E590AD}" type="slidenum">
              <a:rPr lang="en-US"/>
              <a:pPr>
                <a:defRPr/>
              </a:pPr>
              <a:t>‹#›</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340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340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10EDA8B8-D04C-214E-83CE-5B60915F9360}" type="slidenum">
              <a:rPr lang="en-US"/>
              <a:pPr>
                <a:defRPr/>
              </a:pPr>
              <a:t>‹#›</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15261A5-F588-D34E-A84B-E514DA90C9A0}" type="slidenum">
              <a:rPr lang="en-US"/>
              <a:pPr>
                <a:defRPr/>
              </a:pPr>
              <a:t>‹#›</a:t>
            </a:fld>
            <a:endParaRPr lang="en-US"/>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47CC725B-9C86-6E43-AAF9-1A329DDB234C}" type="slidenum">
              <a:rPr lang="en-US"/>
              <a:pPr>
                <a:defRPr/>
              </a:pPr>
              <a:t>‹#›</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B9A03EE-8AFD-D547-9E71-0BD0BE6F934E}" type="slidenum">
              <a:rPr lang="en-US"/>
              <a:pPr>
                <a:defRPr/>
              </a:pPr>
              <a:t>‹#›</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41F1C61-654F-EF4C-B7CF-635108DFC60F}" type="slidenum">
              <a:rPr lang="en-US"/>
              <a:pPr>
                <a:defRPr/>
              </a:pPr>
              <a:t>‹#›</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7A5825F-7512-8045-B403-CF218AA2013E}" type="slidenum">
              <a:rPr lang="en-US"/>
              <a:pPr>
                <a:defRPr/>
              </a:pPr>
              <a:t>‹#›</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457200"/>
            <a:ext cx="8229600" cy="606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457200" y="1143000"/>
            <a:ext cx="8229600" cy="3400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F5F5F"/>
                </a:solidFill>
                <a:cs typeface="Geneva" charset="0"/>
              </a:defRPr>
            </a:lvl1pPr>
          </a:lstStyle>
          <a:p>
            <a:pPr>
              <a:defRPr/>
            </a:pPr>
            <a:fld id="{94F06B10-230A-2842-997C-D8605B527737}" type="slidenum">
              <a:rPr lang="en-US"/>
              <a:pPr>
                <a:defRPr/>
              </a:pPr>
              <a:t>‹#›</a:t>
            </a:fld>
            <a:endParaRPr lang="en-US"/>
          </a:p>
        </p:txBody>
      </p:sp>
      <p:sp>
        <p:nvSpPr>
          <p:cNvPr id="2" name="Text Box 9"/>
          <p:cNvSpPr txBox="1">
            <a:spLocks noChangeArrowheads="1"/>
          </p:cNvSpPr>
          <p:nvPr/>
        </p:nvSpPr>
        <p:spPr bwMode="auto">
          <a:xfrm>
            <a:off x="457200" y="4686300"/>
            <a:ext cx="2286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eaLnBrk="1" hangingPunct="1">
              <a:spcBef>
                <a:spcPct val="50000"/>
              </a:spcBef>
              <a:defRPr/>
            </a:pPr>
            <a:r>
              <a:rPr lang="en-US" sz="1400">
                <a:solidFill>
                  <a:srgbClr val="5F5F5F"/>
                </a:solidFill>
              </a:rPr>
              <a:t>LMS Use Guidelines</a:t>
            </a:r>
          </a:p>
        </p:txBody>
      </p:sp>
      <p:sp>
        <p:nvSpPr>
          <p:cNvPr id="1031" name="Text Box 10"/>
          <p:cNvSpPr txBox="1">
            <a:spLocks noChangeArrowheads="1"/>
          </p:cNvSpPr>
          <p:nvPr/>
        </p:nvSpPr>
        <p:spPr bwMode="auto">
          <a:xfrm>
            <a:off x="4876800" y="73819"/>
            <a:ext cx="4191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Geneva" charset="0"/>
                <a:cs typeface="Geneva" charset="0"/>
              </a:defRPr>
            </a:lvl1pPr>
            <a:lvl2pPr marL="742950" indent="-285750" eaLnBrk="0" hangingPunct="0">
              <a:defRPr sz="2400">
                <a:solidFill>
                  <a:schemeClr val="tx1"/>
                </a:solidFill>
                <a:latin typeface="Arial" charset="0"/>
                <a:ea typeface="Geneva" charset="0"/>
              </a:defRPr>
            </a:lvl2pPr>
            <a:lvl3pPr marL="1143000" indent="-228600" eaLnBrk="0" hangingPunct="0">
              <a:defRPr sz="2400">
                <a:solidFill>
                  <a:schemeClr val="tx1"/>
                </a:solidFill>
                <a:latin typeface="Arial" charset="0"/>
                <a:ea typeface="Geneva" charset="0"/>
              </a:defRPr>
            </a:lvl3pPr>
            <a:lvl4pPr marL="1600200" indent="-228600" eaLnBrk="0" hangingPunct="0">
              <a:defRPr sz="2400">
                <a:solidFill>
                  <a:schemeClr val="tx1"/>
                </a:solidFill>
                <a:latin typeface="Arial" charset="0"/>
                <a:ea typeface="Geneva" charset="0"/>
              </a:defRPr>
            </a:lvl4pPr>
            <a:lvl5pPr marL="2057400" indent="-228600" eaLnBrk="0" hangingPunct="0">
              <a:defRPr sz="2400">
                <a:solidFill>
                  <a:schemeClr val="tx1"/>
                </a:solidFill>
                <a:latin typeface="Arial" charset="0"/>
                <a:ea typeface="Geneva" charset="0"/>
              </a:defRPr>
            </a:lvl5pPr>
            <a:lvl6pPr marL="2514600" indent="-228600" eaLnBrk="0" fontAlgn="base" hangingPunct="0">
              <a:spcBef>
                <a:spcPct val="0"/>
              </a:spcBef>
              <a:spcAft>
                <a:spcPct val="0"/>
              </a:spcAft>
              <a:defRPr sz="2400">
                <a:solidFill>
                  <a:schemeClr val="tx1"/>
                </a:solidFill>
                <a:latin typeface="Arial" charset="0"/>
                <a:ea typeface="Geneva" charset="0"/>
              </a:defRPr>
            </a:lvl6pPr>
            <a:lvl7pPr marL="2971800" indent="-228600" eaLnBrk="0" fontAlgn="base" hangingPunct="0">
              <a:spcBef>
                <a:spcPct val="0"/>
              </a:spcBef>
              <a:spcAft>
                <a:spcPct val="0"/>
              </a:spcAft>
              <a:defRPr sz="2400">
                <a:solidFill>
                  <a:schemeClr val="tx1"/>
                </a:solidFill>
                <a:latin typeface="Arial" charset="0"/>
                <a:ea typeface="Geneva" charset="0"/>
              </a:defRPr>
            </a:lvl7pPr>
            <a:lvl8pPr marL="3429000" indent="-228600" eaLnBrk="0" fontAlgn="base" hangingPunct="0">
              <a:spcBef>
                <a:spcPct val="0"/>
              </a:spcBef>
              <a:spcAft>
                <a:spcPct val="0"/>
              </a:spcAft>
              <a:defRPr sz="2400">
                <a:solidFill>
                  <a:schemeClr val="tx1"/>
                </a:solidFill>
                <a:latin typeface="Arial" charset="0"/>
                <a:ea typeface="Geneva" charset="0"/>
              </a:defRPr>
            </a:lvl8pPr>
            <a:lvl9pPr marL="3886200" indent="-228600" eaLnBrk="0" fontAlgn="base" hangingPunct="0">
              <a:spcBef>
                <a:spcPct val="0"/>
              </a:spcBef>
              <a:spcAft>
                <a:spcPct val="0"/>
              </a:spcAft>
              <a:defRPr sz="2400">
                <a:solidFill>
                  <a:schemeClr val="tx1"/>
                </a:solidFill>
                <a:latin typeface="Arial" charset="0"/>
                <a:ea typeface="Geneva" charset="0"/>
              </a:defRPr>
            </a:lvl9pPr>
          </a:lstStyle>
          <a:p>
            <a:pPr algn="r" eaLnBrk="1" hangingPunct="1">
              <a:spcBef>
                <a:spcPct val="50000"/>
              </a:spcBef>
              <a:defRPr/>
            </a:pPr>
            <a:endParaRPr lang="en-US" sz="2000">
              <a:solidFill>
                <a:schemeClr val="bg1"/>
              </a:solidFill>
            </a:endParaRPr>
          </a:p>
        </p:txBody>
      </p:sp>
      <p:cxnSp>
        <p:nvCxnSpPr>
          <p:cNvPr id="5" name="Straight Connector 4"/>
          <p:cNvCxnSpPr/>
          <p:nvPr/>
        </p:nvCxnSpPr>
        <p:spPr>
          <a:xfrm>
            <a:off x="0" y="419100"/>
            <a:ext cx="9144000" cy="4763"/>
          </a:xfrm>
          <a:prstGeom prst="line">
            <a:avLst/>
          </a:prstGeom>
          <a:ln w="3175" cmpd="sng">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98032" y="68302"/>
            <a:ext cx="1196731" cy="323850"/>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6FEA14F-5A5E-48F3-B072-2E322958F318}"/>
              </a:ext>
            </a:extLst>
          </p:cNvPr>
          <p:cNvSpPr>
            <a:spLocks noGrp="1"/>
          </p:cNvSpPr>
          <p:nvPr>
            <p:ph type="subTitle" idx="1"/>
          </p:nvPr>
        </p:nvSpPr>
        <p:spPr>
          <a:xfrm>
            <a:off x="1371600" y="2914650"/>
            <a:ext cx="6400800" cy="895972"/>
          </a:xfrm>
        </p:spPr>
        <p:txBody>
          <a:bodyPr/>
          <a:lstStyle/>
          <a:p>
            <a:r>
              <a:rPr lang="en-US" dirty="0"/>
              <a:t>Data Science Bootcamp</a:t>
            </a:r>
          </a:p>
          <a:p>
            <a:r>
              <a:rPr lang="en-US" dirty="0"/>
              <a:t>09/26/2019</a:t>
            </a:r>
          </a:p>
        </p:txBody>
      </p:sp>
      <p:sp>
        <p:nvSpPr>
          <p:cNvPr id="3" name="Title 2">
            <a:extLst>
              <a:ext uri="{FF2B5EF4-FFF2-40B4-BE49-F238E27FC236}">
                <a16:creationId xmlns:a16="http://schemas.microsoft.com/office/drawing/2014/main" id="{7A0981E7-CE2D-436D-8232-B5C92D2609AF}"/>
              </a:ext>
            </a:extLst>
          </p:cNvPr>
          <p:cNvSpPr>
            <a:spLocks noGrp="1"/>
          </p:cNvSpPr>
          <p:nvPr>
            <p:ph type="ctrTitle"/>
          </p:nvPr>
        </p:nvSpPr>
        <p:spPr/>
        <p:txBody>
          <a:bodyPr/>
          <a:lstStyle/>
          <a:p>
            <a:r>
              <a:rPr lang="en-US" dirty="0"/>
              <a:t>Economical Classification of Countries</a:t>
            </a:r>
            <a:br>
              <a:rPr lang="en-US" dirty="0"/>
            </a:br>
            <a:r>
              <a:rPr lang="en-US" sz="2000" dirty="0"/>
              <a:t>World Bank Study</a:t>
            </a:r>
            <a:endParaRPr lang="en-US" dirty="0"/>
          </a:p>
        </p:txBody>
      </p:sp>
      <p:sp>
        <p:nvSpPr>
          <p:cNvPr id="4" name="Subtitle 1">
            <a:extLst>
              <a:ext uri="{FF2B5EF4-FFF2-40B4-BE49-F238E27FC236}">
                <a16:creationId xmlns:a16="http://schemas.microsoft.com/office/drawing/2014/main" id="{6002835C-050F-4B32-86C5-CE722BF5A29A}"/>
              </a:ext>
            </a:extLst>
          </p:cNvPr>
          <p:cNvSpPr txBox="1">
            <a:spLocks/>
          </p:cNvSpPr>
          <p:nvPr/>
        </p:nvSpPr>
        <p:spPr bwMode="auto">
          <a:xfrm>
            <a:off x="1098524" y="4493994"/>
            <a:ext cx="6400800" cy="3553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200">
                <a:solidFill>
                  <a:schemeClr val="tx1"/>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a:lstStyle>
          <a:p>
            <a:r>
              <a:rPr lang="en" sz="1600" b="1" kern="0" dirty="0">
                <a:solidFill>
                  <a:srgbClr val="24292E"/>
                </a:solidFill>
                <a:latin typeface="Playfair Display"/>
                <a:ea typeface="Playfair Display"/>
                <a:cs typeface="Playfair Display"/>
                <a:sym typeface="Playfair Display"/>
              </a:rPr>
              <a:t>Group Members: </a:t>
            </a:r>
            <a:r>
              <a:rPr lang="en-US" sz="1600" kern="0" dirty="0" err="1">
                <a:solidFill>
                  <a:srgbClr val="24292E"/>
                </a:solidFill>
                <a:latin typeface="Playfair Display"/>
                <a:sym typeface="Playfair Display"/>
              </a:rPr>
              <a:t>Hiral</a:t>
            </a:r>
            <a:r>
              <a:rPr lang="en-US" sz="1600" kern="0" dirty="0">
                <a:solidFill>
                  <a:srgbClr val="24292E"/>
                </a:solidFill>
                <a:latin typeface="Playfair Display"/>
                <a:sym typeface="Playfair Display"/>
              </a:rPr>
              <a:t> Patel, Poonam Gupte, and </a:t>
            </a:r>
            <a:r>
              <a:rPr lang="en" sz="1600" kern="0" dirty="0">
                <a:solidFill>
                  <a:srgbClr val="24292E"/>
                </a:solidFill>
                <a:latin typeface="Playfair Display"/>
                <a:ea typeface="Playfair Display"/>
                <a:cs typeface="Playfair Display"/>
                <a:sym typeface="Playfair Display"/>
              </a:rPr>
              <a:t>Santosh Singh</a:t>
            </a:r>
            <a:endParaRPr lang="en-US" sz="1600" kern="0" dirty="0"/>
          </a:p>
        </p:txBody>
      </p:sp>
    </p:spTree>
    <p:extLst>
      <p:ext uri="{BB962C8B-B14F-4D97-AF65-F5344CB8AC3E}">
        <p14:creationId xmlns:p14="http://schemas.microsoft.com/office/powerpoint/2010/main" val="4008377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20C53C-E567-4A2D-930A-179B771617F1}"/>
              </a:ext>
            </a:extLst>
          </p:cNvPr>
          <p:cNvPicPr>
            <a:picLocks noChangeAspect="1"/>
          </p:cNvPicPr>
          <p:nvPr/>
        </p:nvPicPr>
        <p:blipFill>
          <a:blip r:embed="rId2"/>
          <a:stretch>
            <a:fillRect/>
          </a:stretch>
        </p:blipFill>
        <p:spPr>
          <a:xfrm>
            <a:off x="4007291" y="34670"/>
            <a:ext cx="5081705" cy="5143500"/>
          </a:xfrm>
          <a:prstGeom prst="rect">
            <a:avLst/>
          </a:prstGeom>
        </p:spPr>
      </p:pic>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p:txBody>
          <a:bodyPr/>
          <a:lstStyle/>
          <a:p>
            <a:r>
              <a:rPr lang="en-US" dirty="0">
                <a:solidFill>
                  <a:srgbClr val="C00000"/>
                </a:solidFill>
              </a:rPr>
              <a:t>World Population Analysis</a:t>
            </a:r>
          </a:p>
        </p:txBody>
      </p:sp>
    </p:spTree>
    <p:extLst>
      <p:ext uri="{BB962C8B-B14F-4D97-AF65-F5344CB8AC3E}">
        <p14:creationId xmlns:p14="http://schemas.microsoft.com/office/powerpoint/2010/main" val="253561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203682" y="74354"/>
            <a:ext cx="8229600" cy="606029"/>
          </a:xfrm>
        </p:spPr>
        <p:txBody>
          <a:bodyPr/>
          <a:lstStyle/>
          <a:p>
            <a:r>
              <a:rPr lang="en-US" dirty="0">
                <a:solidFill>
                  <a:srgbClr val="C00000"/>
                </a:solidFill>
              </a:rPr>
              <a:t>Population view on world map</a:t>
            </a:r>
          </a:p>
        </p:txBody>
      </p:sp>
      <p:pic>
        <p:nvPicPr>
          <p:cNvPr id="4" name="Picture 3">
            <a:extLst>
              <a:ext uri="{FF2B5EF4-FFF2-40B4-BE49-F238E27FC236}">
                <a16:creationId xmlns:a16="http://schemas.microsoft.com/office/drawing/2014/main" id="{842331A9-50C4-409D-9C0D-B22D3603902F}"/>
              </a:ext>
            </a:extLst>
          </p:cNvPr>
          <p:cNvPicPr>
            <a:picLocks noChangeAspect="1"/>
          </p:cNvPicPr>
          <p:nvPr/>
        </p:nvPicPr>
        <p:blipFill>
          <a:blip r:embed="rId2"/>
          <a:stretch>
            <a:fillRect/>
          </a:stretch>
        </p:blipFill>
        <p:spPr>
          <a:xfrm>
            <a:off x="203682" y="680383"/>
            <a:ext cx="8779973" cy="4251310"/>
          </a:xfrm>
          <a:prstGeom prst="rect">
            <a:avLst/>
          </a:prstGeom>
        </p:spPr>
      </p:pic>
    </p:spTree>
    <p:extLst>
      <p:ext uri="{BB962C8B-B14F-4D97-AF65-F5344CB8AC3E}">
        <p14:creationId xmlns:p14="http://schemas.microsoft.com/office/powerpoint/2010/main" val="336123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507037" y="2268735"/>
            <a:ext cx="8229600" cy="606029"/>
          </a:xfrm>
        </p:spPr>
        <p:txBody>
          <a:bodyPr/>
          <a:lstStyle/>
          <a:p>
            <a:pPr algn="ctr"/>
            <a:r>
              <a:rPr lang="en-US" dirty="0">
                <a:solidFill>
                  <a:srgbClr val="C00000"/>
                </a:solidFill>
              </a:rPr>
              <a:t>Live Demo</a:t>
            </a:r>
          </a:p>
        </p:txBody>
      </p:sp>
    </p:spTree>
    <p:extLst>
      <p:ext uri="{BB962C8B-B14F-4D97-AF65-F5344CB8AC3E}">
        <p14:creationId xmlns:p14="http://schemas.microsoft.com/office/powerpoint/2010/main" val="259942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descr="A close up of a logo&#10;&#10;Description automatically generated">
            <a:extLst>
              <a:ext uri="{FF2B5EF4-FFF2-40B4-BE49-F238E27FC236}">
                <a16:creationId xmlns:a16="http://schemas.microsoft.com/office/drawing/2014/main" id="{058A86A5-9126-4091-A6AD-0E32001CF1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015" y="299022"/>
            <a:ext cx="8771305" cy="4624004"/>
          </a:xfrm>
        </p:spPr>
      </p:pic>
      <p:sp>
        <p:nvSpPr>
          <p:cNvPr id="7" name="Cylinder 6">
            <a:extLst>
              <a:ext uri="{FF2B5EF4-FFF2-40B4-BE49-F238E27FC236}">
                <a16:creationId xmlns:a16="http://schemas.microsoft.com/office/drawing/2014/main" id="{D7BC0DC4-AC1F-4EA6-9861-ED57CAA2FC57}"/>
              </a:ext>
            </a:extLst>
          </p:cNvPr>
          <p:cNvSpPr/>
          <p:nvPr/>
        </p:nvSpPr>
        <p:spPr>
          <a:xfrm>
            <a:off x="5194779" y="3540363"/>
            <a:ext cx="368360" cy="307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bg1">
                    <a:lumMod val="65000"/>
                  </a:schemeClr>
                </a:solidFill>
              </a:rPr>
              <a:t>PGSQL</a:t>
            </a:r>
          </a:p>
        </p:txBody>
      </p:sp>
      <p:pic>
        <p:nvPicPr>
          <p:cNvPr id="8" name="Picture 7">
            <a:extLst>
              <a:ext uri="{FF2B5EF4-FFF2-40B4-BE49-F238E27FC236}">
                <a16:creationId xmlns:a16="http://schemas.microsoft.com/office/drawing/2014/main" id="{F2BEC7CB-2473-498B-BFC2-B055A0B67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020" y="403752"/>
            <a:ext cx="3885117" cy="1181100"/>
          </a:xfrm>
          <a:prstGeom prst="rect">
            <a:avLst/>
          </a:prstGeom>
        </p:spPr>
      </p:pic>
      <p:sp>
        <p:nvSpPr>
          <p:cNvPr id="9" name="TextBox 8">
            <a:extLst>
              <a:ext uri="{FF2B5EF4-FFF2-40B4-BE49-F238E27FC236}">
                <a16:creationId xmlns:a16="http://schemas.microsoft.com/office/drawing/2014/main" id="{47F3E988-1046-4A7F-B684-BF045A00D395}"/>
              </a:ext>
            </a:extLst>
          </p:cNvPr>
          <p:cNvSpPr txBox="1"/>
          <p:nvPr/>
        </p:nvSpPr>
        <p:spPr>
          <a:xfrm>
            <a:off x="2873210" y="2177887"/>
            <a:ext cx="3041217" cy="769441"/>
          </a:xfrm>
          <a:prstGeom prst="rect">
            <a:avLst/>
          </a:prstGeom>
          <a:noFill/>
        </p:spPr>
        <p:txBody>
          <a:bodyPr wrap="none" rtlCol="0">
            <a:spAutoFit/>
          </a:bodyPr>
          <a:lstStyle/>
          <a:p>
            <a:r>
              <a:rPr lang="en-US" sz="4400" dirty="0">
                <a:solidFill>
                  <a:srgbClr val="C00000"/>
                </a:solidFill>
              </a:rPr>
              <a:t>Questions?</a:t>
            </a:r>
            <a:endParaRPr lang="en-US" dirty="0">
              <a:solidFill>
                <a:srgbClr val="C00000"/>
              </a:solidFill>
            </a:endParaRPr>
          </a:p>
        </p:txBody>
      </p:sp>
    </p:spTree>
    <p:extLst>
      <p:ext uri="{BB962C8B-B14F-4D97-AF65-F5344CB8AC3E}">
        <p14:creationId xmlns:p14="http://schemas.microsoft.com/office/powerpoint/2010/main" val="371970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p:txBody>
          <a:bodyPr/>
          <a:lstStyle/>
          <a:p>
            <a:r>
              <a:rPr lang="en-US" dirty="0">
                <a:solidFill>
                  <a:srgbClr val="C00000"/>
                </a:solidFill>
              </a:rPr>
              <a:t>About World Bank</a:t>
            </a:r>
          </a:p>
        </p:txBody>
      </p:sp>
      <p:sp>
        <p:nvSpPr>
          <p:cNvPr id="3" name="Content Placeholder 2">
            <a:extLst>
              <a:ext uri="{FF2B5EF4-FFF2-40B4-BE49-F238E27FC236}">
                <a16:creationId xmlns:a16="http://schemas.microsoft.com/office/drawing/2014/main" id="{9A9163D1-723B-4943-AA24-1F39B0A0DA0A}"/>
              </a:ext>
            </a:extLst>
          </p:cNvPr>
          <p:cNvSpPr>
            <a:spLocks noGrp="1"/>
          </p:cNvSpPr>
          <p:nvPr>
            <p:ph idx="1"/>
          </p:nvPr>
        </p:nvSpPr>
        <p:spPr/>
        <p:txBody>
          <a:bodyPr/>
          <a:lstStyle/>
          <a:p>
            <a:r>
              <a:rPr lang="en-US" sz="2000" dirty="0">
                <a:latin typeface="Abadi" panose="020B0604020104020204" pitchFamily="34" charset="0"/>
              </a:rPr>
              <a:t>World Bank categorizes countries based on various characteristics, such as geography, lending eligibility, fragility, and average level of income, to help shed light how different groups of countries are doing. When it comes to income , the World Bank divides the world's economies into four income groups:  </a:t>
            </a:r>
          </a:p>
          <a:p>
            <a:r>
              <a:rPr lang="en-US" sz="2000" dirty="0">
                <a:latin typeface="Abadi" panose="020B0604020104020204" pitchFamily="34" charset="0"/>
              </a:rPr>
              <a:t>High </a:t>
            </a:r>
          </a:p>
          <a:p>
            <a:r>
              <a:rPr lang="en-US" sz="2000" dirty="0">
                <a:latin typeface="Abadi" panose="020B0604020104020204" pitchFamily="34" charset="0"/>
              </a:rPr>
              <a:t>Upper-Middle </a:t>
            </a:r>
          </a:p>
          <a:p>
            <a:r>
              <a:rPr lang="en-US" sz="2000" dirty="0">
                <a:latin typeface="Abadi" panose="020B0604020104020204" pitchFamily="34" charset="0"/>
              </a:rPr>
              <a:t>Lower-Middle </a:t>
            </a:r>
          </a:p>
          <a:p>
            <a:r>
              <a:rPr lang="en-US" sz="2000" dirty="0">
                <a:latin typeface="Abadi" panose="020B0604020104020204" pitchFamily="34" charset="0"/>
              </a:rPr>
              <a:t>Low</a:t>
            </a:r>
          </a:p>
        </p:txBody>
      </p:sp>
    </p:spTree>
    <p:extLst>
      <p:ext uri="{BB962C8B-B14F-4D97-AF65-F5344CB8AC3E}">
        <p14:creationId xmlns:p14="http://schemas.microsoft.com/office/powerpoint/2010/main" val="253616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p:txBody>
          <a:bodyPr/>
          <a:lstStyle/>
          <a:p>
            <a:r>
              <a:rPr lang="en-US" dirty="0">
                <a:solidFill>
                  <a:srgbClr val="C00000"/>
                </a:solidFill>
              </a:rPr>
              <a:t>End to End Process</a:t>
            </a:r>
          </a:p>
        </p:txBody>
      </p:sp>
      <p:sp>
        <p:nvSpPr>
          <p:cNvPr id="15" name="Rectangle 14">
            <a:extLst>
              <a:ext uri="{FF2B5EF4-FFF2-40B4-BE49-F238E27FC236}">
                <a16:creationId xmlns:a16="http://schemas.microsoft.com/office/drawing/2014/main" id="{5E26A2B1-A120-4000-9522-1E1848ACD9DB}"/>
              </a:ext>
            </a:extLst>
          </p:cNvPr>
          <p:cNvSpPr/>
          <p:nvPr/>
        </p:nvSpPr>
        <p:spPr>
          <a:xfrm>
            <a:off x="2717198" y="3497255"/>
            <a:ext cx="485369" cy="212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aphicFrame>
        <p:nvGraphicFramePr>
          <p:cNvPr id="7" name="Content Placeholder 3">
            <a:extLst>
              <a:ext uri="{FF2B5EF4-FFF2-40B4-BE49-F238E27FC236}">
                <a16:creationId xmlns:a16="http://schemas.microsoft.com/office/drawing/2014/main" id="{CCC4BC8D-3729-4F0C-973B-F63195BA544D}"/>
              </a:ext>
            </a:extLst>
          </p:cNvPr>
          <p:cNvGraphicFramePr>
            <a:graphicFrameLocks noGrp="1"/>
          </p:cNvGraphicFramePr>
          <p:nvPr>
            <p:ph idx="1"/>
            <p:extLst>
              <p:ext uri="{D42A27DB-BD31-4B8C-83A1-F6EECF244321}">
                <p14:modId xmlns:p14="http://schemas.microsoft.com/office/powerpoint/2010/main" val="102210467"/>
              </p:ext>
            </p:extLst>
          </p:nvPr>
        </p:nvGraphicFramePr>
        <p:xfrm>
          <a:off x="2660862" y="1022740"/>
          <a:ext cx="4031445" cy="3843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26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p:txBody>
          <a:bodyPr/>
          <a:lstStyle/>
          <a:p>
            <a:r>
              <a:rPr lang="en-US" dirty="0">
                <a:solidFill>
                  <a:srgbClr val="C00000"/>
                </a:solidFill>
              </a:rPr>
              <a:t>Tools and Technology</a:t>
            </a:r>
          </a:p>
        </p:txBody>
      </p:sp>
      <p:graphicFrame>
        <p:nvGraphicFramePr>
          <p:cNvPr id="4" name="Content Placeholder 3">
            <a:extLst>
              <a:ext uri="{FF2B5EF4-FFF2-40B4-BE49-F238E27FC236}">
                <a16:creationId xmlns:a16="http://schemas.microsoft.com/office/drawing/2014/main" id="{6E452EE9-028A-46D2-AF47-D3029B83ABBF}"/>
              </a:ext>
            </a:extLst>
          </p:cNvPr>
          <p:cNvGraphicFramePr>
            <a:graphicFrameLocks noGrp="1"/>
          </p:cNvGraphicFramePr>
          <p:nvPr>
            <p:ph idx="1"/>
            <p:extLst>
              <p:ext uri="{D42A27DB-BD31-4B8C-83A1-F6EECF244321}">
                <p14:modId xmlns:p14="http://schemas.microsoft.com/office/powerpoint/2010/main" val="2625541567"/>
              </p:ext>
            </p:extLst>
          </p:nvPr>
        </p:nvGraphicFramePr>
        <p:xfrm>
          <a:off x="4125635" y="988071"/>
          <a:ext cx="4031445" cy="3843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descr="A close up of a logo&#10;&#10;Description automatically generated">
            <a:extLst>
              <a:ext uri="{FF2B5EF4-FFF2-40B4-BE49-F238E27FC236}">
                <a16:creationId xmlns:a16="http://schemas.microsoft.com/office/drawing/2014/main" id="{F8C304A9-0188-4F37-9BC7-55439EA5F9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920" y="1500187"/>
            <a:ext cx="2143125" cy="2143125"/>
          </a:xfrm>
          <a:prstGeom prst="rect">
            <a:avLst/>
          </a:prstGeom>
        </p:spPr>
      </p:pic>
      <p:sp>
        <p:nvSpPr>
          <p:cNvPr id="15" name="Rectangle 14">
            <a:extLst>
              <a:ext uri="{FF2B5EF4-FFF2-40B4-BE49-F238E27FC236}">
                <a16:creationId xmlns:a16="http://schemas.microsoft.com/office/drawing/2014/main" id="{5E26A2B1-A120-4000-9522-1E1848ACD9DB}"/>
              </a:ext>
            </a:extLst>
          </p:cNvPr>
          <p:cNvSpPr/>
          <p:nvPr/>
        </p:nvSpPr>
        <p:spPr>
          <a:xfrm>
            <a:off x="2717198" y="3497255"/>
            <a:ext cx="485369" cy="212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855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312022" y="162512"/>
            <a:ext cx="8229600" cy="606029"/>
          </a:xfrm>
        </p:spPr>
        <p:txBody>
          <a:bodyPr/>
          <a:lstStyle/>
          <a:p>
            <a:r>
              <a:rPr lang="en-US" dirty="0">
                <a:solidFill>
                  <a:srgbClr val="C00000"/>
                </a:solidFill>
              </a:rPr>
              <a:t>Data Analysis</a:t>
            </a:r>
          </a:p>
        </p:txBody>
      </p:sp>
      <p:sp>
        <p:nvSpPr>
          <p:cNvPr id="4" name="Rectangle 3">
            <a:extLst>
              <a:ext uri="{FF2B5EF4-FFF2-40B4-BE49-F238E27FC236}">
                <a16:creationId xmlns:a16="http://schemas.microsoft.com/office/drawing/2014/main" id="{BDDE5798-8245-4F74-9349-810CBC619A85}"/>
              </a:ext>
            </a:extLst>
          </p:cNvPr>
          <p:cNvSpPr/>
          <p:nvPr/>
        </p:nvSpPr>
        <p:spPr>
          <a:xfrm>
            <a:off x="312022" y="911969"/>
            <a:ext cx="8138160" cy="3108960"/>
          </a:xfrm>
          <a:prstGeom prst="rect">
            <a:avLst/>
          </a:prstGeom>
        </p:spPr>
        <p:txBody>
          <a:bodyPr wrap="square" lIns="274320">
            <a:noAutofit/>
          </a:bodyPr>
          <a:lstStyle/>
          <a:p>
            <a:pPr marL="342900" lvl="0" indent="-342900">
              <a:spcBef>
                <a:spcPct val="20000"/>
              </a:spcBef>
              <a:buFont typeface="Arial" panose="020B0604020202020204" pitchFamily="34" charset="0"/>
              <a:buChar char="•"/>
            </a:pPr>
            <a:r>
              <a:rPr lang="en-US" dirty="0"/>
              <a:t>Higher average incomes</a:t>
            </a:r>
          </a:p>
          <a:p>
            <a:pPr marL="342900" lvl="0" indent="-342900">
              <a:spcBef>
                <a:spcPct val="20000"/>
              </a:spcBef>
              <a:buFont typeface="Arial" panose="020B0604020202020204" pitchFamily="34" charset="0"/>
              <a:buChar char="•"/>
            </a:pPr>
            <a:r>
              <a:rPr lang="en-US" dirty="0"/>
              <a:t>Lower unemployment</a:t>
            </a:r>
          </a:p>
          <a:p>
            <a:pPr marL="342900" lvl="0" indent="-342900">
              <a:spcBef>
                <a:spcPct val="20000"/>
              </a:spcBef>
              <a:buFont typeface="Arial" panose="020B0604020202020204" pitchFamily="34" charset="0"/>
              <a:buChar char="•"/>
            </a:pPr>
            <a:r>
              <a:rPr lang="en-US" dirty="0"/>
              <a:t>Lower government borrowing</a:t>
            </a:r>
          </a:p>
          <a:p>
            <a:pPr marL="342900" lvl="0" indent="-342900">
              <a:spcBef>
                <a:spcPct val="20000"/>
              </a:spcBef>
              <a:buFont typeface="Arial" panose="020B0604020202020204" pitchFamily="34" charset="0"/>
              <a:buChar char="•"/>
            </a:pPr>
            <a:r>
              <a:rPr lang="en-US" dirty="0"/>
              <a:t>Improved public services</a:t>
            </a:r>
          </a:p>
          <a:p>
            <a:pPr marL="342900" lvl="0" indent="-342900">
              <a:spcBef>
                <a:spcPct val="20000"/>
              </a:spcBef>
              <a:buFont typeface="Arial" panose="020B0604020202020204" pitchFamily="34" charset="0"/>
              <a:buChar char="•"/>
            </a:pPr>
            <a:r>
              <a:rPr lang="en-US" dirty="0"/>
              <a:t>Money can be spent on protecting the environment</a:t>
            </a:r>
            <a:br>
              <a:rPr lang="en-US" sz="1800" dirty="0"/>
            </a:br>
            <a:r>
              <a:rPr lang="en-US" dirty="0"/>
              <a:t>Investment</a:t>
            </a:r>
          </a:p>
          <a:p>
            <a:pPr marL="342900" lvl="0" indent="-342900">
              <a:spcBef>
                <a:spcPct val="20000"/>
              </a:spcBef>
              <a:buFont typeface="Arial" panose="020B0604020202020204" pitchFamily="34" charset="0"/>
              <a:buChar char="•"/>
            </a:pPr>
            <a:r>
              <a:rPr lang="en-US" dirty="0"/>
              <a:t>Increased research and development</a:t>
            </a:r>
            <a:endParaRPr kumimoji="0" lang="en-US" sz="1800" b="0" i="0" u="none" strike="noStrike" kern="1200" cap="none" spc="0" normalizeH="0" baseline="0" noProof="0" dirty="0">
              <a:ln>
                <a:noFill/>
              </a:ln>
              <a:solidFill>
                <a:srgbClr val="000000"/>
              </a:solidFill>
              <a:effectLst/>
              <a:uLnTx/>
              <a:uFillTx/>
              <a:latin typeface="Abadi" panose="020B0604020104020204" pitchFamily="34" charset="0"/>
            </a:endParaRPr>
          </a:p>
        </p:txBody>
      </p:sp>
    </p:spTree>
    <p:extLst>
      <p:ext uri="{BB962C8B-B14F-4D97-AF65-F5344CB8AC3E}">
        <p14:creationId xmlns:p14="http://schemas.microsoft.com/office/powerpoint/2010/main" val="295996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312022" y="162512"/>
            <a:ext cx="8229600" cy="606029"/>
          </a:xfrm>
        </p:spPr>
        <p:txBody>
          <a:bodyPr/>
          <a:lstStyle/>
          <a:p>
            <a:r>
              <a:rPr lang="en-US" dirty="0">
                <a:solidFill>
                  <a:srgbClr val="C00000"/>
                </a:solidFill>
              </a:rPr>
              <a:t>Data Analysis</a:t>
            </a:r>
          </a:p>
        </p:txBody>
      </p:sp>
      <p:sp>
        <p:nvSpPr>
          <p:cNvPr id="4" name="Rectangle 3">
            <a:extLst>
              <a:ext uri="{FF2B5EF4-FFF2-40B4-BE49-F238E27FC236}">
                <a16:creationId xmlns:a16="http://schemas.microsoft.com/office/drawing/2014/main" id="{BDDE5798-8245-4F74-9349-810CBC619A85}"/>
              </a:ext>
            </a:extLst>
          </p:cNvPr>
          <p:cNvSpPr/>
          <p:nvPr/>
        </p:nvSpPr>
        <p:spPr>
          <a:xfrm>
            <a:off x="312022" y="911969"/>
            <a:ext cx="8138160" cy="3108960"/>
          </a:xfrm>
          <a:prstGeom prst="rect">
            <a:avLst/>
          </a:prstGeom>
        </p:spPr>
        <p:txBody>
          <a:bodyPr wrap="square" lIns="274320">
            <a:noAutofit/>
          </a:bodyPr>
          <a:lstStyle/>
          <a:p>
            <a:pPr marL="342900" lvl="0" indent="-342900">
              <a:spcBef>
                <a:spcPct val="20000"/>
              </a:spcBef>
              <a:buFontTx/>
              <a:buChar char="•"/>
            </a:pPr>
            <a:r>
              <a:rPr lang="en-US" sz="1800" kern="0" dirty="0">
                <a:solidFill>
                  <a:srgbClr val="000000"/>
                </a:solidFill>
                <a:latin typeface="Abadi" panose="020B0604020104020204" pitchFamily="34" charset="0"/>
              </a:rPr>
              <a:t>China’s ranking in the world’s ten largest economies has sure bounced around a lot. </a:t>
            </a:r>
          </a:p>
          <a:p>
            <a:pPr marL="342900" lvl="0" indent="-342900">
              <a:spcBef>
                <a:spcPct val="20000"/>
              </a:spcBef>
              <a:buFontTx/>
              <a:buChar char="•"/>
            </a:pPr>
            <a:r>
              <a:rPr lang="en-US" sz="1800" kern="0" dirty="0">
                <a:solidFill>
                  <a:srgbClr val="000000"/>
                </a:solidFill>
                <a:latin typeface="Abadi" panose="020B0604020104020204" pitchFamily="34" charset="0"/>
              </a:rPr>
              <a:t>It was the world’s fifth largest economy in 1962 and remained in the top ten economies until it dropped out in 1978 and 1979, before returning in 1980, dropping out again for a few years and returning to the top ten in 1982. </a:t>
            </a:r>
          </a:p>
          <a:p>
            <a:pPr marL="342900" lvl="0" indent="-342900">
              <a:spcBef>
                <a:spcPct val="20000"/>
              </a:spcBef>
              <a:buFontTx/>
              <a:buChar char="•"/>
            </a:pPr>
            <a:r>
              <a:rPr lang="en-US" sz="1800" kern="0" dirty="0">
                <a:solidFill>
                  <a:srgbClr val="000000"/>
                </a:solidFill>
                <a:latin typeface="Abadi" panose="020B0604020104020204" pitchFamily="34" charset="0"/>
              </a:rPr>
              <a:t>In 1987, China fell out for a year, came back in 1988, dropped out again in 1989 before returning to the top ten for good in 1992.</a:t>
            </a:r>
          </a:p>
          <a:p>
            <a:pPr marL="342900" indent="-342900">
              <a:buFont typeface="Arial" panose="020B0604020202020204" pitchFamily="34" charset="0"/>
              <a:buChar char="•"/>
            </a:pPr>
            <a:r>
              <a:rPr lang="en-US" sz="1800" dirty="0">
                <a:latin typeface="Abadi" panose="020B0604020104020204" pitchFamily="34" charset="0"/>
              </a:rPr>
              <a:t>As of 2017, the US economy at $19.4 trillion was 58.4% larger than China’s GDP of $12.2 trillion.</a:t>
            </a:r>
          </a:p>
        </p:txBody>
      </p:sp>
    </p:spTree>
    <p:extLst>
      <p:ext uri="{BB962C8B-B14F-4D97-AF65-F5344CB8AC3E}">
        <p14:creationId xmlns:p14="http://schemas.microsoft.com/office/powerpoint/2010/main" val="30564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149509" y="171172"/>
            <a:ext cx="8229600" cy="606029"/>
          </a:xfrm>
        </p:spPr>
        <p:txBody>
          <a:bodyPr/>
          <a:lstStyle/>
          <a:p>
            <a:r>
              <a:rPr lang="en-US" dirty="0">
                <a:solidFill>
                  <a:srgbClr val="C00000"/>
                </a:solidFill>
              </a:rPr>
              <a:t>Top Ten Economies of the World</a:t>
            </a:r>
          </a:p>
        </p:txBody>
      </p:sp>
      <p:pic>
        <p:nvPicPr>
          <p:cNvPr id="3" name="Picture 2">
            <a:extLst>
              <a:ext uri="{FF2B5EF4-FFF2-40B4-BE49-F238E27FC236}">
                <a16:creationId xmlns:a16="http://schemas.microsoft.com/office/drawing/2014/main" id="{0CBC13D6-9F02-49FD-9D8E-BBF1E5830EC6}"/>
              </a:ext>
            </a:extLst>
          </p:cNvPr>
          <p:cNvPicPr>
            <a:picLocks noChangeAspect="1"/>
          </p:cNvPicPr>
          <p:nvPr/>
        </p:nvPicPr>
        <p:blipFill>
          <a:blip r:embed="rId2"/>
          <a:stretch>
            <a:fillRect/>
          </a:stretch>
        </p:blipFill>
        <p:spPr>
          <a:xfrm>
            <a:off x="151678" y="745388"/>
            <a:ext cx="8879647" cy="4251310"/>
          </a:xfrm>
          <a:prstGeom prst="rect">
            <a:avLst/>
          </a:prstGeom>
        </p:spPr>
      </p:pic>
    </p:spTree>
    <p:extLst>
      <p:ext uri="{BB962C8B-B14F-4D97-AF65-F5344CB8AC3E}">
        <p14:creationId xmlns:p14="http://schemas.microsoft.com/office/powerpoint/2010/main" val="245198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153845" y="106175"/>
            <a:ext cx="8229600" cy="606029"/>
          </a:xfrm>
        </p:spPr>
        <p:txBody>
          <a:bodyPr/>
          <a:lstStyle/>
          <a:p>
            <a:r>
              <a:rPr lang="en-US" dirty="0">
                <a:solidFill>
                  <a:srgbClr val="C00000"/>
                </a:solidFill>
              </a:rPr>
              <a:t>Classification of Countries by GDP </a:t>
            </a:r>
          </a:p>
        </p:txBody>
      </p:sp>
      <p:pic>
        <p:nvPicPr>
          <p:cNvPr id="6" name="Picture 5">
            <a:extLst>
              <a:ext uri="{FF2B5EF4-FFF2-40B4-BE49-F238E27FC236}">
                <a16:creationId xmlns:a16="http://schemas.microsoft.com/office/drawing/2014/main" id="{6310E473-FD91-4BCF-98DB-BA4AF9BF36D8}"/>
              </a:ext>
            </a:extLst>
          </p:cNvPr>
          <p:cNvPicPr>
            <a:picLocks noChangeAspect="1"/>
          </p:cNvPicPr>
          <p:nvPr/>
        </p:nvPicPr>
        <p:blipFill>
          <a:blip r:embed="rId2"/>
          <a:stretch>
            <a:fillRect/>
          </a:stretch>
        </p:blipFill>
        <p:spPr>
          <a:xfrm>
            <a:off x="277353" y="684716"/>
            <a:ext cx="4545998" cy="2717199"/>
          </a:xfrm>
          <a:prstGeom prst="rect">
            <a:avLst/>
          </a:prstGeom>
        </p:spPr>
      </p:pic>
      <p:pic>
        <p:nvPicPr>
          <p:cNvPr id="8" name="Picture 7">
            <a:extLst>
              <a:ext uri="{FF2B5EF4-FFF2-40B4-BE49-F238E27FC236}">
                <a16:creationId xmlns:a16="http://schemas.microsoft.com/office/drawing/2014/main" id="{70A75115-554B-C149-A904-A9E7C7808792}"/>
              </a:ext>
            </a:extLst>
          </p:cNvPr>
          <p:cNvPicPr>
            <a:picLocks noChangeAspect="1"/>
          </p:cNvPicPr>
          <p:nvPr/>
        </p:nvPicPr>
        <p:blipFill>
          <a:blip r:embed="rId3"/>
          <a:stretch>
            <a:fillRect/>
          </a:stretch>
        </p:blipFill>
        <p:spPr>
          <a:xfrm>
            <a:off x="4912955" y="714757"/>
            <a:ext cx="3953692" cy="2687157"/>
          </a:xfrm>
          <a:prstGeom prst="rect">
            <a:avLst/>
          </a:prstGeom>
        </p:spPr>
      </p:pic>
    </p:spTree>
    <p:extLst>
      <p:ext uri="{BB962C8B-B14F-4D97-AF65-F5344CB8AC3E}">
        <p14:creationId xmlns:p14="http://schemas.microsoft.com/office/powerpoint/2010/main" val="197371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7626-7228-47E8-BC66-BF5EDDDF87C8}"/>
              </a:ext>
            </a:extLst>
          </p:cNvPr>
          <p:cNvSpPr>
            <a:spLocks noGrp="1"/>
          </p:cNvSpPr>
          <p:nvPr>
            <p:ph type="title"/>
          </p:nvPr>
        </p:nvSpPr>
        <p:spPr>
          <a:xfrm>
            <a:off x="134342" y="181472"/>
            <a:ext cx="8229600" cy="606029"/>
          </a:xfrm>
        </p:spPr>
        <p:txBody>
          <a:bodyPr/>
          <a:lstStyle/>
          <a:p>
            <a:r>
              <a:rPr lang="en-US" dirty="0">
                <a:solidFill>
                  <a:srgbClr val="C00000"/>
                </a:solidFill>
              </a:rPr>
              <a:t>Country GDP/Population</a:t>
            </a:r>
          </a:p>
        </p:txBody>
      </p:sp>
      <p:pic>
        <p:nvPicPr>
          <p:cNvPr id="4" name="Picture 3">
            <a:extLst>
              <a:ext uri="{FF2B5EF4-FFF2-40B4-BE49-F238E27FC236}">
                <a16:creationId xmlns:a16="http://schemas.microsoft.com/office/drawing/2014/main" id="{3B6B9839-C3A3-3147-B193-165CC7EC6F09}"/>
              </a:ext>
            </a:extLst>
          </p:cNvPr>
          <p:cNvPicPr>
            <a:picLocks noChangeAspect="1"/>
          </p:cNvPicPr>
          <p:nvPr/>
        </p:nvPicPr>
        <p:blipFill>
          <a:blip r:embed="rId2"/>
          <a:stretch>
            <a:fillRect/>
          </a:stretch>
        </p:blipFill>
        <p:spPr>
          <a:xfrm>
            <a:off x="1109620" y="1129679"/>
            <a:ext cx="6371043" cy="3801955"/>
          </a:xfrm>
          <a:prstGeom prst="rect">
            <a:avLst/>
          </a:prstGeom>
        </p:spPr>
      </p:pic>
      <p:sp>
        <p:nvSpPr>
          <p:cNvPr id="5" name="TextBox 4">
            <a:extLst>
              <a:ext uri="{FF2B5EF4-FFF2-40B4-BE49-F238E27FC236}">
                <a16:creationId xmlns:a16="http://schemas.microsoft.com/office/drawing/2014/main" id="{1EE481DB-6C59-2E43-AE72-B9986BFF9CAC}"/>
              </a:ext>
            </a:extLst>
          </p:cNvPr>
          <p:cNvSpPr txBox="1"/>
          <p:nvPr/>
        </p:nvSpPr>
        <p:spPr>
          <a:xfrm>
            <a:off x="1205414" y="2661324"/>
            <a:ext cx="2004075" cy="954107"/>
          </a:xfrm>
          <a:prstGeom prst="rect">
            <a:avLst/>
          </a:prstGeom>
          <a:noFill/>
        </p:spPr>
        <p:txBody>
          <a:bodyPr wrap="none" rtlCol="0">
            <a:spAutoFit/>
          </a:bodyPr>
          <a:lstStyle/>
          <a:p>
            <a:pPr marL="342900" indent="-342900">
              <a:buFont typeface="Arial" panose="020B0604020202020204" pitchFamily="34" charset="0"/>
              <a:buChar char="•"/>
            </a:pPr>
            <a:r>
              <a:rPr lang="en-US" sz="1400" dirty="0">
                <a:solidFill>
                  <a:srgbClr val="C00000"/>
                </a:solidFill>
              </a:rPr>
              <a:t>40% Low mid</a:t>
            </a:r>
          </a:p>
          <a:p>
            <a:pPr marL="342900" indent="-342900">
              <a:buFont typeface="Arial" panose="020B0604020202020204" pitchFamily="34" charset="0"/>
              <a:buChar char="•"/>
            </a:pPr>
            <a:r>
              <a:rPr lang="en-US" sz="1400" dirty="0">
                <a:solidFill>
                  <a:srgbClr val="C00000"/>
                </a:solidFill>
              </a:rPr>
              <a:t>9% Low</a:t>
            </a:r>
          </a:p>
          <a:p>
            <a:pPr marL="342900" indent="-342900">
              <a:buFont typeface="Arial" panose="020B0604020202020204" pitchFamily="34" charset="0"/>
              <a:buChar char="•"/>
            </a:pPr>
            <a:r>
              <a:rPr lang="en-US" sz="1400" dirty="0">
                <a:solidFill>
                  <a:srgbClr val="C00000"/>
                </a:solidFill>
              </a:rPr>
              <a:t>14% High</a:t>
            </a:r>
          </a:p>
          <a:p>
            <a:pPr marL="342900" indent="-342900">
              <a:buFont typeface="Arial" panose="020B0604020202020204" pitchFamily="34" charset="0"/>
              <a:buChar char="•"/>
            </a:pPr>
            <a:r>
              <a:rPr lang="en-US" sz="1400" dirty="0">
                <a:solidFill>
                  <a:srgbClr val="C00000"/>
                </a:solidFill>
              </a:rPr>
              <a:t>37% Upper Middle</a:t>
            </a:r>
          </a:p>
        </p:txBody>
      </p:sp>
    </p:spTree>
    <p:extLst>
      <p:ext uri="{BB962C8B-B14F-4D97-AF65-F5344CB8AC3E}">
        <p14:creationId xmlns:p14="http://schemas.microsoft.com/office/powerpoint/2010/main" val="2309283447"/>
      </p:ext>
    </p:extLst>
  </p:cSld>
  <p:clrMapOvr>
    <a:masterClrMapping/>
  </p:clrMapOvr>
</p:sld>
</file>

<file path=ppt/theme/theme1.xml><?xml version="1.0" encoding="utf-8"?>
<a:theme xmlns:a="http://schemas.openxmlformats.org/drawingml/2006/main" name="_RU_template_SHIELD_logotype_4x3 standard">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7" id="{59DF0DA3-D26E-A545-9E97-A432B5B9B033}" vid="{32B85AF2-5E5E-5342-9653-BB64EBF1C9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SharedWithUsers xmlns="25ce722f-cbee-47ff-9053-e3cbc7474d23">
      <UserInfo>
        <DisplayName>Courtney Stanzione</DisplayName>
        <AccountId>675</AccountId>
        <AccountType/>
      </UserInfo>
      <UserInfo>
        <DisplayName>David Goldman</DisplayName>
        <AccountId>168</AccountId>
        <AccountType/>
      </UserInfo>
      <UserInfo>
        <DisplayName>Ron Ransome</DisplayName>
        <AccountId>676</AccountId>
        <AccountType/>
      </UserInfo>
      <UserInfo>
        <DisplayName>Charles Collick</DisplayName>
        <AccountId>363</AccountId>
        <AccountType/>
      </UserInfo>
      <UserInfo>
        <DisplayName>William Pagan</DisplayName>
        <AccountId>516</AccountId>
        <AccountType/>
      </UserInfo>
      <UserInfo>
        <DisplayName>Christopher Valera</DisplayName>
        <AccountId>364</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3B2FC98240DF4397D088F7ABCB3914" ma:contentTypeVersion="" ma:contentTypeDescription="Create a new document." ma:contentTypeScope="" ma:versionID="46f92f882a342bce3a4d75deaf001369">
  <xsd:schema xmlns:xsd="http://www.w3.org/2001/XMLSchema" xmlns:xs="http://www.w3.org/2001/XMLSchema" xmlns:p="http://schemas.microsoft.com/office/2006/metadata/properties" xmlns:ns2="D58B7C88-2F2F-4BBE-B601-B2DCCB5D34D1" xmlns:ns3="http://schemas.microsoft.com/sharepoint/v4" xmlns:ns4="25ce722f-cbee-47ff-9053-e3cbc7474d23" xmlns:ns5="d58b7c88-2f2f-4bbe-b601-b2dccb5d34d1" targetNamespace="http://schemas.microsoft.com/office/2006/metadata/properties" ma:root="true" ma:fieldsID="279fd6d4f9fccec1b1b192e7affebaa9" ns2:_="" ns3:_="" ns4:_="" ns5:_="">
    <xsd:import namespace="D58B7C88-2F2F-4BBE-B601-B2DCCB5D34D1"/>
    <xsd:import namespace="http://schemas.microsoft.com/sharepoint/v4"/>
    <xsd:import namespace="25ce722f-cbee-47ff-9053-e3cbc7474d23"/>
    <xsd:import namespace="d58b7c88-2f2f-4bbe-b601-b2dccb5d34d1"/>
    <xsd:element name="properties">
      <xsd:complexType>
        <xsd:sequence>
          <xsd:element name="documentManagement">
            <xsd:complexType>
              <xsd:all>
                <xsd:element ref="ns2:MediaServiceMetadata" minOccurs="0"/>
                <xsd:element ref="ns2:MediaServiceFastMetadata" minOccurs="0"/>
                <xsd:element ref="ns3:IconOverlay" minOccurs="0"/>
                <xsd:element ref="ns4:SharedWithUsers" minOccurs="0"/>
                <xsd:element ref="ns4:SharedWithDetails" minOccurs="0"/>
                <xsd:element ref="ns5:MediaServiceAutoKeyPoints" minOccurs="0"/>
                <xsd:element ref="ns5: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8B7C88-2F2F-4BBE-B601-B2DCCB5D34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ce722f-cbee-47ff-9053-e3cbc7474d2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b7c88-2f2f-4bbe-b601-b2dccb5d34d1" elementFormDefault="qualified">
    <xsd:import namespace="http://schemas.microsoft.com/office/2006/documentManagement/types"/>
    <xsd:import namespace="http://schemas.microsoft.com/office/infopath/2007/PartnerControls"/>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B8AAEA-E471-4275-BFB9-D00FF285A97D}">
  <ds:schemaRefs>
    <ds:schemaRef ds:uri="http://schemas.microsoft.com/sharepoint/v3/contenttype/forms"/>
  </ds:schemaRefs>
</ds:datastoreItem>
</file>

<file path=customXml/itemProps2.xml><?xml version="1.0" encoding="utf-8"?>
<ds:datastoreItem xmlns:ds="http://schemas.openxmlformats.org/officeDocument/2006/customXml" ds:itemID="{F0DB3727-753D-4916-9530-C9C0898CBB70}">
  <ds:schemaRefs>
    <ds:schemaRef ds:uri="d58b7c88-2f2f-4bbe-b601-b2dccb5d34d1"/>
    <ds:schemaRef ds:uri="http://www.w3.org/XML/1998/namespace"/>
    <ds:schemaRef ds:uri="http://schemas.microsoft.com/office/infopath/2007/PartnerControls"/>
    <ds:schemaRef ds:uri="http://schemas.microsoft.com/office/2006/metadata/properties"/>
    <ds:schemaRef ds:uri="http://purl.org/dc/terms/"/>
    <ds:schemaRef ds:uri="http://schemas.microsoft.com/sharepoint/v4"/>
    <ds:schemaRef ds:uri="http://purl.org/dc/elements/1.1/"/>
    <ds:schemaRef ds:uri="http://schemas.microsoft.com/office/2006/documentManagement/types"/>
    <ds:schemaRef ds:uri="http://schemas.openxmlformats.org/package/2006/metadata/core-properties"/>
    <ds:schemaRef ds:uri="http://purl.org/dc/dcmitype/"/>
    <ds:schemaRef ds:uri="25ce722f-cbee-47ff-9053-e3cbc7474d23"/>
    <ds:schemaRef ds:uri="D58B7C88-2F2F-4BBE-B601-B2DCCB5D34D1"/>
  </ds:schemaRefs>
</ds:datastoreItem>
</file>

<file path=customXml/itemProps3.xml><?xml version="1.0" encoding="utf-8"?>
<ds:datastoreItem xmlns:ds="http://schemas.openxmlformats.org/officeDocument/2006/customXml" ds:itemID="{A5BC9467-2225-4AA2-8504-D1E5DD96B89F}">
  <ds:schemaRefs>
    <ds:schemaRef ds:uri="25ce722f-cbee-47ff-9053-e3cbc7474d23"/>
    <ds:schemaRef ds:uri="D58B7C88-2F2F-4BBE-B601-B2DCCB5D34D1"/>
    <ds:schemaRef ds:uri="d58b7c88-2f2f-4bbe-b601-b2dccb5d34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4"/>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RU_template_SHIELD_logotype_16x9 widescreen</Template>
  <TotalTime>2616</TotalTime>
  <Words>243</Words>
  <Application>Microsoft Macintosh PowerPoint</Application>
  <PresentationFormat>On-screen Show (16:9)</PresentationFormat>
  <Paragraphs>47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Abadi</vt:lpstr>
      <vt:lpstr>Arial</vt:lpstr>
      <vt:lpstr>Calibri</vt:lpstr>
      <vt:lpstr>Playfair Display</vt:lpstr>
      <vt:lpstr>_RU_template_SHIELD_logotype_4x3 standard</vt:lpstr>
      <vt:lpstr>Economical Classification of Countries World Bank Study</vt:lpstr>
      <vt:lpstr>About World Bank</vt:lpstr>
      <vt:lpstr>End to End Process</vt:lpstr>
      <vt:lpstr>Tools and Technology</vt:lpstr>
      <vt:lpstr>Data Analysis</vt:lpstr>
      <vt:lpstr>Data Analysis</vt:lpstr>
      <vt:lpstr>Top Ten Economies of the World</vt:lpstr>
      <vt:lpstr>Classification of Countries by GDP </vt:lpstr>
      <vt:lpstr>Country GDP/Population</vt:lpstr>
      <vt:lpstr>World Population Analysis</vt:lpstr>
      <vt:lpstr>Population view on world map</vt:lpstr>
      <vt:lpstr>Live Demo</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Tommy Loo</dc:creator>
  <cp:lastModifiedBy>Sumedh Karnik</cp:lastModifiedBy>
  <cp:revision>26</cp:revision>
  <dcterms:created xsi:type="dcterms:W3CDTF">2019-06-04T11:52:10Z</dcterms:created>
  <dcterms:modified xsi:type="dcterms:W3CDTF">2019-09-27T19:07:34Z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0x010100BF3B2FC98240DF4397D088F7ABCB3914</vt:lpwstr>
  </property>
</Properties>
</file>