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3E85-C22E-4950-BCBD-AF6A6A87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22" y="6622"/>
            <a:ext cx="8915399" cy="947716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4F92A-8A60-4B09-97B8-75244E770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563329"/>
            <a:ext cx="8915399" cy="434033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Why Linear Regression: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Linear regression is a common Statistical Data Analysis technique.  It is used to determine the extent to which there is a linear relationship between a dependent variable and one or more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simple linear regression a single independent variable is used to predict the value of a dependent variable.</a:t>
            </a:r>
          </a:p>
          <a:p>
            <a:endParaRPr lang="en-US" dirty="0"/>
          </a:p>
          <a:p>
            <a:r>
              <a:rPr lang="en-US" b="1" dirty="0"/>
              <a:t>Why Random Forest Algorithm: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Random forest algorithm can be used for both classifications and regression task.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provides higher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Random forest classifier will handle the missing values and maintain the accuracy of a large proportion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there are more trees, it won’t allow overfitting trees in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has the power to handle a large data set with higher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889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3E85-C22E-4950-BCBD-AF6A6A87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22" y="6622"/>
            <a:ext cx="8915399" cy="947716"/>
          </a:xfrm>
        </p:spPr>
        <p:txBody>
          <a:bodyPr/>
          <a:lstStyle/>
          <a:p>
            <a:r>
              <a:rPr lang="en-US" dirty="0"/>
              <a:t>Tools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4F92A-8A60-4B09-97B8-75244E770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563329"/>
            <a:ext cx="8915399" cy="4340333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Data normalization and storage: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AWS S3: Created bucket to store raw csv data extracted from UN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AWS RDS: Use PostgreSQL to store clean data for reporting</a:t>
            </a:r>
          </a:p>
          <a:p>
            <a:endParaRPr lang="en-US" dirty="0"/>
          </a:p>
          <a:p>
            <a:r>
              <a:rPr lang="en-US" b="1" dirty="0"/>
              <a:t>Data Cleansing: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Pandas</a:t>
            </a:r>
          </a:p>
          <a:p>
            <a:endParaRPr lang="en-US" dirty="0"/>
          </a:p>
          <a:p>
            <a:r>
              <a:rPr lang="en-US" b="1" dirty="0"/>
              <a:t>Visualizations: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133838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138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Wisp</vt:lpstr>
      <vt:lpstr>Data Analysis</vt:lpstr>
      <vt:lpstr>Tools and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Steps</dc:title>
  <dc:creator>Santosh Singh</dc:creator>
  <cp:lastModifiedBy>Santosh Singh</cp:lastModifiedBy>
  <cp:revision>4</cp:revision>
  <dcterms:created xsi:type="dcterms:W3CDTF">2019-10-31T20:25:58Z</dcterms:created>
  <dcterms:modified xsi:type="dcterms:W3CDTF">2019-10-31T21:51:07Z</dcterms:modified>
</cp:coreProperties>
</file>