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14" d="100"/>
          <a:sy n="114"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LDA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4D9F-6811-4E28-B993-660A2E1B612D}"/>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CA57E6CB-EE8B-4FA6-863E-AC42D38F7C20}"/>
              </a:ext>
            </a:extLst>
          </p:cNvPr>
          <p:cNvSpPr>
            <a:spLocks noGrp="1"/>
          </p:cNvSpPr>
          <p:nvPr>
            <p:ph idx="1"/>
          </p:nvPr>
        </p:nvSpPr>
        <p:spPr/>
        <p:txBody>
          <a:bodyPr/>
          <a:lstStyle/>
          <a:p>
            <a:r>
              <a:rPr lang="en-US" dirty="0"/>
              <a:t>The performance for bonus part gave an area curve of 78.23%. This was not expected since it incorporated PCA and LDA. As a result, I was expecting a curve 80% or better.</a:t>
            </a:r>
          </a:p>
        </p:txBody>
      </p:sp>
    </p:spTree>
    <p:extLst>
      <p:ext uri="{BB962C8B-B14F-4D97-AF65-F5344CB8AC3E}">
        <p14:creationId xmlns:p14="http://schemas.microsoft.com/office/powerpoint/2010/main" val="301434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LDA with the 40 samples from the ATT database using the first five images as training and comparing those results with the PCA results for the same criteria (mode)</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20000"/>
          </a:bodyPr>
          <a:lstStyle/>
          <a:p>
            <a:r>
              <a:rPr lang="en-US" dirty="0"/>
              <a:t>Import images from ATT database for first five images from ATT database for training</a:t>
            </a:r>
          </a:p>
          <a:p>
            <a:r>
              <a:rPr lang="en-US" dirty="0"/>
              <a:t>Obtain the average of the training data and normalize the results</a:t>
            </a:r>
          </a:p>
          <a:p>
            <a:r>
              <a:rPr lang="en-US" dirty="0"/>
              <a:t>Obtain the Scatter-Within (SW)</a:t>
            </a:r>
          </a:p>
          <a:p>
            <a:r>
              <a:rPr lang="en-US" dirty="0"/>
              <a:t>Obtain Scatter-Between (SB)</a:t>
            </a:r>
          </a:p>
          <a:p>
            <a:r>
              <a:rPr lang="en-US" dirty="0"/>
              <a:t>Get vector space and obtain eigenvalues/eigenvectors</a:t>
            </a:r>
          </a:p>
          <a:p>
            <a:r>
              <a:rPr lang="en-US" dirty="0"/>
              <a:t>Using test images which are last five images from ATT database for all subjects and multiply it by the vector space</a:t>
            </a:r>
          </a:p>
          <a:p>
            <a:r>
              <a:rPr lang="en-US" dirty="0"/>
              <a:t>Setup labels and run the </a:t>
            </a:r>
            <a:r>
              <a:rPr lang="en-US" dirty="0" err="1"/>
              <a:t>EZRoc</a:t>
            </a:r>
            <a:r>
              <a:rPr lang="en-US" dirty="0"/>
              <a:t> equation to obtain the ROC curve and results</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LDA Mode 1 Results</a:t>
            </a:r>
          </a:p>
        </p:txBody>
      </p:sp>
      <p:pic>
        <p:nvPicPr>
          <p:cNvPr id="3" name="Picture 2">
            <a:extLst>
              <a:ext uri="{FF2B5EF4-FFF2-40B4-BE49-F238E27FC236}">
                <a16:creationId xmlns:a16="http://schemas.microsoft.com/office/drawing/2014/main" id="{99EE528D-9827-4C85-9817-4E439DAB89D7}"/>
              </a:ext>
            </a:extLst>
          </p:cNvPr>
          <p:cNvPicPr>
            <a:picLocks noChangeAspect="1"/>
          </p:cNvPicPr>
          <p:nvPr/>
        </p:nvPicPr>
        <p:blipFill>
          <a:blip r:embed="rId2"/>
          <a:stretch>
            <a:fillRect/>
          </a:stretch>
        </p:blipFill>
        <p:spPr>
          <a:xfrm>
            <a:off x="3275044" y="2097088"/>
            <a:ext cx="5045917" cy="3824555"/>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LDA Mode 1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4011371931"/>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~18%</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~68%</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~80%</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PCA Mode 1 Results (from Earlier Project)</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PCA 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581360600"/>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~30%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r>
              <a:rPr lang="en-US" dirty="0"/>
              <a:t>ROC curves are a plot of false positive rate vs true positive rate. In the ROC curve given in the results, the area under the curve shows accuracy. The larger the area, the more accurate the classifier is. As a result, since the ROC area of LDA for  Mode 1 (94.494 %) was greater than the ROC area of PCA Mode 1 (94.013 %), </a:t>
            </a:r>
            <a:r>
              <a:rPr lang="en-US" b="1" dirty="0"/>
              <a:t>LDA was slightly more accurate than PCA for area.</a:t>
            </a:r>
            <a:endParaRPr lang="en-US" dirty="0"/>
          </a:p>
          <a:p>
            <a:r>
              <a:rPr lang="en-US" dirty="0"/>
              <a:t>EER is also a good measurement of classifier accuracy, and since the EER of LDA Mode 1 (13.35%) was less than PCA Mode 1 (14.21%), it also shows that </a:t>
            </a:r>
            <a:r>
              <a:rPr lang="en-US" b="1" dirty="0"/>
              <a:t>LDA Mode 1 was a little more accurate classifier than PCA Mode 1 for EER.</a:t>
            </a:r>
            <a:endParaRPr lang="en-US" dirty="0"/>
          </a:p>
          <a:p>
            <a:pPr lvl="0"/>
            <a:r>
              <a:rPr lang="en-US" dirty="0"/>
              <a:t>This makes sense because LDA is known to perform better than PCA given the same situations in which there is a lot of data. This is also supported by paper form the reading assignment “An Efficient LDA Algorithm for Face Recognition” by Yang, Yu, and Kunz, when it says: </a:t>
            </a:r>
            <a:r>
              <a:rPr lang="en-US" i="1" dirty="0"/>
              <a:t>“…the Linear Discriminant Analysis (LDA) approach outperforms the Principal Component Analysis (PCA) approach in face recognition tasks...</a:t>
            </a:r>
            <a:r>
              <a:rPr lang="en-US" dirty="0"/>
              <a:t>” As a result, it is no surprise that the results showed better performance for LDA. Also, in the publication it mentions that </a:t>
            </a:r>
            <a:r>
              <a:rPr lang="en-US" i="1" dirty="0"/>
              <a:t>“Without any preprocessing step, the best recognition rate for the new algorithm is 95%, which is compatible to the best result obtained by other researchers on the same test set using different algorithms.</a:t>
            </a:r>
            <a:r>
              <a:rPr lang="en-US" dirty="0"/>
              <a:t>” Since the results were ~94.5% for LDA and ~94% for PCA, both are pretty close to 95%. </a:t>
            </a:r>
            <a:r>
              <a:rPr lang="en-US" b="1" dirty="0"/>
              <a:t>Therefore, this shows that the results were fairly accurate.</a:t>
            </a:r>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356</TotalTime>
  <Words>578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Trebuchet MS</vt:lpstr>
      <vt:lpstr>Tw Cen MT</vt:lpstr>
      <vt:lpstr>Circuit</vt:lpstr>
      <vt:lpstr>LDA Project</vt:lpstr>
      <vt:lpstr>Project Goal</vt:lpstr>
      <vt:lpstr>Steps</vt:lpstr>
      <vt:lpstr>Criteria</vt:lpstr>
      <vt:lpstr>LDA Mode 1 Results</vt:lpstr>
      <vt:lpstr>LDA Mode 1 Analysis</vt:lpstr>
      <vt:lpstr>PCA Mode 1 Results (from Earlier Project)</vt:lpstr>
      <vt:lpstr>PCA Mode 1 Analysis</vt:lpstr>
      <vt:lpstr>Justification</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29</cp:revision>
  <dcterms:created xsi:type="dcterms:W3CDTF">2018-03-18T23:11:15Z</dcterms:created>
  <dcterms:modified xsi:type="dcterms:W3CDTF">2018-04-13T06:06:23Z</dcterms:modified>
</cp:coreProperties>
</file>