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283" r:id="rId3"/>
    <p:sldId id="284" r:id="rId4"/>
    <p:sldId id="285" r:id="rId5"/>
    <p:sldId id="271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C9C31-267F-419F-8902-6DE8632813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996EBAC-5BA9-470A-A02D-D034965631CB}">
      <dgm:prSet phldrT="[Text]"/>
      <dgm:spPr/>
      <dgm:t>
        <a:bodyPr/>
        <a:lstStyle/>
        <a:p>
          <a:r>
            <a:rPr lang="en-CA" b="1" dirty="0"/>
            <a:t>DATA EXTRTACTION</a:t>
          </a:r>
          <a:endParaRPr lang="en-CA" dirty="0"/>
        </a:p>
      </dgm:t>
    </dgm:pt>
    <dgm:pt modelId="{009A06AB-BD80-44FE-912E-3F3B81CE111B}" type="parTrans" cxnId="{01E4143C-055B-4037-8E2A-9051F3FEC9AE}">
      <dgm:prSet/>
      <dgm:spPr/>
      <dgm:t>
        <a:bodyPr/>
        <a:lstStyle/>
        <a:p>
          <a:endParaRPr lang="en-CA"/>
        </a:p>
      </dgm:t>
    </dgm:pt>
    <dgm:pt modelId="{FDA36026-D06A-4692-8849-526627C53E9E}" type="sibTrans" cxnId="{01E4143C-055B-4037-8E2A-9051F3FEC9AE}">
      <dgm:prSet/>
      <dgm:spPr/>
      <dgm:t>
        <a:bodyPr/>
        <a:lstStyle/>
        <a:p>
          <a:endParaRPr lang="en-CA"/>
        </a:p>
      </dgm:t>
    </dgm:pt>
    <dgm:pt modelId="{698FCD23-63E6-42F9-89D0-BC19F31DAA9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Split the xml by the xml tags</a:t>
          </a:r>
        </a:p>
      </dgm:t>
    </dgm:pt>
    <dgm:pt modelId="{A2D3B1B1-3771-4223-A052-EABD46415713}" type="parTrans" cxnId="{26C310E2-055B-408F-B493-8E47FFE30A1D}">
      <dgm:prSet/>
      <dgm:spPr/>
      <dgm:t>
        <a:bodyPr/>
        <a:lstStyle/>
        <a:p>
          <a:endParaRPr lang="en-CA"/>
        </a:p>
      </dgm:t>
    </dgm:pt>
    <dgm:pt modelId="{02814145-608F-46D9-96FE-36B3ADE23C9E}" type="sibTrans" cxnId="{26C310E2-055B-408F-B493-8E47FFE30A1D}">
      <dgm:prSet/>
      <dgm:spPr/>
      <dgm:t>
        <a:bodyPr/>
        <a:lstStyle/>
        <a:p>
          <a:endParaRPr lang="en-CA"/>
        </a:p>
      </dgm:t>
    </dgm:pt>
    <dgm:pt modelId="{2EBED172-962C-4590-9324-66087A2B2D0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Extract following elements</a:t>
          </a:r>
        </a:p>
      </dgm:t>
    </dgm:pt>
    <dgm:pt modelId="{F3B60455-7A46-4425-94B3-0F1CB1926CC5}" type="parTrans" cxnId="{0A2CB830-014F-4A2C-B7D7-36A11F142C46}">
      <dgm:prSet/>
      <dgm:spPr/>
      <dgm:t>
        <a:bodyPr/>
        <a:lstStyle/>
        <a:p>
          <a:endParaRPr lang="en-CA"/>
        </a:p>
      </dgm:t>
    </dgm:pt>
    <dgm:pt modelId="{2543F566-B42E-4C3A-A00A-42BB2A16EC84}" type="sibTrans" cxnId="{0A2CB830-014F-4A2C-B7D7-36A11F142C46}">
      <dgm:prSet/>
      <dgm:spPr/>
      <dgm:t>
        <a:bodyPr/>
        <a:lstStyle/>
        <a:p>
          <a:endParaRPr lang="en-CA"/>
        </a:p>
      </dgm:t>
    </dgm:pt>
    <dgm:pt modelId="{2A518D46-596F-4F86-AF5D-7D2E62034D22}">
      <dgm:prSet phldrT="[Text]"/>
      <dgm:spPr/>
      <dgm:t>
        <a:bodyPr/>
        <a:lstStyle/>
        <a:p>
          <a:r>
            <a:rPr lang="en-CA" dirty="0"/>
            <a:t>Data Cleaning</a:t>
          </a:r>
        </a:p>
      </dgm:t>
    </dgm:pt>
    <dgm:pt modelId="{98D9C1ED-7F75-49AC-809E-48EE1623BD31}" type="parTrans" cxnId="{4FC5927D-A044-45DB-8CD9-BC86141894F9}">
      <dgm:prSet/>
      <dgm:spPr/>
      <dgm:t>
        <a:bodyPr/>
        <a:lstStyle/>
        <a:p>
          <a:endParaRPr lang="en-CA"/>
        </a:p>
      </dgm:t>
    </dgm:pt>
    <dgm:pt modelId="{7334C0FC-21BF-4427-B569-BD7F96536C10}" type="sibTrans" cxnId="{4FC5927D-A044-45DB-8CD9-BC86141894F9}">
      <dgm:prSet/>
      <dgm:spPr/>
      <dgm:t>
        <a:bodyPr/>
        <a:lstStyle/>
        <a:p>
          <a:endParaRPr lang="en-CA"/>
        </a:p>
      </dgm:t>
    </dgm:pt>
    <dgm:pt modelId="{75123276-3EC8-45E5-9D7C-54760A91AF01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Lowercase the text</a:t>
          </a:r>
        </a:p>
      </dgm:t>
    </dgm:pt>
    <dgm:pt modelId="{1EC1D804-2F87-4F66-890B-EADA43758664}" type="parTrans" cxnId="{5DBE65D7-A27C-4EBB-B5A6-F2EFBA694D6D}">
      <dgm:prSet/>
      <dgm:spPr/>
      <dgm:t>
        <a:bodyPr/>
        <a:lstStyle/>
        <a:p>
          <a:endParaRPr lang="en-CA"/>
        </a:p>
      </dgm:t>
    </dgm:pt>
    <dgm:pt modelId="{EBC5C21C-59C0-4914-BB33-58D6517E4948}" type="sibTrans" cxnId="{5DBE65D7-A27C-4EBB-B5A6-F2EFBA694D6D}">
      <dgm:prSet/>
      <dgm:spPr/>
      <dgm:t>
        <a:bodyPr/>
        <a:lstStyle/>
        <a:p>
          <a:endParaRPr lang="en-CA"/>
        </a:p>
      </dgm:t>
    </dgm:pt>
    <dgm:pt modelId="{C4543917-4FEE-4EA0-B8BD-85776853EC88}">
      <dgm:prSet phldrT="[Text]"/>
      <dgm:spPr/>
      <dgm:t>
        <a:bodyPr/>
        <a:lstStyle/>
        <a:p>
          <a:r>
            <a:rPr lang="en-CA" dirty="0"/>
            <a:t>Data Exploration</a:t>
          </a:r>
        </a:p>
      </dgm:t>
    </dgm:pt>
    <dgm:pt modelId="{FD9AFEEB-D60C-4AB4-B01D-5A1110099D2C}" type="parTrans" cxnId="{4CC04772-5CEA-4156-BABE-4CFDCC534B35}">
      <dgm:prSet/>
      <dgm:spPr/>
      <dgm:t>
        <a:bodyPr/>
        <a:lstStyle/>
        <a:p>
          <a:endParaRPr lang="en-CA"/>
        </a:p>
      </dgm:t>
    </dgm:pt>
    <dgm:pt modelId="{808A2F61-B2C3-4473-91EC-DE988B5C4980}" type="sibTrans" cxnId="{4CC04772-5CEA-4156-BABE-4CFDCC534B35}">
      <dgm:prSet/>
      <dgm:spPr/>
      <dgm:t>
        <a:bodyPr/>
        <a:lstStyle/>
        <a:p>
          <a:endParaRPr lang="en-CA"/>
        </a:p>
      </dgm:t>
    </dgm:pt>
    <dgm:pt modelId="{FABDB48F-AE5A-409F-B68E-4B206DC1BFE0}">
      <dgm:prSet phldrT="[Text]"/>
      <dgm:spPr/>
      <dgm:t>
        <a:bodyPr/>
        <a:lstStyle/>
        <a:p>
          <a:r>
            <a:rPr lang="en-CA" dirty="0"/>
            <a:t>Total 8 classes are there in which data is classified</a:t>
          </a:r>
        </a:p>
      </dgm:t>
    </dgm:pt>
    <dgm:pt modelId="{10182B03-67D0-4011-A447-69940F40C98A}" type="parTrans" cxnId="{11F0971C-5232-41F6-9744-7B7FE0776E82}">
      <dgm:prSet/>
      <dgm:spPr/>
      <dgm:t>
        <a:bodyPr/>
        <a:lstStyle/>
        <a:p>
          <a:endParaRPr lang="en-CA"/>
        </a:p>
      </dgm:t>
    </dgm:pt>
    <dgm:pt modelId="{74FD80C7-84F3-4BB6-91BB-5DA5DBA2FADA}" type="sibTrans" cxnId="{11F0971C-5232-41F6-9744-7B7FE0776E82}">
      <dgm:prSet/>
      <dgm:spPr/>
      <dgm:t>
        <a:bodyPr/>
        <a:lstStyle/>
        <a:p>
          <a:endParaRPr lang="en-CA"/>
        </a:p>
      </dgm:t>
    </dgm:pt>
    <dgm:pt modelId="{CE4E4153-C386-4687-8A63-FA1DBDD546B6}">
      <dgm:prSet phldrT="[Text]"/>
      <dgm:spPr/>
      <dgm:t>
        <a:bodyPr/>
        <a:lstStyle/>
        <a:p>
          <a:r>
            <a:rPr lang="en-CA" dirty="0"/>
            <a:t>Data is Imbalanced across the classes(Gathered more data do balance the dataset)</a:t>
          </a:r>
        </a:p>
      </dgm:t>
    </dgm:pt>
    <dgm:pt modelId="{D9ECBB19-7AAE-4A86-A400-8862BB2DE10F}" type="parTrans" cxnId="{453983B8-1A44-4FE1-819F-9961AE798869}">
      <dgm:prSet/>
      <dgm:spPr/>
      <dgm:t>
        <a:bodyPr/>
        <a:lstStyle/>
        <a:p>
          <a:endParaRPr lang="en-CA"/>
        </a:p>
      </dgm:t>
    </dgm:pt>
    <dgm:pt modelId="{3EE7C83F-A073-4911-B7B3-C73BB5C169C3}" type="sibTrans" cxnId="{453983B8-1A44-4FE1-819F-9961AE798869}">
      <dgm:prSet/>
      <dgm:spPr/>
      <dgm:t>
        <a:bodyPr/>
        <a:lstStyle/>
        <a:p>
          <a:endParaRPr lang="en-CA"/>
        </a:p>
      </dgm:t>
    </dgm:pt>
    <dgm:pt modelId="{116EEE9D-ACD4-4FA6-A61D-21A68164755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CA" dirty="0"/>
        </a:p>
      </dgm:t>
    </dgm:pt>
    <dgm:pt modelId="{E3516ACE-C41D-4D1E-9CD3-77E1C1C07DCD}" type="parTrans" cxnId="{71468FFE-CF17-4DFF-8AA0-8048A8D4F963}">
      <dgm:prSet/>
      <dgm:spPr/>
      <dgm:t>
        <a:bodyPr/>
        <a:lstStyle/>
        <a:p>
          <a:endParaRPr lang="en-CA"/>
        </a:p>
      </dgm:t>
    </dgm:pt>
    <dgm:pt modelId="{097527F6-EDEC-49A4-9E9E-0D02584035BA}" type="sibTrans" cxnId="{71468FFE-CF17-4DFF-8AA0-8048A8D4F963}">
      <dgm:prSet/>
      <dgm:spPr/>
      <dgm:t>
        <a:bodyPr/>
        <a:lstStyle/>
        <a:p>
          <a:endParaRPr lang="en-CA"/>
        </a:p>
      </dgm:t>
    </dgm:pt>
    <dgm:pt modelId="{6DC3DEDC-20FC-4002-ABB7-F21C7E06A92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/>
            <a:t>invention-title</a:t>
          </a:r>
        </a:p>
      </dgm:t>
    </dgm:pt>
    <dgm:pt modelId="{BE39715F-542A-4BA7-A633-B58296C98D48}" type="parTrans" cxnId="{F12DD6C8-FDC9-405F-920D-D3F9AD35208E}">
      <dgm:prSet/>
      <dgm:spPr/>
      <dgm:t>
        <a:bodyPr/>
        <a:lstStyle/>
        <a:p>
          <a:endParaRPr lang="en-CA"/>
        </a:p>
      </dgm:t>
    </dgm:pt>
    <dgm:pt modelId="{FCC21EA0-086C-4360-967B-88A58440592E}" type="sibTrans" cxnId="{F12DD6C8-FDC9-405F-920D-D3F9AD35208E}">
      <dgm:prSet/>
      <dgm:spPr/>
      <dgm:t>
        <a:bodyPr/>
        <a:lstStyle/>
        <a:p>
          <a:endParaRPr lang="en-CA"/>
        </a:p>
      </dgm:t>
    </dgm:pt>
    <dgm:pt modelId="{7522AB2B-216B-4998-8C76-C6350021DBFB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 err="1"/>
            <a:t>patent_num</a:t>
          </a:r>
          <a:endParaRPr lang="en-CA" dirty="0"/>
        </a:p>
      </dgm:t>
    </dgm:pt>
    <dgm:pt modelId="{B9588DE5-8E42-4106-AECD-4A2E2E6D3AC5}" type="parTrans" cxnId="{53B7E41E-4612-431E-8520-DD008AC16B94}">
      <dgm:prSet/>
      <dgm:spPr/>
      <dgm:t>
        <a:bodyPr/>
        <a:lstStyle/>
        <a:p>
          <a:endParaRPr lang="en-CA"/>
        </a:p>
      </dgm:t>
    </dgm:pt>
    <dgm:pt modelId="{26FBB888-7953-49FB-84B9-63E5FD4C4F2B}" type="sibTrans" cxnId="{53B7E41E-4612-431E-8520-DD008AC16B94}">
      <dgm:prSet/>
      <dgm:spPr/>
      <dgm:t>
        <a:bodyPr/>
        <a:lstStyle/>
        <a:p>
          <a:endParaRPr lang="en-CA"/>
        </a:p>
      </dgm:t>
    </dgm:pt>
    <dgm:pt modelId="{DCBFB562-4DC4-4BBD-9936-0DD4245BFCDB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 err="1"/>
            <a:t>patent_date</a:t>
          </a:r>
          <a:endParaRPr lang="en-CA" dirty="0"/>
        </a:p>
      </dgm:t>
    </dgm:pt>
    <dgm:pt modelId="{7CD3C20F-8B22-4908-BA27-263524334F47}" type="parTrans" cxnId="{FA260A56-47DB-4871-8296-FB3ABB91B53F}">
      <dgm:prSet/>
      <dgm:spPr/>
      <dgm:t>
        <a:bodyPr/>
        <a:lstStyle/>
        <a:p>
          <a:endParaRPr lang="en-CA"/>
        </a:p>
      </dgm:t>
    </dgm:pt>
    <dgm:pt modelId="{EB44F251-7CAB-43B8-81BD-9AC7DB91E528}" type="sibTrans" cxnId="{FA260A56-47DB-4871-8296-FB3ABB91B53F}">
      <dgm:prSet/>
      <dgm:spPr/>
      <dgm:t>
        <a:bodyPr/>
        <a:lstStyle/>
        <a:p>
          <a:endParaRPr lang="en-CA"/>
        </a:p>
      </dgm:t>
    </dgm:pt>
    <dgm:pt modelId="{4EA14B98-F766-4A57-8EC4-7F81F56B362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 err="1"/>
            <a:t>application_type</a:t>
          </a:r>
          <a:endParaRPr lang="en-CA" dirty="0"/>
        </a:p>
      </dgm:t>
    </dgm:pt>
    <dgm:pt modelId="{50D9C737-8A9F-410C-B1C9-322AE3100FBC}" type="parTrans" cxnId="{32BEACCE-8FF6-40E5-A61A-05192DE7A224}">
      <dgm:prSet/>
      <dgm:spPr/>
      <dgm:t>
        <a:bodyPr/>
        <a:lstStyle/>
        <a:p>
          <a:endParaRPr lang="en-CA"/>
        </a:p>
      </dgm:t>
    </dgm:pt>
    <dgm:pt modelId="{10B6CB99-3811-4E87-962A-A4AE89AEC355}" type="sibTrans" cxnId="{32BEACCE-8FF6-40E5-A61A-05192DE7A224}">
      <dgm:prSet/>
      <dgm:spPr/>
      <dgm:t>
        <a:bodyPr/>
        <a:lstStyle/>
        <a:p>
          <a:endParaRPr lang="en-CA"/>
        </a:p>
      </dgm:t>
    </dgm:pt>
    <dgm:pt modelId="{DB73006F-358F-4FE5-8C5E-BFA5D4FC574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/>
            <a:t>Inventors</a:t>
          </a:r>
          <a:endParaRPr lang="en-CA" dirty="0"/>
        </a:p>
      </dgm:t>
    </dgm:pt>
    <dgm:pt modelId="{3AE01FF7-34E5-4014-8488-C6C653913EDE}" type="parTrans" cxnId="{18EEA257-5220-4027-A84E-C56DD3FEA23C}">
      <dgm:prSet/>
      <dgm:spPr/>
      <dgm:t>
        <a:bodyPr/>
        <a:lstStyle/>
        <a:p>
          <a:endParaRPr lang="en-CA"/>
        </a:p>
      </dgm:t>
    </dgm:pt>
    <dgm:pt modelId="{BEC61A10-8588-4FD0-A0CD-E6C38E7E94B9}" type="sibTrans" cxnId="{18EEA257-5220-4027-A84E-C56DD3FEA23C}">
      <dgm:prSet/>
      <dgm:spPr/>
      <dgm:t>
        <a:bodyPr/>
        <a:lstStyle/>
        <a:p>
          <a:endParaRPr lang="en-CA"/>
        </a:p>
      </dgm:t>
    </dgm:pt>
    <dgm:pt modelId="{8E69FBE4-5E67-48EF-8486-91F9C01C63B8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/>
            <a:t>Abstract</a:t>
          </a:r>
        </a:p>
      </dgm:t>
    </dgm:pt>
    <dgm:pt modelId="{BC273351-3193-42E0-A125-CA85E4B985F1}" type="parTrans" cxnId="{3FF30A27-4198-4077-8272-909FD880CE23}">
      <dgm:prSet/>
      <dgm:spPr/>
      <dgm:t>
        <a:bodyPr/>
        <a:lstStyle/>
        <a:p>
          <a:endParaRPr lang="en-CA"/>
        </a:p>
      </dgm:t>
    </dgm:pt>
    <dgm:pt modelId="{C1177B8A-9D2C-4EAB-8686-7158181B74CB}" type="sibTrans" cxnId="{3FF30A27-4198-4077-8272-909FD880CE23}">
      <dgm:prSet/>
      <dgm:spPr/>
      <dgm:t>
        <a:bodyPr/>
        <a:lstStyle/>
        <a:p>
          <a:endParaRPr lang="en-CA"/>
        </a:p>
      </dgm:t>
    </dgm:pt>
    <dgm:pt modelId="{FDAD2A69-E28B-403E-B9A5-617FF8CC0776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/>
            <a:t>Description</a:t>
          </a:r>
        </a:p>
      </dgm:t>
    </dgm:pt>
    <dgm:pt modelId="{CAB104FE-85E6-4469-B688-D6730D2FA958}" type="parTrans" cxnId="{C207A01A-2799-4AC9-B275-E0308FFD8003}">
      <dgm:prSet/>
      <dgm:spPr/>
      <dgm:t>
        <a:bodyPr/>
        <a:lstStyle/>
        <a:p>
          <a:endParaRPr lang="en-CA"/>
        </a:p>
      </dgm:t>
    </dgm:pt>
    <dgm:pt modelId="{54726534-A069-458E-8AC5-D9BCF9E2AC13}" type="sibTrans" cxnId="{C207A01A-2799-4AC9-B275-E0308FFD8003}">
      <dgm:prSet/>
      <dgm:spPr/>
      <dgm:t>
        <a:bodyPr/>
        <a:lstStyle/>
        <a:p>
          <a:endParaRPr lang="en-CA"/>
        </a:p>
      </dgm:t>
    </dgm:pt>
    <dgm:pt modelId="{7CC388B3-2A4C-4EB6-B52D-91B5FB28EB7B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dirty="0"/>
            <a:t>Claims</a:t>
          </a:r>
        </a:p>
      </dgm:t>
    </dgm:pt>
    <dgm:pt modelId="{B97ED855-DD61-4830-A415-8FB11BF6337A}" type="parTrans" cxnId="{A636D924-A370-4841-9416-8928407454BF}">
      <dgm:prSet/>
      <dgm:spPr/>
      <dgm:t>
        <a:bodyPr/>
        <a:lstStyle/>
        <a:p>
          <a:endParaRPr lang="en-CA"/>
        </a:p>
      </dgm:t>
    </dgm:pt>
    <dgm:pt modelId="{CB125F7B-7C6D-4302-9846-7315763DE949}" type="sibTrans" cxnId="{A636D924-A370-4841-9416-8928407454BF}">
      <dgm:prSet/>
      <dgm:spPr/>
      <dgm:t>
        <a:bodyPr/>
        <a:lstStyle/>
        <a:p>
          <a:endParaRPr lang="en-CA"/>
        </a:p>
      </dgm:t>
    </dgm:pt>
    <dgm:pt modelId="{EC8EB0E9-7C10-45C4-A140-14B32FC6F6AD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Remove stop words</a:t>
          </a:r>
        </a:p>
      </dgm:t>
    </dgm:pt>
    <dgm:pt modelId="{D3F8A0CB-AC87-474C-B288-03C3A0CE975F}" type="parTrans" cxnId="{4719F59B-2549-41F9-A2A8-B917A0F39641}">
      <dgm:prSet/>
      <dgm:spPr/>
      <dgm:t>
        <a:bodyPr/>
        <a:lstStyle/>
        <a:p>
          <a:endParaRPr lang="en-CA"/>
        </a:p>
      </dgm:t>
    </dgm:pt>
    <dgm:pt modelId="{C37091B1-D539-44F9-AA39-E107B806FE99}" type="sibTrans" cxnId="{4719F59B-2549-41F9-A2A8-B917A0F39641}">
      <dgm:prSet/>
      <dgm:spPr/>
      <dgm:t>
        <a:bodyPr/>
        <a:lstStyle/>
        <a:p>
          <a:endParaRPr lang="en-CA"/>
        </a:p>
      </dgm:t>
    </dgm:pt>
    <dgm:pt modelId="{1874810C-7015-4726-8875-0E25FEEC15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Perform Lemmatization</a:t>
          </a:r>
        </a:p>
      </dgm:t>
    </dgm:pt>
    <dgm:pt modelId="{ECFFCA58-30A6-412E-8F56-A655C8CCA7D5}" type="parTrans" cxnId="{7B93546A-74BE-4CFE-88B9-FB958AA68430}">
      <dgm:prSet/>
      <dgm:spPr/>
      <dgm:t>
        <a:bodyPr/>
        <a:lstStyle/>
        <a:p>
          <a:endParaRPr lang="en-CA"/>
        </a:p>
      </dgm:t>
    </dgm:pt>
    <dgm:pt modelId="{25633F7B-7CF0-46D9-AFF1-5275954957D3}" type="sibTrans" cxnId="{7B93546A-74BE-4CFE-88B9-FB958AA68430}">
      <dgm:prSet/>
      <dgm:spPr/>
      <dgm:t>
        <a:bodyPr/>
        <a:lstStyle/>
        <a:p>
          <a:endParaRPr lang="en-CA"/>
        </a:p>
      </dgm:t>
    </dgm:pt>
    <dgm:pt modelId="{E4B8A06B-F2A5-4CEF-A354-A8EFDF57FBA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Remove numbers</a:t>
          </a:r>
        </a:p>
      </dgm:t>
    </dgm:pt>
    <dgm:pt modelId="{EEB06A79-4145-4FF6-8981-ABC0899A7155}" type="parTrans" cxnId="{84E07B47-B11A-4F53-8139-6F0B8C3C069A}">
      <dgm:prSet/>
      <dgm:spPr/>
      <dgm:t>
        <a:bodyPr/>
        <a:lstStyle/>
        <a:p>
          <a:endParaRPr lang="en-CA"/>
        </a:p>
      </dgm:t>
    </dgm:pt>
    <dgm:pt modelId="{8B1BDC71-CC89-4F11-983A-F19A434A2153}" type="sibTrans" cxnId="{84E07B47-B11A-4F53-8139-6F0B8C3C069A}">
      <dgm:prSet/>
      <dgm:spPr/>
      <dgm:t>
        <a:bodyPr/>
        <a:lstStyle/>
        <a:p>
          <a:endParaRPr lang="en-CA"/>
        </a:p>
      </dgm:t>
    </dgm:pt>
    <dgm:pt modelId="{5EF0B90B-F7F7-4893-97CB-9C12CA6BA29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Remove punctuation</a:t>
          </a:r>
        </a:p>
      </dgm:t>
    </dgm:pt>
    <dgm:pt modelId="{49532A2C-BBB8-4022-BF21-E8E8A4090749}" type="parTrans" cxnId="{BCC7E9A5-983A-409B-80CF-DDF9B17108ED}">
      <dgm:prSet/>
      <dgm:spPr/>
      <dgm:t>
        <a:bodyPr/>
        <a:lstStyle/>
        <a:p>
          <a:endParaRPr lang="en-CA"/>
        </a:p>
      </dgm:t>
    </dgm:pt>
    <dgm:pt modelId="{AEF920C5-E58D-4A90-8CC8-A0226A39B776}" type="sibTrans" cxnId="{BCC7E9A5-983A-409B-80CF-DDF9B17108ED}">
      <dgm:prSet/>
      <dgm:spPr/>
      <dgm:t>
        <a:bodyPr/>
        <a:lstStyle/>
        <a:p>
          <a:endParaRPr lang="en-CA"/>
        </a:p>
      </dgm:t>
    </dgm:pt>
    <dgm:pt modelId="{DA95FE85-D061-4640-AE52-A0AF70561413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A- HUMAN NECESSITIES</a:t>
          </a:r>
          <a:endParaRPr lang="en-CA" dirty="0"/>
        </a:p>
      </dgm:t>
    </dgm:pt>
    <dgm:pt modelId="{451B8667-9EC3-4641-89FB-0FD255DF90E3}" type="parTrans" cxnId="{A31DD8C6-8A21-4D25-8C01-3DC6FB7F9A89}">
      <dgm:prSet/>
      <dgm:spPr/>
      <dgm:t>
        <a:bodyPr/>
        <a:lstStyle/>
        <a:p>
          <a:endParaRPr lang="en-CA"/>
        </a:p>
      </dgm:t>
    </dgm:pt>
    <dgm:pt modelId="{E22FA145-62A3-4757-BDBD-32CAD80324FB}" type="sibTrans" cxnId="{A31DD8C6-8A21-4D25-8C01-3DC6FB7F9A89}">
      <dgm:prSet/>
      <dgm:spPr/>
      <dgm:t>
        <a:bodyPr/>
        <a:lstStyle/>
        <a:p>
          <a:endParaRPr lang="en-CA"/>
        </a:p>
      </dgm:t>
    </dgm:pt>
    <dgm:pt modelId="{4DB3B3CC-9BE6-4D41-9519-442197749865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B - PERFORMING OPERATIONS; TRANSPORTING</a:t>
          </a:r>
          <a:endParaRPr lang="en-CA" dirty="0"/>
        </a:p>
      </dgm:t>
    </dgm:pt>
    <dgm:pt modelId="{CD6DB3EC-4AAA-467A-AC93-2658348363E6}" type="parTrans" cxnId="{32C4145D-A221-4E83-979A-33E2DBBC2819}">
      <dgm:prSet/>
      <dgm:spPr/>
      <dgm:t>
        <a:bodyPr/>
        <a:lstStyle/>
        <a:p>
          <a:endParaRPr lang="en-CA"/>
        </a:p>
      </dgm:t>
    </dgm:pt>
    <dgm:pt modelId="{2CA24DD4-7F3B-4B53-A0A5-00C314903435}" type="sibTrans" cxnId="{32C4145D-A221-4E83-979A-33E2DBBC2819}">
      <dgm:prSet/>
      <dgm:spPr/>
      <dgm:t>
        <a:bodyPr/>
        <a:lstStyle/>
        <a:p>
          <a:endParaRPr lang="en-CA"/>
        </a:p>
      </dgm:t>
    </dgm:pt>
    <dgm:pt modelId="{F0462A14-E00E-4F95-BDFD-147B4A3DF35B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H - ELECTRICITY</a:t>
          </a:r>
          <a:endParaRPr lang="en-CA" dirty="0"/>
        </a:p>
      </dgm:t>
    </dgm:pt>
    <dgm:pt modelId="{6BD90D81-1D24-454F-94F4-CA3F5893056B}" type="parTrans" cxnId="{3F08F42A-C52B-434E-8C17-18C68D2499AD}">
      <dgm:prSet/>
      <dgm:spPr/>
      <dgm:t>
        <a:bodyPr/>
        <a:lstStyle/>
        <a:p>
          <a:endParaRPr lang="en-CA"/>
        </a:p>
      </dgm:t>
    </dgm:pt>
    <dgm:pt modelId="{F11B1E14-6F14-40E5-A0BD-2BC46D8874B9}" type="sibTrans" cxnId="{3F08F42A-C52B-434E-8C17-18C68D2499AD}">
      <dgm:prSet/>
      <dgm:spPr/>
      <dgm:t>
        <a:bodyPr/>
        <a:lstStyle/>
        <a:p>
          <a:endParaRPr lang="en-CA"/>
        </a:p>
      </dgm:t>
    </dgm:pt>
    <dgm:pt modelId="{BF4C3AB9-3639-4684-A521-545CD339A1AC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C - CHEMISTRY; METALLURGY</a:t>
          </a:r>
          <a:endParaRPr lang="en-CA" dirty="0"/>
        </a:p>
      </dgm:t>
    </dgm:pt>
    <dgm:pt modelId="{4B5022EB-6B72-49D4-84E3-DE8E4F006C7B}" type="parTrans" cxnId="{02960979-BF0D-4F0C-8B93-F95A52254904}">
      <dgm:prSet/>
      <dgm:spPr/>
      <dgm:t>
        <a:bodyPr/>
        <a:lstStyle/>
        <a:p>
          <a:endParaRPr lang="en-CA"/>
        </a:p>
      </dgm:t>
    </dgm:pt>
    <dgm:pt modelId="{7F49E5BD-99E4-4CE6-886C-BAC2C43D55A3}" type="sibTrans" cxnId="{02960979-BF0D-4F0C-8B93-F95A52254904}">
      <dgm:prSet/>
      <dgm:spPr/>
      <dgm:t>
        <a:bodyPr/>
        <a:lstStyle/>
        <a:p>
          <a:endParaRPr lang="en-CA"/>
        </a:p>
      </dgm:t>
    </dgm:pt>
    <dgm:pt modelId="{21BC7470-92C7-437B-BF75-E3AEA33EE7DF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D - TEXTILES; PAPER</a:t>
          </a:r>
          <a:endParaRPr lang="en-CA" dirty="0"/>
        </a:p>
      </dgm:t>
    </dgm:pt>
    <dgm:pt modelId="{C2B5D0C8-619D-4706-B4D0-61A4268559AB}" type="parTrans" cxnId="{46282E58-923C-423A-AB43-E6CBD46FCFDE}">
      <dgm:prSet/>
      <dgm:spPr/>
      <dgm:t>
        <a:bodyPr/>
        <a:lstStyle/>
        <a:p>
          <a:endParaRPr lang="en-CA"/>
        </a:p>
      </dgm:t>
    </dgm:pt>
    <dgm:pt modelId="{CADC4D5A-CC29-42B7-94A9-1F1935CC1BEF}" type="sibTrans" cxnId="{46282E58-923C-423A-AB43-E6CBD46FCFDE}">
      <dgm:prSet/>
      <dgm:spPr/>
      <dgm:t>
        <a:bodyPr/>
        <a:lstStyle/>
        <a:p>
          <a:endParaRPr lang="en-CA"/>
        </a:p>
      </dgm:t>
    </dgm:pt>
    <dgm:pt modelId="{77945933-6067-425E-B750-481662BCBABF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/>
            <a:t>  E - FIXED CONSTRUCTIONS</a:t>
          </a:r>
          <a:endParaRPr lang="en-CA" dirty="0"/>
        </a:p>
      </dgm:t>
    </dgm:pt>
    <dgm:pt modelId="{A0FA1C08-CCF0-49C0-96BC-BF66B3342AE6}" type="parTrans" cxnId="{884D781A-33B7-4CAE-BC22-E1F7CF9B19C9}">
      <dgm:prSet/>
      <dgm:spPr/>
      <dgm:t>
        <a:bodyPr/>
        <a:lstStyle/>
        <a:p>
          <a:endParaRPr lang="en-CA"/>
        </a:p>
      </dgm:t>
    </dgm:pt>
    <dgm:pt modelId="{6362CF0A-2D9A-43A1-B24B-3FC5823A3E97}" type="sibTrans" cxnId="{884D781A-33B7-4CAE-BC22-E1F7CF9B19C9}">
      <dgm:prSet/>
      <dgm:spPr/>
      <dgm:t>
        <a:bodyPr/>
        <a:lstStyle/>
        <a:p>
          <a:endParaRPr lang="en-CA"/>
        </a:p>
      </dgm:t>
    </dgm:pt>
    <dgm:pt modelId="{F7959346-403B-4603-AD87-FD060FF10252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 </a:t>
          </a:r>
          <a:r>
            <a:rPr lang="en-US" b="0" i="0" dirty="0"/>
            <a:t>  F - MECHANICAL ENGINEERING; LIGHTING; HEATING; WEAPONS; BLASTING</a:t>
          </a:r>
          <a:endParaRPr lang="en-CA" dirty="0"/>
        </a:p>
      </dgm:t>
    </dgm:pt>
    <dgm:pt modelId="{6E2BE475-CBE2-4FBD-9200-8D893AAD6ECB}" type="parTrans" cxnId="{93D5CC22-AE07-4FA2-9053-EA3C09D7E2C0}">
      <dgm:prSet/>
      <dgm:spPr/>
      <dgm:t>
        <a:bodyPr/>
        <a:lstStyle/>
        <a:p>
          <a:endParaRPr lang="en-CA"/>
        </a:p>
      </dgm:t>
    </dgm:pt>
    <dgm:pt modelId="{52C32284-DFAB-475E-A65E-F9893FB31B75}" type="sibTrans" cxnId="{93D5CC22-AE07-4FA2-9053-EA3C09D7E2C0}">
      <dgm:prSet/>
      <dgm:spPr/>
      <dgm:t>
        <a:bodyPr/>
        <a:lstStyle/>
        <a:p>
          <a:endParaRPr lang="en-CA"/>
        </a:p>
      </dgm:t>
    </dgm:pt>
    <dgm:pt modelId="{FF6E612F-8704-4287-A8D4-711D43387C3D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  </a:t>
          </a:r>
          <a:r>
            <a:rPr lang="en-US" b="0" i="0" dirty="0"/>
            <a:t>G - PHYSICS</a:t>
          </a:r>
          <a:endParaRPr lang="en-CA" dirty="0"/>
        </a:p>
      </dgm:t>
    </dgm:pt>
    <dgm:pt modelId="{6AD3D7D1-803A-4D2A-A976-EBE6352E7AFC}" type="parTrans" cxnId="{A6243C4F-386A-418A-9533-EDC53EF4DB8A}">
      <dgm:prSet/>
      <dgm:spPr/>
      <dgm:t>
        <a:bodyPr/>
        <a:lstStyle/>
        <a:p>
          <a:endParaRPr lang="en-CA"/>
        </a:p>
      </dgm:t>
    </dgm:pt>
    <dgm:pt modelId="{278616BE-BD4B-4B2D-B1F7-EB9C3463AD1F}" type="sibTrans" cxnId="{A6243C4F-386A-418A-9533-EDC53EF4DB8A}">
      <dgm:prSet/>
      <dgm:spPr/>
      <dgm:t>
        <a:bodyPr/>
        <a:lstStyle/>
        <a:p>
          <a:endParaRPr lang="en-CA"/>
        </a:p>
      </dgm:t>
    </dgm:pt>
    <dgm:pt modelId="{150E2B62-05B6-4B91-B8B9-D08B7915F3D6}">
      <dgm:prSet phldrT="[Text]"/>
      <dgm:spPr/>
      <dgm:t>
        <a:bodyPr/>
        <a:lstStyle/>
        <a:p>
          <a:endParaRPr lang="en-CA" dirty="0"/>
        </a:p>
      </dgm:t>
    </dgm:pt>
    <dgm:pt modelId="{997D3E9A-8B52-46DD-8408-21CB0070308B}" type="parTrans" cxnId="{075725C9-D7C7-4122-B871-3746170A1B46}">
      <dgm:prSet/>
      <dgm:spPr/>
      <dgm:t>
        <a:bodyPr/>
        <a:lstStyle/>
        <a:p>
          <a:endParaRPr lang="en-CA"/>
        </a:p>
      </dgm:t>
    </dgm:pt>
    <dgm:pt modelId="{FA5A693F-5898-4E2A-A2E6-7F729FB6AF7E}" type="sibTrans" cxnId="{075725C9-D7C7-4122-B871-3746170A1B46}">
      <dgm:prSet/>
      <dgm:spPr/>
      <dgm:t>
        <a:bodyPr/>
        <a:lstStyle/>
        <a:p>
          <a:endParaRPr lang="en-CA"/>
        </a:p>
      </dgm:t>
    </dgm:pt>
    <dgm:pt modelId="{9BD50F44-D05C-4D6F-8095-67C3D362210E}">
      <dgm:prSet phldrT="[Text]"/>
      <dgm:spPr/>
      <dgm:t>
        <a:bodyPr/>
        <a:lstStyle/>
        <a:p>
          <a:r>
            <a:rPr lang="en-CA" dirty="0"/>
            <a:t>Total 7181 samples have been collected with 1000 samples per each class except TEXTILES having 181 samples</a:t>
          </a:r>
        </a:p>
      </dgm:t>
    </dgm:pt>
    <dgm:pt modelId="{6EA6AEAC-9676-4385-9D3E-91DE9CE0C584}" type="parTrans" cxnId="{3DB6E881-D607-405E-9507-3A811C45B63F}">
      <dgm:prSet/>
      <dgm:spPr/>
      <dgm:t>
        <a:bodyPr/>
        <a:lstStyle/>
        <a:p>
          <a:endParaRPr lang="en-CA"/>
        </a:p>
      </dgm:t>
    </dgm:pt>
    <dgm:pt modelId="{85C7509C-BBBF-473B-94E0-F3FDD90EA223}" type="sibTrans" cxnId="{3DB6E881-D607-405E-9507-3A811C45B63F}">
      <dgm:prSet/>
      <dgm:spPr/>
      <dgm:t>
        <a:bodyPr/>
        <a:lstStyle/>
        <a:p>
          <a:endParaRPr lang="en-CA"/>
        </a:p>
      </dgm:t>
    </dgm:pt>
    <dgm:pt modelId="{F369F957-8995-42DE-B9C4-BCD516EB9216}">
      <dgm:prSet phldrT="[Text]"/>
      <dgm:spPr/>
      <dgm:t>
        <a:bodyPr/>
        <a:lstStyle/>
        <a:p>
          <a:endParaRPr lang="en-CA" dirty="0"/>
        </a:p>
      </dgm:t>
    </dgm:pt>
    <dgm:pt modelId="{FC59035A-6AB5-4355-A1E6-7F5E62183895}" type="parTrans" cxnId="{3C40E67E-707A-4A88-888A-D1F3C9170398}">
      <dgm:prSet/>
      <dgm:spPr/>
      <dgm:t>
        <a:bodyPr/>
        <a:lstStyle/>
        <a:p>
          <a:endParaRPr lang="en-CA"/>
        </a:p>
      </dgm:t>
    </dgm:pt>
    <dgm:pt modelId="{87DBE4D6-071B-4778-9993-1D89501A2D3D}" type="sibTrans" cxnId="{3C40E67E-707A-4A88-888A-D1F3C9170398}">
      <dgm:prSet/>
      <dgm:spPr/>
      <dgm:t>
        <a:bodyPr/>
        <a:lstStyle/>
        <a:p>
          <a:endParaRPr lang="en-CA"/>
        </a:p>
      </dgm:t>
    </dgm:pt>
    <dgm:pt modelId="{262136B0-2DD7-40D7-A5E9-6C354BAF420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dirty="0"/>
            <a:t>Collect all the data in </a:t>
          </a:r>
          <a:r>
            <a:rPr lang="en-CA" dirty="0" err="1"/>
            <a:t>datframe</a:t>
          </a:r>
          <a:r>
            <a:rPr lang="en-CA" dirty="0"/>
            <a:t> and save it in csv format</a:t>
          </a:r>
        </a:p>
      </dgm:t>
    </dgm:pt>
    <dgm:pt modelId="{841AB5E4-FBFC-4842-855B-4AD90CE6A326}" type="parTrans" cxnId="{1AC6CBA5-C8D8-4A47-86BB-0F04B366C1C5}">
      <dgm:prSet/>
      <dgm:spPr/>
      <dgm:t>
        <a:bodyPr/>
        <a:lstStyle/>
        <a:p>
          <a:endParaRPr lang="en-CA"/>
        </a:p>
      </dgm:t>
    </dgm:pt>
    <dgm:pt modelId="{B8DA3A37-26E4-41E5-9BFC-FE9C26A5B71B}" type="sibTrans" cxnId="{1AC6CBA5-C8D8-4A47-86BB-0F04B366C1C5}">
      <dgm:prSet/>
      <dgm:spPr/>
      <dgm:t>
        <a:bodyPr/>
        <a:lstStyle/>
        <a:p>
          <a:endParaRPr lang="en-CA"/>
        </a:p>
      </dgm:t>
    </dgm:pt>
    <dgm:pt modelId="{3C83FA78-0A50-4093-A2F1-BFE3CC03CE70}" type="pres">
      <dgm:prSet presAssocID="{A36C9C31-267F-419F-8902-6DE863281305}" presName="Name0" presStyleCnt="0">
        <dgm:presLayoutVars>
          <dgm:dir/>
          <dgm:animLvl val="lvl"/>
          <dgm:resizeHandles val="exact"/>
        </dgm:presLayoutVars>
      </dgm:prSet>
      <dgm:spPr/>
    </dgm:pt>
    <dgm:pt modelId="{AB595A31-7BBE-43B5-A8F1-57681BAE2D0C}" type="pres">
      <dgm:prSet presAssocID="{F996EBAC-5BA9-470A-A02D-D034965631CB}" presName="composite" presStyleCnt="0"/>
      <dgm:spPr/>
    </dgm:pt>
    <dgm:pt modelId="{9386F849-BD30-4FFD-8AB4-A95F3A1A930B}" type="pres">
      <dgm:prSet presAssocID="{F996EBAC-5BA9-470A-A02D-D034965631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CEB7E3-CC7B-407B-8D36-146F95485B06}" type="pres">
      <dgm:prSet presAssocID="{F996EBAC-5BA9-470A-A02D-D034965631CB}" presName="desTx" presStyleLbl="alignAccFollowNode1" presStyleIdx="0" presStyleCnt="3">
        <dgm:presLayoutVars>
          <dgm:bulletEnabled val="1"/>
        </dgm:presLayoutVars>
      </dgm:prSet>
      <dgm:spPr/>
    </dgm:pt>
    <dgm:pt modelId="{16867370-2C4B-4D88-9652-CDBA973E1234}" type="pres">
      <dgm:prSet presAssocID="{FDA36026-D06A-4692-8849-526627C53E9E}" presName="space" presStyleCnt="0"/>
      <dgm:spPr/>
    </dgm:pt>
    <dgm:pt modelId="{2103401E-AA77-421F-AAEA-A8BFBD95514D}" type="pres">
      <dgm:prSet presAssocID="{2A518D46-596F-4F86-AF5D-7D2E62034D22}" presName="composite" presStyleCnt="0"/>
      <dgm:spPr/>
    </dgm:pt>
    <dgm:pt modelId="{D7A863AC-D39B-49B5-90C1-77B68E05BE9F}" type="pres">
      <dgm:prSet presAssocID="{2A518D46-596F-4F86-AF5D-7D2E62034D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DD1EA2B-8A2C-4B37-AEDA-8FB2BEAC0712}" type="pres">
      <dgm:prSet presAssocID="{2A518D46-596F-4F86-AF5D-7D2E62034D22}" presName="desTx" presStyleLbl="alignAccFollowNode1" presStyleIdx="1" presStyleCnt="3">
        <dgm:presLayoutVars>
          <dgm:bulletEnabled val="1"/>
        </dgm:presLayoutVars>
      </dgm:prSet>
      <dgm:spPr/>
    </dgm:pt>
    <dgm:pt modelId="{6B634A77-908F-4202-9C45-0822CA019B13}" type="pres">
      <dgm:prSet presAssocID="{7334C0FC-21BF-4427-B569-BD7F96536C10}" presName="space" presStyleCnt="0"/>
      <dgm:spPr/>
    </dgm:pt>
    <dgm:pt modelId="{F06EB4A8-95D5-4F18-8759-297401360F1B}" type="pres">
      <dgm:prSet presAssocID="{C4543917-4FEE-4EA0-B8BD-85776853EC88}" presName="composite" presStyleCnt="0"/>
      <dgm:spPr/>
    </dgm:pt>
    <dgm:pt modelId="{0D0366C8-07E3-42D3-B21E-13144C68054F}" type="pres">
      <dgm:prSet presAssocID="{C4543917-4FEE-4EA0-B8BD-85776853EC88}" presName="parTx" presStyleLbl="alignNode1" presStyleIdx="2" presStyleCnt="3" custScaleX="118804">
        <dgm:presLayoutVars>
          <dgm:chMax val="0"/>
          <dgm:chPref val="0"/>
          <dgm:bulletEnabled val="1"/>
        </dgm:presLayoutVars>
      </dgm:prSet>
      <dgm:spPr/>
    </dgm:pt>
    <dgm:pt modelId="{0AEA0156-5FE7-4995-AC32-07A2172F20BE}" type="pres">
      <dgm:prSet presAssocID="{C4543917-4FEE-4EA0-B8BD-85776853EC88}" presName="desTx" presStyleLbl="alignAccFollowNode1" presStyleIdx="2" presStyleCnt="3" custScaleX="117967">
        <dgm:presLayoutVars>
          <dgm:bulletEnabled val="1"/>
        </dgm:presLayoutVars>
      </dgm:prSet>
      <dgm:spPr/>
    </dgm:pt>
  </dgm:ptLst>
  <dgm:cxnLst>
    <dgm:cxn modelId="{4A6D0E00-F168-4D09-B9D2-2B84B49047FF}" type="presOf" srcId="{C4543917-4FEE-4EA0-B8BD-85776853EC88}" destId="{0D0366C8-07E3-42D3-B21E-13144C68054F}" srcOrd="0" destOrd="0" presId="urn:microsoft.com/office/officeart/2005/8/layout/hList1"/>
    <dgm:cxn modelId="{0A0CE302-F959-4BEF-9CBC-01DDE2D57C23}" type="presOf" srcId="{21BC7470-92C7-437B-BF75-E3AEA33EE7DF}" destId="{0AEA0156-5FE7-4995-AC32-07A2172F20BE}" srcOrd="0" destOrd="4" presId="urn:microsoft.com/office/officeart/2005/8/layout/hList1"/>
    <dgm:cxn modelId="{A5D8DB18-A0DB-4A34-B408-81F73F309F5B}" type="presOf" srcId="{A36C9C31-267F-419F-8902-6DE863281305}" destId="{3C83FA78-0A50-4093-A2F1-BFE3CC03CE70}" srcOrd="0" destOrd="0" presId="urn:microsoft.com/office/officeart/2005/8/layout/hList1"/>
    <dgm:cxn modelId="{5AF04F19-8FCA-4A73-BA95-C846044C607E}" type="presOf" srcId="{F7959346-403B-4603-AD87-FD060FF10252}" destId="{0AEA0156-5FE7-4995-AC32-07A2172F20BE}" srcOrd="0" destOrd="6" presId="urn:microsoft.com/office/officeart/2005/8/layout/hList1"/>
    <dgm:cxn modelId="{884D781A-33B7-4CAE-BC22-E1F7CF9B19C9}" srcId="{FABDB48F-AE5A-409F-B68E-4B206DC1BFE0}" destId="{77945933-6067-425E-B750-481662BCBABF}" srcOrd="4" destOrd="0" parTransId="{A0FA1C08-CCF0-49C0-96BC-BF66B3342AE6}" sibTransId="{6362CF0A-2D9A-43A1-B24B-3FC5823A3E97}"/>
    <dgm:cxn modelId="{C207A01A-2799-4AC9-B275-E0308FFD8003}" srcId="{2EBED172-962C-4590-9324-66087A2B2D07}" destId="{FDAD2A69-E28B-403E-B9A5-617FF8CC0776}" srcOrd="6" destOrd="0" parTransId="{CAB104FE-85E6-4469-B688-D6730D2FA958}" sibTransId="{54726534-A069-458E-8AC5-D9BCF9E2AC13}"/>
    <dgm:cxn modelId="{11F0971C-5232-41F6-9744-7B7FE0776E82}" srcId="{C4543917-4FEE-4EA0-B8BD-85776853EC88}" destId="{FABDB48F-AE5A-409F-B68E-4B206DC1BFE0}" srcOrd="0" destOrd="0" parTransId="{10182B03-67D0-4011-A447-69940F40C98A}" sibTransId="{74FD80C7-84F3-4BB6-91BB-5DA5DBA2FADA}"/>
    <dgm:cxn modelId="{53B7E41E-4612-431E-8520-DD008AC16B94}" srcId="{2EBED172-962C-4590-9324-66087A2B2D07}" destId="{7522AB2B-216B-4998-8C76-C6350021DBFB}" srcOrd="1" destOrd="0" parTransId="{B9588DE5-8E42-4106-AECD-4A2E2E6D3AC5}" sibTransId="{26FBB888-7953-49FB-84B9-63E5FD4C4F2B}"/>
    <dgm:cxn modelId="{93D5CC22-AE07-4FA2-9053-EA3C09D7E2C0}" srcId="{FABDB48F-AE5A-409F-B68E-4B206DC1BFE0}" destId="{F7959346-403B-4603-AD87-FD060FF10252}" srcOrd="5" destOrd="0" parTransId="{6E2BE475-CBE2-4FBD-9200-8D893AAD6ECB}" sibTransId="{52C32284-DFAB-475E-A65E-F9893FB31B75}"/>
    <dgm:cxn modelId="{6E026C24-031B-4295-9EFD-A5C74A5BCF4F}" type="presOf" srcId="{DCBFB562-4DC4-4BBD-9936-0DD4245BFCDB}" destId="{24CEB7E3-CC7B-407B-8D36-146F95485B06}" srcOrd="0" destOrd="4" presId="urn:microsoft.com/office/officeart/2005/8/layout/hList1"/>
    <dgm:cxn modelId="{A636D924-A370-4841-9416-8928407454BF}" srcId="{2EBED172-962C-4590-9324-66087A2B2D07}" destId="{7CC388B3-2A4C-4EB6-B52D-91B5FB28EB7B}" srcOrd="7" destOrd="0" parTransId="{B97ED855-DD61-4830-A415-8FB11BF6337A}" sibTransId="{CB125F7B-7C6D-4302-9846-7315763DE949}"/>
    <dgm:cxn modelId="{AD9BA026-0CA4-42F1-876E-B2177836492C}" type="presOf" srcId="{8E69FBE4-5E67-48EF-8486-91F9C01C63B8}" destId="{24CEB7E3-CC7B-407B-8D36-146F95485B06}" srcOrd="0" destOrd="7" presId="urn:microsoft.com/office/officeart/2005/8/layout/hList1"/>
    <dgm:cxn modelId="{3FF30A27-4198-4077-8272-909FD880CE23}" srcId="{2EBED172-962C-4590-9324-66087A2B2D07}" destId="{8E69FBE4-5E67-48EF-8486-91F9C01C63B8}" srcOrd="5" destOrd="0" parTransId="{BC273351-3193-42E0-A125-CA85E4B985F1}" sibTransId="{C1177B8A-9D2C-4EAB-8686-7158181B74CB}"/>
    <dgm:cxn modelId="{3F08F42A-C52B-434E-8C17-18C68D2499AD}" srcId="{FABDB48F-AE5A-409F-B68E-4B206DC1BFE0}" destId="{F0462A14-E00E-4F95-BDFD-147B4A3DF35B}" srcOrd="7" destOrd="0" parTransId="{6BD90D81-1D24-454F-94F4-CA3F5893056B}" sibTransId="{F11B1E14-6F14-40E5-A0BD-2BC46D8874B9}"/>
    <dgm:cxn modelId="{7BCB682D-BBD5-4A26-AD78-952836B4F79F}" type="presOf" srcId="{4DB3B3CC-9BE6-4D41-9519-442197749865}" destId="{0AEA0156-5FE7-4995-AC32-07A2172F20BE}" srcOrd="0" destOrd="2" presId="urn:microsoft.com/office/officeart/2005/8/layout/hList1"/>
    <dgm:cxn modelId="{0A2CB830-014F-4A2C-B7D7-36A11F142C46}" srcId="{F996EBAC-5BA9-470A-A02D-D034965631CB}" destId="{2EBED172-962C-4590-9324-66087A2B2D07}" srcOrd="1" destOrd="0" parTransId="{F3B60455-7A46-4425-94B3-0F1CB1926CC5}" sibTransId="{2543F566-B42E-4C3A-A00A-42BB2A16EC84}"/>
    <dgm:cxn modelId="{53B90C37-529B-40F0-A988-6B7CD6D89618}" type="presOf" srcId="{FF6E612F-8704-4287-A8D4-711D43387C3D}" destId="{0AEA0156-5FE7-4995-AC32-07A2172F20BE}" srcOrd="0" destOrd="7" presId="urn:microsoft.com/office/officeart/2005/8/layout/hList1"/>
    <dgm:cxn modelId="{01E4143C-055B-4037-8E2A-9051F3FEC9AE}" srcId="{A36C9C31-267F-419F-8902-6DE863281305}" destId="{F996EBAC-5BA9-470A-A02D-D034965631CB}" srcOrd="0" destOrd="0" parTransId="{009A06AB-BD80-44FE-912E-3F3B81CE111B}" sibTransId="{FDA36026-D06A-4692-8849-526627C53E9E}"/>
    <dgm:cxn modelId="{32C4145D-A221-4E83-979A-33E2DBBC2819}" srcId="{FABDB48F-AE5A-409F-B68E-4B206DC1BFE0}" destId="{4DB3B3CC-9BE6-4D41-9519-442197749865}" srcOrd="1" destOrd="0" parTransId="{CD6DB3EC-4AAA-467A-AC93-2658348363E6}" sibTransId="{2CA24DD4-7F3B-4B53-A0A5-00C314903435}"/>
    <dgm:cxn modelId="{67541F5F-901C-4BF9-8D12-E6E210F3FC72}" type="presOf" srcId="{7522AB2B-216B-4998-8C76-C6350021DBFB}" destId="{24CEB7E3-CC7B-407B-8D36-146F95485B06}" srcOrd="0" destOrd="3" presId="urn:microsoft.com/office/officeart/2005/8/layout/hList1"/>
    <dgm:cxn modelId="{F6E73360-CE46-41B8-B859-933A3A0B6013}" type="presOf" srcId="{7CC388B3-2A4C-4EB6-B52D-91B5FB28EB7B}" destId="{24CEB7E3-CC7B-407B-8D36-146F95485B06}" srcOrd="0" destOrd="9" presId="urn:microsoft.com/office/officeart/2005/8/layout/hList1"/>
    <dgm:cxn modelId="{B0895D67-D4F8-4FF6-B9BA-C47719ADAA02}" type="presOf" srcId="{EC8EB0E9-7C10-45C4-A140-14B32FC6F6AD}" destId="{4DD1EA2B-8A2C-4B37-AEDA-8FB2BEAC0712}" srcOrd="0" destOrd="1" presId="urn:microsoft.com/office/officeart/2005/8/layout/hList1"/>
    <dgm:cxn modelId="{84E07B47-B11A-4F53-8139-6F0B8C3C069A}" srcId="{2A518D46-596F-4F86-AF5D-7D2E62034D22}" destId="{E4B8A06B-F2A5-4CEF-A354-A8EFDF57FBA6}" srcOrd="3" destOrd="0" parTransId="{EEB06A79-4145-4FF6-8981-ABC0899A7155}" sibTransId="{8B1BDC71-CC89-4F11-983A-F19A434A2153}"/>
    <dgm:cxn modelId="{7B93546A-74BE-4CFE-88B9-FB958AA68430}" srcId="{2A518D46-596F-4F86-AF5D-7D2E62034D22}" destId="{1874810C-7015-4726-8875-0E25FEEC15AA}" srcOrd="2" destOrd="0" parTransId="{ECFFCA58-30A6-412E-8F56-A655C8CCA7D5}" sibTransId="{25633F7B-7CF0-46D9-AFF1-5275954957D3}"/>
    <dgm:cxn modelId="{BD3E5B6E-198F-4E44-BE8B-0B501A2A0A94}" type="presOf" srcId="{F369F957-8995-42DE-B9C4-BCD516EB9216}" destId="{0AEA0156-5FE7-4995-AC32-07A2172F20BE}" srcOrd="0" destOrd="11" presId="urn:microsoft.com/office/officeart/2005/8/layout/hList1"/>
    <dgm:cxn modelId="{A6243C4F-386A-418A-9533-EDC53EF4DB8A}" srcId="{FABDB48F-AE5A-409F-B68E-4B206DC1BFE0}" destId="{FF6E612F-8704-4287-A8D4-711D43387C3D}" srcOrd="6" destOrd="0" parTransId="{6AD3D7D1-803A-4D2A-A976-EBE6352E7AFC}" sibTransId="{278616BE-BD4B-4B2D-B1F7-EB9C3463AD1F}"/>
    <dgm:cxn modelId="{4CC04772-5CEA-4156-BABE-4CFDCC534B35}" srcId="{A36C9C31-267F-419F-8902-6DE863281305}" destId="{C4543917-4FEE-4EA0-B8BD-85776853EC88}" srcOrd="2" destOrd="0" parTransId="{FD9AFEEB-D60C-4AB4-B01D-5A1110099D2C}" sibTransId="{808A2F61-B2C3-4473-91EC-DE988B5C4980}"/>
    <dgm:cxn modelId="{80C07754-2B49-4B6D-9A76-AD0CF2F61D85}" type="presOf" srcId="{BF4C3AB9-3639-4684-A521-545CD339A1AC}" destId="{0AEA0156-5FE7-4995-AC32-07A2172F20BE}" srcOrd="0" destOrd="3" presId="urn:microsoft.com/office/officeart/2005/8/layout/hList1"/>
    <dgm:cxn modelId="{FA260A56-47DB-4871-8296-FB3ABB91B53F}" srcId="{2EBED172-962C-4590-9324-66087A2B2D07}" destId="{DCBFB562-4DC4-4BBD-9936-0DD4245BFCDB}" srcOrd="2" destOrd="0" parTransId="{7CD3C20F-8B22-4908-BA27-263524334F47}" sibTransId="{EB44F251-7CAB-43B8-81BD-9AC7DB91E528}"/>
    <dgm:cxn modelId="{84984957-C3C2-486A-9953-BD4081EF0910}" type="presOf" srcId="{CE4E4153-C386-4687-8A63-FA1DBDD546B6}" destId="{0AEA0156-5FE7-4995-AC32-07A2172F20BE}" srcOrd="0" destOrd="9" presId="urn:microsoft.com/office/officeart/2005/8/layout/hList1"/>
    <dgm:cxn modelId="{18EEA257-5220-4027-A84E-C56DD3FEA23C}" srcId="{2EBED172-962C-4590-9324-66087A2B2D07}" destId="{DB73006F-358F-4FE5-8C5E-BFA5D4FC5742}" srcOrd="4" destOrd="0" parTransId="{3AE01FF7-34E5-4014-8488-C6C653913EDE}" sibTransId="{BEC61A10-8588-4FD0-A0CD-E6C38E7E94B9}"/>
    <dgm:cxn modelId="{46282E58-923C-423A-AB43-E6CBD46FCFDE}" srcId="{FABDB48F-AE5A-409F-B68E-4B206DC1BFE0}" destId="{21BC7470-92C7-437B-BF75-E3AEA33EE7DF}" srcOrd="3" destOrd="0" parTransId="{C2B5D0C8-619D-4706-B4D0-61A4268559AB}" sibTransId="{CADC4D5A-CC29-42B7-94A9-1F1935CC1BEF}"/>
    <dgm:cxn modelId="{02960979-BF0D-4F0C-8B93-F95A52254904}" srcId="{FABDB48F-AE5A-409F-B68E-4B206DC1BFE0}" destId="{BF4C3AB9-3639-4684-A521-545CD339A1AC}" srcOrd="2" destOrd="0" parTransId="{4B5022EB-6B72-49D4-84E3-DE8E4F006C7B}" sibTransId="{7F49E5BD-99E4-4CE6-886C-BAC2C43D55A3}"/>
    <dgm:cxn modelId="{2422045A-986F-48F0-9D16-7B4F609F3915}" type="presOf" srcId="{6DC3DEDC-20FC-4002-ABB7-F21C7E06A928}" destId="{24CEB7E3-CC7B-407B-8D36-146F95485B06}" srcOrd="0" destOrd="2" presId="urn:microsoft.com/office/officeart/2005/8/layout/hList1"/>
    <dgm:cxn modelId="{4FC5927D-A044-45DB-8CD9-BC86141894F9}" srcId="{A36C9C31-267F-419F-8902-6DE863281305}" destId="{2A518D46-596F-4F86-AF5D-7D2E62034D22}" srcOrd="1" destOrd="0" parTransId="{98D9C1ED-7F75-49AC-809E-48EE1623BD31}" sibTransId="{7334C0FC-21BF-4427-B569-BD7F96536C10}"/>
    <dgm:cxn modelId="{3C40E67E-707A-4A88-888A-D1F3C9170398}" srcId="{C4543917-4FEE-4EA0-B8BD-85776853EC88}" destId="{F369F957-8995-42DE-B9C4-BCD516EB9216}" srcOrd="3" destOrd="0" parTransId="{FC59035A-6AB5-4355-A1E6-7F5E62183895}" sibTransId="{87DBE4D6-071B-4778-9993-1D89501A2D3D}"/>
    <dgm:cxn modelId="{3DB6E881-D607-405E-9507-3A811C45B63F}" srcId="{C4543917-4FEE-4EA0-B8BD-85776853EC88}" destId="{9BD50F44-D05C-4D6F-8095-67C3D362210E}" srcOrd="2" destOrd="0" parTransId="{6EA6AEAC-9676-4385-9D3E-91DE9CE0C584}" sibTransId="{85C7509C-BBBF-473B-94E0-F3FDD90EA223}"/>
    <dgm:cxn modelId="{78EAE386-5580-4183-8CF4-8649D3F0AA25}" type="presOf" srcId="{FDAD2A69-E28B-403E-B9A5-617FF8CC0776}" destId="{24CEB7E3-CC7B-407B-8D36-146F95485B06}" srcOrd="0" destOrd="8" presId="urn:microsoft.com/office/officeart/2005/8/layout/hList1"/>
    <dgm:cxn modelId="{AE67E98C-59A7-479F-AB9A-B646B0B4B9EF}" type="presOf" srcId="{DA95FE85-D061-4640-AE52-A0AF70561413}" destId="{0AEA0156-5FE7-4995-AC32-07A2172F20BE}" srcOrd="0" destOrd="1" presId="urn:microsoft.com/office/officeart/2005/8/layout/hList1"/>
    <dgm:cxn modelId="{4719F59B-2549-41F9-A2A8-B917A0F39641}" srcId="{2A518D46-596F-4F86-AF5D-7D2E62034D22}" destId="{EC8EB0E9-7C10-45C4-A140-14B32FC6F6AD}" srcOrd="1" destOrd="0" parTransId="{D3F8A0CB-AC87-474C-B288-03C3A0CE975F}" sibTransId="{C37091B1-D539-44F9-AA39-E107B806FE99}"/>
    <dgm:cxn modelId="{7B59A2A0-CFC8-43AD-83AE-09D6EDE02DD9}" type="presOf" srcId="{2EBED172-962C-4590-9324-66087A2B2D07}" destId="{24CEB7E3-CC7B-407B-8D36-146F95485B06}" srcOrd="0" destOrd="1" presId="urn:microsoft.com/office/officeart/2005/8/layout/hList1"/>
    <dgm:cxn modelId="{7E211AA3-8963-4C6F-8623-FEDF56F4A469}" type="presOf" srcId="{DB73006F-358F-4FE5-8C5E-BFA5D4FC5742}" destId="{24CEB7E3-CC7B-407B-8D36-146F95485B06}" srcOrd="0" destOrd="6" presId="urn:microsoft.com/office/officeart/2005/8/layout/hList1"/>
    <dgm:cxn modelId="{3C92D3A3-E860-4128-AB96-1D253221D106}" type="presOf" srcId="{F996EBAC-5BA9-470A-A02D-D034965631CB}" destId="{9386F849-BD30-4FFD-8AB4-A95F3A1A930B}" srcOrd="0" destOrd="0" presId="urn:microsoft.com/office/officeart/2005/8/layout/hList1"/>
    <dgm:cxn modelId="{1AC6CBA5-C8D8-4A47-86BB-0F04B366C1C5}" srcId="{F996EBAC-5BA9-470A-A02D-D034965631CB}" destId="{262136B0-2DD7-40D7-A5E9-6C354BAF420C}" srcOrd="2" destOrd="0" parTransId="{841AB5E4-FBFC-4842-855B-4AD90CE6A326}" sibTransId="{B8DA3A37-26E4-41E5-9BFC-FE9C26A5B71B}"/>
    <dgm:cxn modelId="{BCC7E9A5-983A-409B-80CF-DDF9B17108ED}" srcId="{2A518D46-596F-4F86-AF5D-7D2E62034D22}" destId="{5EF0B90B-F7F7-4893-97CB-9C12CA6BA296}" srcOrd="4" destOrd="0" parTransId="{49532A2C-BBB8-4022-BF21-E8E8A4090749}" sibTransId="{AEF920C5-E58D-4A90-8CC8-A0226A39B776}"/>
    <dgm:cxn modelId="{453983B8-1A44-4FE1-819F-9961AE798869}" srcId="{C4543917-4FEE-4EA0-B8BD-85776853EC88}" destId="{CE4E4153-C386-4687-8A63-FA1DBDD546B6}" srcOrd="1" destOrd="0" parTransId="{D9ECBB19-7AAE-4A86-A400-8862BB2DE10F}" sibTransId="{3EE7C83F-A073-4911-B7B3-C73BB5C169C3}"/>
    <dgm:cxn modelId="{AA938CBE-84F5-4876-AA64-10C94FF21A18}" type="presOf" srcId="{1874810C-7015-4726-8875-0E25FEEC15AA}" destId="{4DD1EA2B-8A2C-4B37-AEDA-8FB2BEAC0712}" srcOrd="0" destOrd="2" presId="urn:microsoft.com/office/officeart/2005/8/layout/hList1"/>
    <dgm:cxn modelId="{09A72BBF-CFB1-44BE-86B6-ED72FD243DBA}" type="presOf" srcId="{262136B0-2DD7-40D7-A5E9-6C354BAF420C}" destId="{24CEB7E3-CC7B-407B-8D36-146F95485B06}" srcOrd="0" destOrd="10" presId="urn:microsoft.com/office/officeart/2005/8/layout/hList1"/>
    <dgm:cxn modelId="{262806C4-E496-49C8-AEAB-FF5F1B34739E}" type="presOf" srcId="{FABDB48F-AE5A-409F-B68E-4B206DC1BFE0}" destId="{0AEA0156-5FE7-4995-AC32-07A2172F20BE}" srcOrd="0" destOrd="0" presId="urn:microsoft.com/office/officeart/2005/8/layout/hList1"/>
    <dgm:cxn modelId="{2072F3C4-0CD2-4756-A3CB-881CBA6775E8}" type="presOf" srcId="{116EEE9D-ACD4-4FA6-A61D-21A681647555}" destId="{24CEB7E3-CC7B-407B-8D36-146F95485B06}" srcOrd="0" destOrd="11" presId="urn:microsoft.com/office/officeart/2005/8/layout/hList1"/>
    <dgm:cxn modelId="{A31DD8C6-8A21-4D25-8C01-3DC6FB7F9A89}" srcId="{FABDB48F-AE5A-409F-B68E-4B206DC1BFE0}" destId="{DA95FE85-D061-4640-AE52-A0AF70561413}" srcOrd="0" destOrd="0" parTransId="{451B8667-9EC3-4641-89FB-0FD255DF90E3}" sibTransId="{E22FA145-62A3-4757-BDBD-32CAD80324FB}"/>
    <dgm:cxn modelId="{F12DD6C8-FDC9-405F-920D-D3F9AD35208E}" srcId="{2EBED172-962C-4590-9324-66087A2B2D07}" destId="{6DC3DEDC-20FC-4002-ABB7-F21C7E06A928}" srcOrd="0" destOrd="0" parTransId="{BE39715F-542A-4BA7-A633-B58296C98D48}" sibTransId="{FCC21EA0-086C-4360-967B-88A58440592E}"/>
    <dgm:cxn modelId="{075725C9-D7C7-4122-B871-3746170A1B46}" srcId="{C4543917-4FEE-4EA0-B8BD-85776853EC88}" destId="{150E2B62-05B6-4B91-B8B9-D08B7915F3D6}" srcOrd="4" destOrd="0" parTransId="{997D3E9A-8B52-46DD-8408-21CB0070308B}" sibTransId="{FA5A693F-5898-4E2A-A2E6-7F729FB6AF7E}"/>
    <dgm:cxn modelId="{32BEACCE-8FF6-40E5-A61A-05192DE7A224}" srcId="{2EBED172-962C-4590-9324-66087A2B2D07}" destId="{4EA14B98-F766-4A57-8EC4-7F81F56B362D}" srcOrd="3" destOrd="0" parTransId="{50D9C737-8A9F-410C-B1C9-322AE3100FBC}" sibTransId="{10B6CB99-3811-4E87-962A-A4AE89AEC355}"/>
    <dgm:cxn modelId="{CEAEACD3-3AE4-449E-B311-D4965DAB595D}" type="presOf" srcId="{75123276-3EC8-45E5-9D7C-54760A91AF01}" destId="{4DD1EA2B-8A2C-4B37-AEDA-8FB2BEAC0712}" srcOrd="0" destOrd="0" presId="urn:microsoft.com/office/officeart/2005/8/layout/hList1"/>
    <dgm:cxn modelId="{5DBE65D7-A27C-4EBB-B5A6-F2EFBA694D6D}" srcId="{2A518D46-596F-4F86-AF5D-7D2E62034D22}" destId="{75123276-3EC8-45E5-9D7C-54760A91AF01}" srcOrd="0" destOrd="0" parTransId="{1EC1D804-2F87-4F66-890B-EADA43758664}" sibTransId="{EBC5C21C-59C0-4914-BB33-58D6517E4948}"/>
    <dgm:cxn modelId="{5C6830D8-4471-449C-B6AA-91F069DD4EF9}" type="presOf" srcId="{5EF0B90B-F7F7-4893-97CB-9C12CA6BA296}" destId="{4DD1EA2B-8A2C-4B37-AEDA-8FB2BEAC0712}" srcOrd="0" destOrd="4" presId="urn:microsoft.com/office/officeart/2005/8/layout/hList1"/>
    <dgm:cxn modelId="{7EDE94DA-C8F3-4436-8EFA-5AF1DC471813}" type="presOf" srcId="{E4B8A06B-F2A5-4CEF-A354-A8EFDF57FBA6}" destId="{4DD1EA2B-8A2C-4B37-AEDA-8FB2BEAC0712}" srcOrd="0" destOrd="3" presId="urn:microsoft.com/office/officeart/2005/8/layout/hList1"/>
    <dgm:cxn modelId="{F3599BDD-FD37-40E8-9A8E-EC149981E1B6}" type="presOf" srcId="{4EA14B98-F766-4A57-8EC4-7F81F56B362D}" destId="{24CEB7E3-CC7B-407B-8D36-146F95485B06}" srcOrd="0" destOrd="5" presId="urn:microsoft.com/office/officeart/2005/8/layout/hList1"/>
    <dgm:cxn modelId="{4AE39CDD-3569-40BE-9BBC-B72FEEEEA57B}" type="presOf" srcId="{9BD50F44-D05C-4D6F-8095-67C3D362210E}" destId="{0AEA0156-5FE7-4995-AC32-07A2172F20BE}" srcOrd="0" destOrd="10" presId="urn:microsoft.com/office/officeart/2005/8/layout/hList1"/>
    <dgm:cxn modelId="{CFE54AE0-1F0D-4381-957C-0B1DCB77F80A}" type="presOf" srcId="{77945933-6067-425E-B750-481662BCBABF}" destId="{0AEA0156-5FE7-4995-AC32-07A2172F20BE}" srcOrd="0" destOrd="5" presId="urn:microsoft.com/office/officeart/2005/8/layout/hList1"/>
    <dgm:cxn modelId="{310D05E1-4D4D-4D14-B732-DDD0074BF334}" type="presOf" srcId="{150E2B62-05B6-4B91-B8B9-D08B7915F3D6}" destId="{0AEA0156-5FE7-4995-AC32-07A2172F20BE}" srcOrd="0" destOrd="12" presId="urn:microsoft.com/office/officeart/2005/8/layout/hList1"/>
    <dgm:cxn modelId="{26C310E2-055B-408F-B493-8E47FFE30A1D}" srcId="{F996EBAC-5BA9-470A-A02D-D034965631CB}" destId="{698FCD23-63E6-42F9-89D0-BC19F31DAA94}" srcOrd="0" destOrd="0" parTransId="{A2D3B1B1-3771-4223-A052-EABD46415713}" sibTransId="{02814145-608F-46D9-96FE-36B3ADE23C9E}"/>
    <dgm:cxn modelId="{B476D3E7-2EE1-4F73-9594-FAC6037354DC}" type="presOf" srcId="{698FCD23-63E6-42F9-89D0-BC19F31DAA94}" destId="{24CEB7E3-CC7B-407B-8D36-146F95485B06}" srcOrd="0" destOrd="0" presId="urn:microsoft.com/office/officeart/2005/8/layout/hList1"/>
    <dgm:cxn modelId="{04E1B0F4-D889-40DB-9D25-403F0B3DA51C}" type="presOf" srcId="{2A518D46-596F-4F86-AF5D-7D2E62034D22}" destId="{D7A863AC-D39B-49B5-90C1-77B68E05BE9F}" srcOrd="0" destOrd="0" presId="urn:microsoft.com/office/officeart/2005/8/layout/hList1"/>
    <dgm:cxn modelId="{593E44FA-CEE2-4531-80F6-CE5FD6AB2FFB}" type="presOf" srcId="{F0462A14-E00E-4F95-BDFD-147B4A3DF35B}" destId="{0AEA0156-5FE7-4995-AC32-07A2172F20BE}" srcOrd="0" destOrd="8" presId="urn:microsoft.com/office/officeart/2005/8/layout/hList1"/>
    <dgm:cxn modelId="{71468FFE-CF17-4DFF-8AA0-8048A8D4F963}" srcId="{262136B0-2DD7-40D7-A5E9-6C354BAF420C}" destId="{116EEE9D-ACD4-4FA6-A61D-21A681647555}" srcOrd="0" destOrd="0" parTransId="{E3516ACE-C41D-4D1E-9CD3-77E1C1C07DCD}" sibTransId="{097527F6-EDEC-49A4-9E9E-0D02584035BA}"/>
    <dgm:cxn modelId="{69BF5FA8-84DF-4BE8-AEE1-8AFD2804D874}" type="presParOf" srcId="{3C83FA78-0A50-4093-A2F1-BFE3CC03CE70}" destId="{AB595A31-7BBE-43B5-A8F1-57681BAE2D0C}" srcOrd="0" destOrd="0" presId="urn:microsoft.com/office/officeart/2005/8/layout/hList1"/>
    <dgm:cxn modelId="{02B5B88B-59A2-4695-A762-FB2139C0A4F0}" type="presParOf" srcId="{AB595A31-7BBE-43B5-A8F1-57681BAE2D0C}" destId="{9386F849-BD30-4FFD-8AB4-A95F3A1A930B}" srcOrd="0" destOrd="0" presId="urn:microsoft.com/office/officeart/2005/8/layout/hList1"/>
    <dgm:cxn modelId="{4554D38E-6D66-4B44-91D4-4B1BC96DCFCD}" type="presParOf" srcId="{AB595A31-7BBE-43B5-A8F1-57681BAE2D0C}" destId="{24CEB7E3-CC7B-407B-8D36-146F95485B06}" srcOrd="1" destOrd="0" presId="urn:microsoft.com/office/officeart/2005/8/layout/hList1"/>
    <dgm:cxn modelId="{4CC53EF2-6789-47D6-8BFB-74B622B394AD}" type="presParOf" srcId="{3C83FA78-0A50-4093-A2F1-BFE3CC03CE70}" destId="{16867370-2C4B-4D88-9652-CDBA973E1234}" srcOrd="1" destOrd="0" presId="urn:microsoft.com/office/officeart/2005/8/layout/hList1"/>
    <dgm:cxn modelId="{B28528B9-7F84-4D88-A2FD-8785A34A9D3E}" type="presParOf" srcId="{3C83FA78-0A50-4093-A2F1-BFE3CC03CE70}" destId="{2103401E-AA77-421F-AAEA-A8BFBD95514D}" srcOrd="2" destOrd="0" presId="urn:microsoft.com/office/officeart/2005/8/layout/hList1"/>
    <dgm:cxn modelId="{038C94DB-0088-4812-9A8C-233D957BF81E}" type="presParOf" srcId="{2103401E-AA77-421F-AAEA-A8BFBD95514D}" destId="{D7A863AC-D39B-49B5-90C1-77B68E05BE9F}" srcOrd="0" destOrd="0" presId="urn:microsoft.com/office/officeart/2005/8/layout/hList1"/>
    <dgm:cxn modelId="{FB9C9260-6B1D-4604-BF7E-673E46918F31}" type="presParOf" srcId="{2103401E-AA77-421F-AAEA-A8BFBD95514D}" destId="{4DD1EA2B-8A2C-4B37-AEDA-8FB2BEAC0712}" srcOrd="1" destOrd="0" presId="urn:microsoft.com/office/officeart/2005/8/layout/hList1"/>
    <dgm:cxn modelId="{FDEE8319-E28A-4F41-AEF3-3E9131AD6C80}" type="presParOf" srcId="{3C83FA78-0A50-4093-A2F1-BFE3CC03CE70}" destId="{6B634A77-908F-4202-9C45-0822CA019B13}" srcOrd="3" destOrd="0" presId="urn:microsoft.com/office/officeart/2005/8/layout/hList1"/>
    <dgm:cxn modelId="{9719B41C-A3CE-4132-A57A-E66D29AD31F2}" type="presParOf" srcId="{3C83FA78-0A50-4093-A2F1-BFE3CC03CE70}" destId="{F06EB4A8-95D5-4F18-8759-297401360F1B}" srcOrd="4" destOrd="0" presId="urn:microsoft.com/office/officeart/2005/8/layout/hList1"/>
    <dgm:cxn modelId="{8AFCD0F2-77AB-4305-92A5-C48E2A6D9EEF}" type="presParOf" srcId="{F06EB4A8-95D5-4F18-8759-297401360F1B}" destId="{0D0366C8-07E3-42D3-B21E-13144C68054F}" srcOrd="0" destOrd="0" presId="urn:microsoft.com/office/officeart/2005/8/layout/hList1"/>
    <dgm:cxn modelId="{371499AB-DA1B-45C5-BB46-BC8E297C7A9A}" type="presParOf" srcId="{F06EB4A8-95D5-4F18-8759-297401360F1B}" destId="{0AEA0156-5FE7-4995-AC32-07A2172F2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TEXTILES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Wash</a:t>
          </a:r>
        </a:p>
        <a:p>
          <a:r>
            <a:rPr lang="en-CA" dirty="0"/>
            <a:t>Laundry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washing machine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laundry treating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6732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25556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28147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ELECTRICITY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network</a:t>
          </a:r>
        </a:p>
        <a:p>
          <a:r>
            <a:rPr lang="en-CA" dirty="0"/>
            <a:t>semiconductor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semiconductor device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base station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 custLinFactNeighborX="-402" custLinFactNeighborY="1274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1859" custScaleY="125538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13551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01268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HUMAN NECESSITIES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bone</a:t>
          </a:r>
        </a:p>
        <a:p>
          <a:r>
            <a:rPr lang="en-CA" dirty="0"/>
            <a:t>patient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plant named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medical device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6732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25556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28147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PHYSICS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data</a:t>
          </a:r>
        </a:p>
        <a:p>
          <a:r>
            <a:rPr lang="en-CA" dirty="0"/>
            <a:t>file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computer program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refractive power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6732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25556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28147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FIXED CONSTRUCTIONS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wellbore</a:t>
          </a:r>
        </a:p>
        <a:p>
          <a:r>
            <a:rPr lang="en-CA" dirty="0"/>
            <a:t>door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drill string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wall structure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 custScaleX="161028" custScaleY="151248" custLinFactNeighborX="1773" custLinFactNeighborY="-11752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6732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25556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28147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53898-1C97-4EA4-A189-F93461DA1B8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D546355C-97D2-4154-88A3-0BCFA5D5D637}">
      <dgm:prSet phldrT="[Text]"/>
      <dgm:spPr/>
      <dgm:t>
        <a:bodyPr/>
        <a:lstStyle/>
        <a:p>
          <a:r>
            <a:rPr lang="en-CA" dirty="0"/>
            <a:t>PERFORMING OPERATIONS; TRANSPORTING</a:t>
          </a:r>
        </a:p>
      </dgm:t>
    </dgm:pt>
    <dgm:pt modelId="{0A2D87CF-D9B2-42BB-A05A-F67B58794917}" type="parTrans" cxnId="{BA452D1F-64A4-4E6D-9EA4-1D1622B0EAB3}">
      <dgm:prSet/>
      <dgm:spPr/>
      <dgm:t>
        <a:bodyPr/>
        <a:lstStyle/>
        <a:p>
          <a:endParaRPr lang="en-CA"/>
        </a:p>
      </dgm:t>
    </dgm:pt>
    <dgm:pt modelId="{294686D6-F9C5-4E8B-B7A6-057940E25CB4}" type="sibTrans" cxnId="{BA452D1F-64A4-4E6D-9EA4-1D1622B0EAB3}">
      <dgm:prSet/>
      <dgm:spPr/>
      <dgm:t>
        <a:bodyPr/>
        <a:lstStyle/>
        <a:p>
          <a:endParaRPr lang="en-CA"/>
        </a:p>
      </dgm:t>
    </dgm:pt>
    <dgm:pt modelId="{2C78DB54-EA48-4ED8-AB64-231D6450570C}">
      <dgm:prSet phldrT="[Text]"/>
      <dgm:spPr/>
      <dgm:t>
        <a:bodyPr/>
        <a:lstStyle/>
        <a:p>
          <a:r>
            <a:rPr lang="en-CA" dirty="0"/>
            <a:t>Printing</a:t>
          </a:r>
        </a:p>
        <a:p>
          <a:r>
            <a:rPr lang="en-CA" dirty="0"/>
            <a:t>vehicle</a:t>
          </a:r>
        </a:p>
      </dgm:t>
    </dgm:pt>
    <dgm:pt modelId="{F7437617-A2E1-4F31-A261-DF4D80BFAFD8}" type="parTrans" cxnId="{455CF9A6-9C1F-4211-9BF5-DF1CBD756487}">
      <dgm:prSet/>
      <dgm:spPr/>
      <dgm:t>
        <a:bodyPr/>
        <a:lstStyle/>
        <a:p>
          <a:endParaRPr lang="en-CA"/>
        </a:p>
      </dgm:t>
    </dgm:pt>
    <dgm:pt modelId="{413B3902-676C-46B2-B19B-1F9A7B16EA18}" type="sibTrans" cxnId="{455CF9A6-9C1F-4211-9BF5-DF1CBD756487}">
      <dgm:prSet/>
      <dgm:spPr/>
      <dgm:t>
        <a:bodyPr/>
        <a:lstStyle/>
        <a:p>
          <a:endParaRPr lang="en-CA"/>
        </a:p>
      </dgm:t>
    </dgm:pt>
    <dgm:pt modelId="{4C762BB3-0D61-4F8E-A7C5-87F64A4F0EC3}">
      <dgm:prSet phldrT="[Text]"/>
      <dgm:spPr/>
      <dgm:t>
        <a:bodyPr/>
        <a:lstStyle/>
        <a:p>
          <a:r>
            <a:rPr lang="en-CA" dirty="0"/>
            <a:t>printing apparatus</a:t>
          </a:r>
        </a:p>
      </dgm:t>
    </dgm:pt>
    <dgm:pt modelId="{278BB609-B1C3-4E4A-BC75-7CE71311206E}" type="parTrans" cxnId="{958EBB82-8EAD-4B75-99A7-9DAF41FC7917}">
      <dgm:prSet/>
      <dgm:spPr/>
      <dgm:t>
        <a:bodyPr/>
        <a:lstStyle/>
        <a:p>
          <a:endParaRPr lang="en-CA"/>
        </a:p>
      </dgm:t>
    </dgm:pt>
    <dgm:pt modelId="{DFEB3AC1-7FF7-4AB3-8605-1CE37F7DDBA9}" type="sibTrans" cxnId="{958EBB82-8EAD-4B75-99A7-9DAF41FC7917}">
      <dgm:prSet/>
      <dgm:spPr/>
      <dgm:t>
        <a:bodyPr/>
        <a:lstStyle/>
        <a:p>
          <a:endParaRPr lang="en-CA"/>
        </a:p>
      </dgm:t>
    </dgm:pt>
    <dgm:pt modelId="{85342391-4B55-4A3C-9021-81AC84DBFB85}">
      <dgm:prSet phldrT="[Text]"/>
      <dgm:spPr/>
      <dgm:t>
        <a:bodyPr/>
        <a:lstStyle/>
        <a:p>
          <a:r>
            <a:rPr lang="en-CA" dirty="0"/>
            <a:t>vehicle body</a:t>
          </a:r>
        </a:p>
      </dgm:t>
    </dgm:pt>
    <dgm:pt modelId="{F7FFDF6F-48BF-4A7F-908D-BB8FD9BF298F}" type="parTrans" cxnId="{81B9D291-0AF6-49C7-9972-82E3F3E132EB}">
      <dgm:prSet/>
      <dgm:spPr/>
      <dgm:t>
        <a:bodyPr/>
        <a:lstStyle/>
        <a:p>
          <a:endParaRPr lang="en-CA"/>
        </a:p>
      </dgm:t>
    </dgm:pt>
    <dgm:pt modelId="{203C85B2-C9CD-4C0B-8CC2-F35616538102}" type="sibTrans" cxnId="{81B9D291-0AF6-49C7-9972-82E3F3E132EB}">
      <dgm:prSet/>
      <dgm:spPr/>
      <dgm:t>
        <a:bodyPr/>
        <a:lstStyle/>
        <a:p>
          <a:endParaRPr lang="en-CA"/>
        </a:p>
      </dgm:t>
    </dgm:pt>
    <dgm:pt modelId="{A0CCEAAD-E29C-4F02-A9D1-6B0ABC9DDAE9}" type="pres">
      <dgm:prSet presAssocID="{FF953898-1C97-4EA4-A189-F93461DA1B8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60AF1A9-8FBD-4849-B20C-971CA574DE46}" type="pres">
      <dgm:prSet presAssocID="{D546355C-97D2-4154-88A3-0BCFA5D5D637}" presName="singleCycle" presStyleCnt="0"/>
      <dgm:spPr/>
    </dgm:pt>
    <dgm:pt modelId="{F86C636B-A532-4099-94DD-4A280E67F670}" type="pres">
      <dgm:prSet presAssocID="{D546355C-97D2-4154-88A3-0BCFA5D5D637}" presName="singleCenter" presStyleLbl="node1" presStyleIdx="0" presStyleCnt="4" custScaleX="135030" custScaleY="113570" custLinFactNeighborX="1267" custLinFactNeighborY="-6386">
        <dgm:presLayoutVars>
          <dgm:chMax val="7"/>
          <dgm:chPref val="7"/>
        </dgm:presLayoutVars>
      </dgm:prSet>
      <dgm:spPr/>
    </dgm:pt>
    <dgm:pt modelId="{D1BFDD41-80B2-4AC8-B708-02B1C9896FAF}" type="pres">
      <dgm:prSet presAssocID="{F7437617-A2E1-4F31-A261-DF4D80BFAFD8}" presName="Name56" presStyleLbl="parChTrans1D2" presStyleIdx="0" presStyleCnt="3"/>
      <dgm:spPr/>
    </dgm:pt>
    <dgm:pt modelId="{56F642C8-C768-47E5-860B-37FAD262AD4F}" type="pres">
      <dgm:prSet presAssocID="{2C78DB54-EA48-4ED8-AB64-231D6450570C}" presName="text0" presStyleLbl="node1" presStyleIdx="1" presStyleCnt="4" custScaleX="316732" custRadScaleRad="97600" custRadScaleInc="-1574">
        <dgm:presLayoutVars>
          <dgm:bulletEnabled val="1"/>
        </dgm:presLayoutVars>
      </dgm:prSet>
      <dgm:spPr/>
    </dgm:pt>
    <dgm:pt modelId="{44BB85A6-3238-4FEF-BE43-24B22164C89C}" type="pres">
      <dgm:prSet presAssocID="{278BB609-B1C3-4E4A-BC75-7CE71311206E}" presName="Name56" presStyleLbl="parChTrans1D2" presStyleIdx="1" presStyleCnt="3"/>
      <dgm:spPr/>
    </dgm:pt>
    <dgm:pt modelId="{3BBFA6EC-6BA9-45B5-B018-A4AE715EDBB0}" type="pres">
      <dgm:prSet presAssocID="{4C762BB3-0D61-4F8E-A7C5-87F64A4F0EC3}" presName="text0" presStyleLbl="node1" presStyleIdx="2" presStyleCnt="4" custScaleX="225556">
        <dgm:presLayoutVars>
          <dgm:bulletEnabled val="1"/>
        </dgm:presLayoutVars>
      </dgm:prSet>
      <dgm:spPr/>
    </dgm:pt>
    <dgm:pt modelId="{46C82266-6444-47E3-8904-39332DFF56EF}" type="pres">
      <dgm:prSet presAssocID="{F7FFDF6F-48BF-4A7F-908D-BB8FD9BF298F}" presName="Name56" presStyleLbl="parChTrans1D2" presStyleIdx="2" presStyleCnt="3"/>
      <dgm:spPr/>
    </dgm:pt>
    <dgm:pt modelId="{D0365ABA-DADE-4FF3-8E20-7BB97A25416A}" type="pres">
      <dgm:prSet presAssocID="{85342391-4B55-4A3C-9021-81AC84DBFB85}" presName="text0" presStyleLbl="node1" presStyleIdx="3" presStyleCnt="4" custScaleX="228147">
        <dgm:presLayoutVars>
          <dgm:bulletEnabled val="1"/>
        </dgm:presLayoutVars>
      </dgm:prSet>
      <dgm:spPr/>
    </dgm:pt>
  </dgm:ptLst>
  <dgm:cxnLst>
    <dgm:cxn modelId="{80A3C60B-B6C6-439C-8693-F269472B36A8}" type="presOf" srcId="{2C78DB54-EA48-4ED8-AB64-231D6450570C}" destId="{56F642C8-C768-47E5-860B-37FAD262AD4F}" srcOrd="0" destOrd="0" presId="urn:microsoft.com/office/officeart/2008/layout/RadialCluster"/>
    <dgm:cxn modelId="{E16C7B1C-6323-4FBA-B8C6-E27CCECA9ED7}" type="presOf" srcId="{85342391-4B55-4A3C-9021-81AC84DBFB85}" destId="{D0365ABA-DADE-4FF3-8E20-7BB97A25416A}" srcOrd="0" destOrd="0" presId="urn:microsoft.com/office/officeart/2008/layout/RadialCluster"/>
    <dgm:cxn modelId="{BA452D1F-64A4-4E6D-9EA4-1D1622B0EAB3}" srcId="{FF953898-1C97-4EA4-A189-F93461DA1B87}" destId="{D546355C-97D2-4154-88A3-0BCFA5D5D637}" srcOrd="0" destOrd="0" parTransId="{0A2D87CF-D9B2-42BB-A05A-F67B58794917}" sibTransId="{294686D6-F9C5-4E8B-B7A6-057940E25CB4}"/>
    <dgm:cxn modelId="{62841A24-EE36-4006-A2BD-3C7220F6EE94}" type="presOf" srcId="{4C762BB3-0D61-4F8E-A7C5-87F64A4F0EC3}" destId="{3BBFA6EC-6BA9-45B5-B018-A4AE715EDBB0}" srcOrd="0" destOrd="0" presId="urn:microsoft.com/office/officeart/2008/layout/RadialCluster"/>
    <dgm:cxn modelId="{23193E66-387C-48CE-BA21-CCBE3937D5EF}" type="presOf" srcId="{278BB609-B1C3-4E4A-BC75-7CE71311206E}" destId="{44BB85A6-3238-4FEF-BE43-24B22164C89C}" srcOrd="0" destOrd="0" presId="urn:microsoft.com/office/officeart/2008/layout/RadialCluster"/>
    <dgm:cxn modelId="{B57EA96D-36E9-45E1-AC37-894BD8FA2A03}" type="presOf" srcId="{F7437617-A2E1-4F31-A261-DF4D80BFAFD8}" destId="{D1BFDD41-80B2-4AC8-B708-02B1C9896FAF}" srcOrd="0" destOrd="0" presId="urn:microsoft.com/office/officeart/2008/layout/RadialCluster"/>
    <dgm:cxn modelId="{11F5DD72-F6EA-46E5-95FE-DA299AB38040}" type="presOf" srcId="{D546355C-97D2-4154-88A3-0BCFA5D5D637}" destId="{F86C636B-A532-4099-94DD-4A280E67F670}" srcOrd="0" destOrd="0" presId="urn:microsoft.com/office/officeart/2008/layout/RadialCluster"/>
    <dgm:cxn modelId="{958EBB82-8EAD-4B75-99A7-9DAF41FC7917}" srcId="{D546355C-97D2-4154-88A3-0BCFA5D5D637}" destId="{4C762BB3-0D61-4F8E-A7C5-87F64A4F0EC3}" srcOrd="1" destOrd="0" parTransId="{278BB609-B1C3-4E4A-BC75-7CE71311206E}" sibTransId="{DFEB3AC1-7FF7-4AB3-8605-1CE37F7DDBA9}"/>
    <dgm:cxn modelId="{BFC89C89-C141-49FA-AD02-AFCB93C95F99}" type="presOf" srcId="{FF953898-1C97-4EA4-A189-F93461DA1B87}" destId="{A0CCEAAD-E29C-4F02-A9D1-6B0ABC9DDAE9}" srcOrd="0" destOrd="0" presId="urn:microsoft.com/office/officeart/2008/layout/RadialCluster"/>
    <dgm:cxn modelId="{D4AA278F-BF43-4548-B1EB-CF8B529D0B16}" type="presOf" srcId="{F7FFDF6F-48BF-4A7F-908D-BB8FD9BF298F}" destId="{46C82266-6444-47E3-8904-39332DFF56EF}" srcOrd="0" destOrd="0" presId="urn:microsoft.com/office/officeart/2008/layout/RadialCluster"/>
    <dgm:cxn modelId="{81B9D291-0AF6-49C7-9972-82E3F3E132EB}" srcId="{D546355C-97D2-4154-88A3-0BCFA5D5D637}" destId="{85342391-4B55-4A3C-9021-81AC84DBFB85}" srcOrd="2" destOrd="0" parTransId="{F7FFDF6F-48BF-4A7F-908D-BB8FD9BF298F}" sibTransId="{203C85B2-C9CD-4C0B-8CC2-F35616538102}"/>
    <dgm:cxn modelId="{455CF9A6-9C1F-4211-9BF5-DF1CBD756487}" srcId="{D546355C-97D2-4154-88A3-0BCFA5D5D637}" destId="{2C78DB54-EA48-4ED8-AB64-231D6450570C}" srcOrd="0" destOrd="0" parTransId="{F7437617-A2E1-4F31-A261-DF4D80BFAFD8}" sibTransId="{413B3902-676C-46B2-B19B-1F9A7B16EA18}"/>
    <dgm:cxn modelId="{68D9F3D2-5A49-4E98-9655-1E75A05496FC}" type="presParOf" srcId="{A0CCEAAD-E29C-4F02-A9D1-6B0ABC9DDAE9}" destId="{E60AF1A9-8FBD-4849-B20C-971CA574DE46}" srcOrd="0" destOrd="0" presId="urn:microsoft.com/office/officeart/2008/layout/RadialCluster"/>
    <dgm:cxn modelId="{AAE8732C-6ED3-4C75-AD27-2ADE4E7E1E4D}" type="presParOf" srcId="{E60AF1A9-8FBD-4849-B20C-971CA574DE46}" destId="{F86C636B-A532-4099-94DD-4A280E67F670}" srcOrd="0" destOrd="0" presId="urn:microsoft.com/office/officeart/2008/layout/RadialCluster"/>
    <dgm:cxn modelId="{60AC0A79-AA08-44A9-A7E3-59BDAF718194}" type="presParOf" srcId="{E60AF1A9-8FBD-4849-B20C-971CA574DE46}" destId="{D1BFDD41-80B2-4AC8-B708-02B1C9896FAF}" srcOrd="1" destOrd="0" presId="urn:microsoft.com/office/officeart/2008/layout/RadialCluster"/>
    <dgm:cxn modelId="{17C8C3B1-D097-4097-967E-9887BD65E960}" type="presParOf" srcId="{E60AF1A9-8FBD-4849-B20C-971CA574DE46}" destId="{56F642C8-C768-47E5-860B-37FAD262AD4F}" srcOrd="2" destOrd="0" presId="urn:microsoft.com/office/officeart/2008/layout/RadialCluster"/>
    <dgm:cxn modelId="{6D8747DD-B03C-4DA8-B6E5-4AE39B9BDCEC}" type="presParOf" srcId="{E60AF1A9-8FBD-4849-B20C-971CA574DE46}" destId="{44BB85A6-3238-4FEF-BE43-24B22164C89C}" srcOrd="3" destOrd="0" presId="urn:microsoft.com/office/officeart/2008/layout/RadialCluster"/>
    <dgm:cxn modelId="{0294248D-4056-4FE0-BC2D-6E7B859DF5A7}" type="presParOf" srcId="{E60AF1A9-8FBD-4849-B20C-971CA574DE46}" destId="{3BBFA6EC-6BA9-45B5-B018-A4AE715EDBB0}" srcOrd="4" destOrd="0" presId="urn:microsoft.com/office/officeart/2008/layout/RadialCluster"/>
    <dgm:cxn modelId="{AD078E78-CD40-4487-A26F-16FFDF63A652}" type="presParOf" srcId="{E60AF1A9-8FBD-4849-B20C-971CA574DE46}" destId="{46C82266-6444-47E3-8904-39332DFF56EF}" srcOrd="5" destOrd="0" presId="urn:microsoft.com/office/officeart/2008/layout/RadialCluster"/>
    <dgm:cxn modelId="{4C0E8398-7D1C-4A24-976A-E3FD1F34A0D7}" type="presParOf" srcId="{E60AF1A9-8FBD-4849-B20C-971CA574DE46}" destId="{D0365ABA-DADE-4FF3-8E20-7BB97A2541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6F849-BD30-4FFD-8AB4-A95F3A1A930B}">
      <dsp:nvSpPr>
        <dsp:cNvPr id="0" name=""/>
        <dsp:cNvSpPr/>
      </dsp:nvSpPr>
      <dsp:spPr>
        <a:xfrm>
          <a:off x="4793" y="185747"/>
          <a:ext cx="3047134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/>
            <a:t>DATA EXTRTACTION</a:t>
          </a:r>
          <a:endParaRPr lang="en-CA" sz="1100" kern="1200" dirty="0"/>
        </a:p>
      </dsp:txBody>
      <dsp:txXfrm>
        <a:off x="4793" y="185747"/>
        <a:ext cx="3047134" cy="316800"/>
      </dsp:txXfrm>
    </dsp:sp>
    <dsp:sp modelId="{24CEB7E3-CC7B-407B-8D36-146F95485B06}">
      <dsp:nvSpPr>
        <dsp:cNvPr id="0" name=""/>
        <dsp:cNvSpPr/>
      </dsp:nvSpPr>
      <dsp:spPr>
        <a:xfrm>
          <a:off x="4793" y="502547"/>
          <a:ext cx="3047134" cy="3334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Split the xml by the xml tags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Extract following elements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/>
            <a:t>invention-title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 err="1"/>
            <a:t>patent_num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 err="1"/>
            <a:t>patent_date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 err="1"/>
            <a:t>application_type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/>
            <a:t>Inventors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/>
            <a:t>Abstract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/>
            <a:t>Description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100" kern="1200" dirty="0"/>
            <a:t>Claims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Collect all the data in </a:t>
          </a:r>
          <a:r>
            <a:rPr lang="en-CA" sz="1100" kern="1200" dirty="0" err="1"/>
            <a:t>datframe</a:t>
          </a:r>
          <a:r>
            <a:rPr lang="en-CA" sz="1100" kern="1200" dirty="0"/>
            <a:t> and save it in csv format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CA" sz="1100" kern="1200" dirty="0"/>
        </a:p>
      </dsp:txBody>
      <dsp:txXfrm>
        <a:off x="4793" y="502547"/>
        <a:ext cx="3047134" cy="3334430"/>
      </dsp:txXfrm>
    </dsp:sp>
    <dsp:sp modelId="{D7A863AC-D39B-49B5-90C1-77B68E05BE9F}">
      <dsp:nvSpPr>
        <dsp:cNvPr id="0" name=""/>
        <dsp:cNvSpPr/>
      </dsp:nvSpPr>
      <dsp:spPr>
        <a:xfrm>
          <a:off x="3478527" y="185747"/>
          <a:ext cx="3047134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 Cleaning</a:t>
          </a:r>
        </a:p>
      </dsp:txBody>
      <dsp:txXfrm>
        <a:off x="3478527" y="185747"/>
        <a:ext cx="3047134" cy="316800"/>
      </dsp:txXfrm>
    </dsp:sp>
    <dsp:sp modelId="{4DD1EA2B-8A2C-4B37-AEDA-8FB2BEAC0712}">
      <dsp:nvSpPr>
        <dsp:cNvPr id="0" name=""/>
        <dsp:cNvSpPr/>
      </dsp:nvSpPr>
      <dsp:spPr>
        <a:xfrm>
          <a:off x="3478527" y="502547"/>
          <a:ext cx="3047134" cy="3334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Lowercase the text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Remove stop words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Perform Lemmatization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Remove numbers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CA" sz="1100" kern="1200" dirty="0"/>
            <a:t>Remove punctuation</a:t>
          </a:r>
        </a:p>
      </dsp:txBody>
      <dsp:txXfrm>
        <a:off x="3478527" y="502547"/>
        <a:ext cx="3047134" cy="3334430"/>
      </dsp:txXfrm>
    </dsp:sp>
    <dsp:sp modelId="{0D0366C8-07E3-42D3-B21E-13144C68054F}">
      <dsp:nvSpPr>
        <dsp:cNvPr id="0" name=""/>
        <dsp:cNvSpPr/>
      </dsp:nvSpPr>
      <dsp:spPr>
        <a:xfrm>
          <a:off x="6952261" y="185747"/>
          <a:ext cx="362011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 Exploration</a:t>
          </a:r>
        </a:p>
      </dsp:txBody>
      <dsp:txXfrm>
        <a:off x="6952261" y="185747"/>
        <a:ext cx="3620118" cy="316800"/>
      </dsp:txXfrm>
    </dsp:sp>
    <dsp:sp modelId="{0AEA0156-5FE7-4995-AC32-07A2172F20BE}">
      <dsp:nvSpPr>
        <dsp:cNvPr id="0" name=""/>
        <dsp:cNvSpPr/>
      </dsp:nvSpPr>
      <dsp:spPr>
        <a:xfrm>
          <a:off x="6965013" y="502547"/>
          <a:ext cx="3594613" cy="3334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Total 8 classes are there in which data is classified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A- HUMAN NECESSITIES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B - PERFORMING OPERATIONS; TRANSPORTING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C - CHEMISTRY; METALLURGY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D - TEXTILES; PAPER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 E - FIXED CONSTRUCTIONS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 </a:t>
          </a:r>
          <a:r>
            <a:rPr lang="en-US" sz="1100" b="0" i="0" kern="1200" dirty="0"/>
            <a:t>  F - MECHANICAL ENGINEERING; LIGHTING; HEATING; WEAPONS; BLASTING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  </a:t>
          </a:r>
          <a:r>
            <a:rPr lang="en-US" sz="1100" b="0" i="0" kern="1200" dirty="0"/>
            <a:t>G - PHYSICS</a:t>
          </a:r>
          <a:endParaRPr lang="en-CA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/>
            <a:t> H - ELECTRICITY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Data is Imbalanced across the classes(Gathered more data do balance the dataset)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Total 7181 samples have been collected with 1000 samples per each class except TEXTILES having 181 samples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kern="1200" dirty="0"/>
        </a:p>
      </dsp:txBody>
      <dsp:txXfrm>
        <a:off x="6965013" y="502547"/>
        <a:ext cx="3594613" cy="3334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792409" y="1274606"/>
          <a:ext cx="821912" cy="8219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TEXTILES</a:t>
          </a:r>
        </a:p>
      </dsp:txBody>
      <dsp:txXfrm>
        <a:off x="1832531" y="1314728"/>
        <a:ext cx="741668" cy="741668"/>
      </dsp:txXfrm>
    </dsp:sp>
    <dsp:sp modelId="{D1BFDD41-80B2-4AC8-B708-02B1C9896FAF}">
      <dsp:nvSpPr>
        <dsp:cNvPr id="0" name=""/>
        <dsp:cNvSpPr/>
      </dsp:nvSpPr>
      <dsp:spPr>
        <a:xfrm rot="16143336">
          <a:off x="1919022" y="1001575"/>
          <a:ext cx="5461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6136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310958" y="177863"/>
          <a:ext cx="1744183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Wash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Laundry</a:t>
          </a:r>
        </a:p>
      </dsp:txBody>
      <dsp:txXfrm>
        <a:off x="1337840" y="204745"/>
        <a:ext cx="1690419" cy="496917"/>
      </dsp:txXfrm>
    </dsp:sp>
    <dsp:sp modelId="{44BB85A6-3238-4FEF-BE43-24B22164C89C}">
      <dsp:nvSpPr>
        <dsp:cNvPr id="0" name=""/>
        <dsp:cNvSpPr/>
      </dsp:nvSpPr>
      <dsp:spPr>
        <a:xfrm rot="1800000">
          <a:off x="2598404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675964" y="2041638"/>
          <a:ext cx="1242094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washing machine</a:t>
          </a:r>
        </a:p>
      </dsp:txBody>
      <dsp:txXfrm>
        <a:off x="2702846" y="2068520"/>
        <a:ext cx="1188330" cy="496917"/>
      </dsp:txXfrm>
    </dsp:sp>
    <dsp:sp modelId="{46C82266-6444-47E3-8904-39332DFF56EF}">
      <dsp:nvSpPr>
        <dsp:cNvPr id="0" name=""/>
        <dsp:cNvSpPr/>
      </dsp:nvSpPr>
      <dsp:spPr>
        <a:xfrm rot="9000000">
          <a:off x="1570705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481537" y="2041638"/>
          <a:ext cx="1256362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laundry treating</a:t>
          </a:r>
        </a:p>
      </dsp:txBody>
      <dsp:txXfrm>
        <a:off x="508419" y="2068520"/>
        <a:ext cx="1202598" cy="496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449179" y="1272455"/>
          <a:ext cx="779353" cy="7793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ELECTRICITY</a:t>
          </a:r>
        </a:p>
      </dsp:txBody>
      <dsp:txXfrm>
        <a:off x="1487224" y="1310500"/>
        <a:ext cx="703263" cy="703263"/>
      </dsp:txXfrm>
    </dsp:sp>
    <dsp:sp modelId="{D1BFDD41-80B2-4AC8-B708-02B1C9896FAF}">
      <dsp:nvSpPr>
        <dsp:cNvPr id="0" name=""/>
        <dsp:cNvSpPr/>
      </dsp:nvSpPr>
      <dsp:spPr>
        <a:xfrm rot="16172376">
          <a:off x="1592971" y="1031644"/>
          <a:ext cx="4816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163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015009" y="135315"/>
          <a:ext cx="1628424" cy="655517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network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semiconductor</a:t>
          </a:r>
        </a:p>
      </dsp:txBody>
      <dsp:txXfrm>
        <a:off x="1047009" y="167315"/>
        <a:ext cx="1564424" cy="591517"/>
      </dsp:txXfrm>
    </dsp:sp>
    <dsp:sp modelId="{44BB85A6-3238-4FEF-BE43-24B22164C89C}">
      <dsp:nvSpPr>
        <dsp:cNvPr id="0" name=""/>
        <dsp:cNvSpPr/>
      </dsp:nvSpPr>
      <dsp:spPr>
        <a:xfrm rot="1709821">
          <a:off x="2216397" y="1921471"/>
          <a:ext cx="200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323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327954" y="1969259"/>
          <a:ext cx="1115092" cy="522166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semiconductor device</a:t>
          </a:r>
        </a:p>
      </dsp:txBody>
      <dsp:txXfrm>
        <a:off x="2353444" y="1994749"/>
        <a:ext cx="1064112" cy="471186"/>
      </dsp:txXfrm>
    </dsp:sp>
    <dsp:sp modelId="{46C82266-6444-47E3-8904-39332DFF56EF}">
      <dsp:nvSpPr>
        <dsp:cNvPr id="0" name=""/>
        <dsp:cNvSpPr/>
      </dsp:nvSpPr>
      <dsp:spPr>
        <a:xfrm rot="9063278">
          <a:off x="1271712" y="1923453"/>
          <a:ext cx="189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90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285989" y="1969259"/>
          <a:ext cx="1050954" cy="522166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base station</a:t>
          </a:r>
        </a:p>
      </dsp:txBody>
      <dsp:txXfrm>
        <a:off x="311479" y="1994749"/>
        <a:ext cx="999974" cy="471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792409" y="1274606"/>
          <a:ext cx="821912" cy="8219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HUMAN NECESSITIES</a:t>
          </a:r>
        </a:p>
      </dsp:txBody>
      <dsp:txXfrm>
        <a:off x="1832531" y="1314728"/>
        <a:ext cx="741668" cy="741668"/>
      </dsp:txXfrm>
    </dsp:sp>
    <dsp:sp modelId="{D1BFDD41-80B2-4AC8-B708-02B1C9896FAF}">
      <dsp:nvSpPr>
        <dsp:cNvPr id="0" name=""/>
        <dsp:cNvSpPr/>
      </dsp:nvSpPr>
      <dsp:spPr>
        <a:xfrm rot="16143336">
          <a:off x="1919022" y="1001575"/>
          <a:ext cx="5461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6136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310958" y="177863"/>
          <a:ext cx="1744183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bone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1337840" y="204745"/>
        <a:ext cx="1690419" cy="496917"/>
      </dsp:txXfrm>
    </dsp:sp>
    <dsp:sp modelId="{44BB85A6-3238-4FEF-BE43-24B22164C89C}">
      <dsp:nvSpPr>
        <dsp:cNvPr id="0" name=""/>
        <dsp:cNvSpPr/>
      </dsp:nvSpPr>
      <dsp:spPr>
        <a:xfrm rot="1800000">
          <a:off x="2598404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675964" y="2041638"/>
          <a:ext cx="1242094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plant named</a:t>
          </a:r>
        </a:p>
      </dsp:txBody>
      <dsp:txXfrm>
        <a:off x="2702846" y="2068520"/>
        <a:ext cx="1188330" cy="496917"/>
      </dsp:txXfrm>
    </dsp:sp>
    <dsp:sp modelId="{46C82266-6444-47E3-8904-39332DFF56EF}">
      <dsp:nvSpPr>
        <dsp:cNvPr id="0" name=""/>
        <dsp:cNvSpPr/>
      </dsp:nvSpPr>
      <dsp:spPr>
        <a:xfrm rot="9000000">
          <a:off x="1570705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481537" y="2041638"/>
          <a:ext cx="1256362" cy="5506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medical device</a:t>
          </a:r>
        </a:p>
      </dsp:txBody>
      <dsp:txXfrm>
        <a:off x="508419" y="2068520"/>
        <a:ext cx="1202598" cy="496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792409" y="1274606"/>
          <a:ext cx="821912" cy="8219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PHYSICS</a:t>
          </a:r>
        </a:p>
      </dsp:txBody>
      <dsp:txXfrm>
        <a:off x="1832531" y="1314728"/>
        <a:ext cx="741668" cy="741668"/>
      </dsp:txXfrm>
    </dsp:sp>
    <dsp:sp modelId="{D1BFDD41-80B2-4AC8-B708-02B1C9896FAF}">
      <dsp:nvSpPr>
        <dsp:cNvPr id="0" name=""/>
        <dsp:cNvSpPr/>
      </dsp:nvSpPr>
      <dsp:spPr>
        <a:xfrm rot="16143336">
          <a:off x="1919022" y="1001575"/>
          <a:ext cx="5461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6136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310958" y="177863"/>
          <a:ext cx="1744183" cy="550681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file</a:t>
          </a:r>
        </a:p>
      </dsp:txBody>
      <dsp:txXfrm>
        <a:off x="1337840" y="204745"/>
        <a:ext cx="1690419" cy="496917"/>
      </dsp:txXfrm>
    </dsp:sp>
    <dsp:sp modelId="{44BB85A6-3238-4FEF-BE43-24B22164C89C}">
      <dsp:nvSpPr>
        <dsp:cNvPr id="0" name=""/>
        <dsp:cNvSpPr/>
      </dsp:nvSpPr>
      <dsp:spPr>
        <a:xfrm rot="1800000">
          <a:off x="2598404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675964" y="2041638"/>
          <a:ext cx="1242094" cy="550681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computer program</a:t>
          </a:r>
        </a:p>
      </dsp:txBody>
      <dsp:txXfrm>
        <a:off x="2702846" y="2068520"/>
        <a:ext cx="1188330" cy="496917"/>
      </dsp:txXfrm>
    </dsp:sp>
    <dsp:sp modelId="{46C82266-6444-47E3-8904-39332DFF56EF}">
      <dsp:nvSpPr>
        <dsp:cNvPr id="0" name=""/>
        <dsp:cNvSpPr/>
      </dsp:nvSpPr>
      <dsp:spPr>
        <a:xfrm rot="9000000">
          <a:off x="1570705" y="1982233"/>
          <a:ext cx="237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621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481537" y="2041638"/>
          <a:ext cx="1256362" cy="550681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refractive power</a:t>
          </a:r>
        </a:p>
      </dsp:txBody>
      <dsp:txXfrm>
        <a:off x="508419" y="2068520"/>
        <a:ext cx="1202598" cy="496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586391" y="767182"/>
          <a:ext cx="1323509" cy="12431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FIXED CONSTRUCTIONS</a:t>
          </a:r>
        </a:p>
      </dsp:txBody>
      <dsp:txXfrm>
        <a:off x="1647075" y="827866"/>
        <a:ext cx="1202141" cy="1121758"/>
      </dsp:txXfrm>
    </dsp:sp>
    <dsp:sp modelId="{D1BFDD41-80B2-4AC8-B708-02B1C9896FAF}">
      <dsp:nvSpPr>
        <dsp:cNvPr id="0" name=""/>
        <dsp:cNvSpPr/>
      </dsp:nvSpPr>
      <dsp:spPr>
        <a:xfrm rot="15961187">
          <a:off x="2184187" y="747863"/>
          <a:ext cx="387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31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310958" y="177863"/>
          <a:ext cx="1744183" cy="5506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wellbore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door</a:t>
          </a:r>
        </a:p>
      </dsp:txBody>
      <dsp:txXfrm>
        <a:off x="1337840" y="204745"/>
        <a:ext cx="1690419" cy="496917"/>
      </dsp:txXfrm>
    </dsp:sp>
    <dsp:sp modelId="{44BB85A6-3238-4FEF-BE43-24B22164C89C}">
      <dsp:nvSpPr>
        <dsp:cNvPr id="0" name=""/>
        <dsp:cNvSpPr/>
      </dsp:nvSpPr>
      <dsp:spPr>
        <a:xfrm rot="2490506">
          <a:off x="2897158" y="2008014"/>
          <a:ext cx="101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471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675964" y="2041638"/>
          <a:ext cx="1242094" cy="5506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drill string</a:t>
          </a:r>
        </a:p>
      </dsp:txBody>
      <dsp:txXfrm>
        <a:off x="2702846" y="2068520"/>
        <a:ext cx="1188330" cy="496917"/>
      </dsp:txXfrm>
    </dsp:sp>
    <dsp:sp modelId="{46C82266-6444-47E3-8904-39332DFF56EF}">
      <dsp:nvSpPr>
        <dsp:cNvPr id="0" name=""/>
        <dsp:cNvSpPr/>
      </dsp:nvSpPr>
      <dsp:spPr>
        <a:xfrm rot="8448443">
          <a:off x="1427237" y="1984978"/>
          <a:ext cx="1793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25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481537" y="2041638"/>
          <a:ext cx="1256362" cy="5506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wall structure</a:t>
          </a:r>
        </a:p>
      </dsp:txBody>
      <dsp:txXfrm>
        <a:off x="508419" y="2068520"/>
        <a:ext cx="1202598" cy="496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636B-A532-4099-94DD-4A280E67F670}">
      <dsp:nvSpPr>
        <dsp:cNvPr id="0" name=""/>
        <dsp:cNvSpPr/>
      </dsp:nvSpPr>
      <dsp:spPr>
        <a:xfrm>
          <a:off x="1680451" y="1057550"/>
          <a:ext cx="1109828" cy="933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PERFORMING OPERATIONS; TRANSPORTING</a:t>
          </a:r>
        </a:p>
      </dsp:txBody>
      <dsp:txXfrm>
        <a:off x="1726018" y="1103117"/>
        <a:ext cx="1018694" cy="842311"/>
      </dsp:txXfrm>
    </dsp:sp>
    <dsp:sp modelId="{D1BFDD41-80B2-4AC8-B708-02B1C9896FAF}">
      <dsp:nvSpPr>
        <dsp:cNvPr id="0" name=""/>
        <dsp:cNvSpPr/>
      </dsp:nvSpPr>
      <dsp:spPr>
        <a:xfrm rot="16032221">
          <a:off x="2039835" y="893047"/>
          <a:ext cx="329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398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42C8-C768-47E5-860B-37FAD262AD4F}">
      <dsp:nvSpPr>
        <dsp:cNvPr id="0" name=""/>
        <dsp:cNvSpPr/>
      </dsp:nvSpPr>
      <dsp:spPr>
        <a:xfrm>
          <a:off x="1310958" y="177863"/>
          <a:ext cx="1744183" cy="550681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Printing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vehicle</a:t>
          </a:r>
        </a:p>
      </dsp:txBody>
      <dsp:txXfrm>
        <a:off x="1337840" y="204745"/>
        <a:ext cx="1690419" cy="496917"/>
      </dsp:txXfrm>
    </dsp:sp>
    <dsp:sp modelId="{44BB85A6-3238-4FEF-BE43-24B22164C89C}">
      <dsp:nvSpPr>
        <dsp:cNvPr id="0" name=""/>
        <dsp:cNvSpPr/>
      </dsp:nvSpPr>
      <dsp:spPr>
        <a:xfrm rot="2204870">
          <a:off x="2773170" y="1990126"/>
          <a:ext cx="1721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96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A6EC-6BA9-45B5-B018-A4AE715EDBB0}">
      <dsp:nvSpPr>
        <dsp:cNvPr id="0" name=""/>
        <dsp:cNvSpPr/>
      </dsp:nvSpPr>
      <dsp:spPr>
        <a:xfrm>
          <a:off x="2675964" y="2041638"/>
          <a:ext cx="1242094" cy="550681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printing apparatus</a:t>
          </a:r>
        </a:p>
      </dsp:txBody>
      <dsp:txXfrm>
        <a:off x="2702846" y="2068520"/>
        <a:ext cx="1188330" cy="496917"/>
      </dsp:txXfrm>
    </dsp:sp>
    <dsp:sp modelId="{46C82266-6444-47E3-8904-39332DFF56EF}">
      <dsp:nvSpPr>
        <dsp:cNvPr id="0" name=""/>
        <dsp:cNvSpPr/>
      </dsp:nvSpPr>
      <dsp:spPr>
        <a:xfrm rot="8690755">
          <a:off x="1480654" y="1978347"/>
          <a:ext cx="2198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5ABA-DADE-4FF3-8E20-7BB97A25416A}">
      <dsp:nvSpPr>
        <dsp:cNvPr id="0" name=""/>
        <dsp:cNvSpPr/>
      </dsp:nvSpPr>
      <dsp:spPr>
        <a:xfrm>
          <a:off x="481537" y="2041638"/>
          <a:ext cx="1256362" cy="550681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vehicle body</a:t>
          </a:r>
        </a:p>
      </dsp:txBody>
      <dsp:txXfrm>
        <a:off x="508419" y="2068520"/>
        <a:ext cx="1202598" cy="49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77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3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4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98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3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5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2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B09748-0651-43A5-992D-B36710B4FFBF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682295-F047-439C-815B-27C6759DF4B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673A-AC9C-4EF6-A0A9-6113375B9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Patent Classification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3A5F1-36F8-4C60-9D56-0DE5DF8F2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SANTOSH KADGE</a:t>
            </a:r>
          </a:p>
        </p:txBody>
      </p:sp>
    </p:spTree>
    <p:extLst>
      <p:ext uri="{BB962C8B-B14F-4D97-AF65-F5344CB8AC3E}">
        <p14:creationId xmlns:p14="http://schemas.microsoft.com/office/powerpoint/2010/main" val="296164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9CB9-2A0C-4964-95B2-FE280316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286603"/>
            <a:ext cx="10365567" cy="1450757"/>
          </a:xfrm>
        </p:spPr>
        <p:txBody>
          <a:bodyPr/>
          <a:lstStyle/>
          <a:p>
            <a:r>
              <a:rPr lang="en-CA" dirty="0"/>
              <a:t>Data Extraction and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75E605-845F-4051-A7F1-76A52CD58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48225"/>
              </p:ext>
            </p:extLst>
          </p:nvPr>
        </p:nvGraphicFramePr>
        <p:xfrm>
          <a:off x="360115" y="1935039"/>
          <a:ext cx="1057717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1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DFF-4D23-43FE-BE5F-3A32D5E9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4677"/>
          </a:xfrm>
        </p:spPr>
        <p:txBody>
          <a:bodyPr>
            <a:normAutofit fontScale="90000"/>
          </a:bodyPr>
          <a:lstStyle/>
          <a:p>
            <a:r>
              <a:rPr lang="en-US" dirty="0"/>
              <a:t>Most correlated unigrams and bigrams for classes</a:t>
            </a:r>
            <a:endParaRPr lang="en-CA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8F98F34-5A1A-40DD-80C6-B162DDAE4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063486"/>
              </p:ext>
            </p:extLst>
          </p:nvPr>
        </p:nvGraphicFramePr>
        <p:xfrm>
          <a:off x="365443" y="1087120"/>
          <a:ext cx="4399597" cy="27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F4200C7B-295B-4CBA-921B-6D35221DC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1454"/>
              </p:ext>
            </p:extLst>
          </p:nvPr>
        </p:nvGraphicFramePr>
        <p:xfrm>
          <a:off x="4231481" y="1228983"/>
          <a:ext cx="3729037" cy="259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9">
            <a:extLst>
              <a:ext uri="{FF2B5EF4-FFF2-40B4-BE49-F238E27FC236}">
                <a16:creationId xmlns:a16="http://schemas.microsoft.com/office/drawing/2014/main" id="{0F24E3FA-7B6A-466A-8D8D-B6A231326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25269"/>
              </p:ext>
            </p:extLst>
          </p:nvPr>
        </p:nvGraphicFramePr>
        <p:xfrm>
          <a:off x="7426962" y="1087120"/>
          <a:ext cx="4399597" cy="27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9">
            <a:extLst>
              <a:ext uri="{FF2B5EF4-FFF2-40B4-BE49-F238E27FC236}">
                <a16:creationId xmlns:a16="http://schemas.microsoft.com/office/drawing/2014/main" id="{89E5BD88-8E2E-459D-A5A4-4B22F003C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351890"/>
              </p:ext>
            </p:extLst>
          </p:nvPr>
        </p:nvGraphicFramePr>
        <p:xfrm>
          <a:off x="254002" y="3831689"/>
          <a:ext cx="4399597" cy="27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9">
            <a:extLst>
              <a:ext uri="{FF2B5EF4-FFF2-40B4-BE49-F238E27FC236}">
                <a16:creationId xmlns:a16="http://schemas.microsoft.com/office/drawing/2014/main" id="{0AC5CEAA-E432-46E2-B219-E890FD6CD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9500"/>
              </p:ext>
            </p:extLst>
          </p:nvPr>
        </p:nvGraphicFramePr>
        <p:xfrm>
          <a:off x="4023362" y="3812799"/>
          <a:ext cx="4399597" cy="27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9">
            <a:extLst>
              <a:ext uri="{FF2B5EF4-FFF2-40B4-BE49-F238E27FC236}">
                <a16:creationId xmlns:a16="http://schemas.microsoft.com/office/drawing/2014/main" id="{18F4CBF8-8BD0-4FAD-96A1-EE80621A4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079597"/>
              </p:ext>
            </p:extLst>
          </p:nvPr>
        </p:nvGraphicFramePr>
        <p:xfrm>
          <a:off x="7889400" y="3779880"/>
          <a:ext cx="4399597" cy="27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741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4FFD-77A3-4C55-8B82-E5585462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276443"/>
            <a:ext cx="10058400" cy="759877"/>
          </a:xfrm>
        </p:spPr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2ECB-7C1A-4082-A88B-FABABD6D438E}"/>
              </a:ext>
            </a:extLst>
          </p:cNvPr>
          <p:cNvSpPr txBox="1"/>
          <p:nvPr/>
        </p:nvSpPr>
        <p:spPr>
          <a:xfrm flipH="1">
            <a:off x="325120" y="1036320"/>
            <a:ext cx="993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Supervised machine learning         </a:t>
            </a:r>
            <a:r>
              <a:rPr lang="en-CA" sz="1400" dirty="0" err="1"/>
              <a:t>Tfidf</a:t>
            </a:r>
            <a:r>
              <a:rPr lang="en-CA" sz="1400" dirty="0"/>
              <a:t> vectorization</a:t>
            </a:r>
          </a:p>
          <a:p>
            <a:r>
              <a:rPr lang="en-CA" sz="1400" dirty="0"/>
              <a:t>Number of samples selected = 3681   </a:t>
            </a:r>
            <a:r>
              <a:rPr lang="en-CA" sz="1400" i="1" dirty="0"/>
              <a:t>Train test split = 75:25	</a:t>
            </a:r>
            <a:endParaRPr lang="en-CA" sz="1400" dirty="0"/>
          </a:p>
          <a:p>
            <a:r>
              <a:rPr lang="en-CA" sz="1400" i="1" dirty="0"/>
              <a:t>Stratified sampling             No of  top </a:t>
            </a:r>
            <a:r>
              <a:rPr lang="en-CA" sz="1400" i="1" dirty="0" err="1"/>
              <a:t>tfidf</a:t>
            </a:r>
            <a:r>
              <a:rPr lang="en-CA" sz="1400" i="1" dirty="0"/>
              <a:t> features used: 100</a:t>
            </a:r>
          </a:p>
          <a:p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B86E1F9-932D-4799-B0A0-0D2E60CB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64132"/>
              </p:ext>
            </p:extLst>
          </p:nvPr>
        </p:nvGraphicFramePr>
        <p:xfrm>
          <a:off x="325120" y="1796197"/>
          <a:ext cx="106984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796148416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1628872410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1868965104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2154286186"/>
                    </a:ext>
                  </a:extLst>
                </a:gridCol>
              </a:tblGrid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02620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LinearSVC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Patent title +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5623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LinearSVC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7700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LinearSVC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69044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LinearSVC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/>
                        <a:t>Patent title + </a:t>
                      </a:r>
                      <a:r>
                        <a:rPr lang="en-CA" sz="1200" b="1" dirty="0" err="1"/>
                        <a:t>abstract+description+claims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10421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K Nearest Neighbor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Patent title +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63521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K Nearest Neighbor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73013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K Nearest Neighbor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2852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K Nearest Neighbor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Patent title + </a:t>
                      </a:r>
                      <a:r>
                        <a:rPr lang="en-CA" sz="1200" dirty="0" err="1"/>
                        <a:t>abstract+description+claims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8650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MultinomialNB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Patent title +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5466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MultinomialNB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63831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MultinomialNB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21128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/>
                        <a:t>MultinomialNB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Patent title + </a:t>
                      </a:r>
                      <a:r>
                        <a:rPr lang="en-CA" sz="1200" dirty="0" err="1"/>
                        <a:t>abstract+description+claims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56222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RandomForestClassifier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Patent title +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852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RandomForestClassifier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82809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RandomForestClassifier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67373"/>
                  </a:ext>
                </a:extLst>
              </a:tr>
              <a:tr h="25175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RandomForestClassifier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Patent title + </a:t>
                      </a:r>
                      <a:r>
                        <a:rPr lang="en-CA" sz="1200" dirty="0" err="1"/>
                        <a:t>abstract+description+claims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6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3F39-E4B2-43AB-A478-706F4D7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2A6F-5C33-48D3-BDC8-4436A590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236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Selected Linear Support vector machine as final classification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</a:t>
            </a:r>
            <a:r>
              <a:rPr lang="en-CA" dirty="0" err="1"/>
              <a:t>GridSearchCV</a:t>
            </a:r>
            <a:r>
              <a:rPr lang="en-CA" dirty="0"/>
              <a:t> finalized the C parameter to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Used K fold cross validation with </a:t>
            </a:r>
            <a:r>
              <a:rPr lang="en-CA" dirty="0" err="1"/>
              <a:t>GridsearchCV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Balanced weight of all the classes using parameter( </a:t>
            </a:r>
            <a:r>
              <a:rPr lang="en-CA" dirty="0" err="1"/>
              <a:t>class_weight</a:t>
            </a:r>
            <a:r>
              <a:rPr lang="en-CA" dirty="0"/>
              <a:t>='balanced’)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For final model training used only patent description as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Increased number of samples to 7181 (Textiles: 181, Rest of classes: 1000 each)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 Accuracy : 74.88% , F1 Score: 75%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90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D8A4-6929-47A4-927D-DECE4A06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71" y="187398"/>
            <a:ext cx="10058400" cy="831838"/>
          </a:xfrm>
        </p:spPr>
        <p:txBody>
          <a:bodyPr/>
          <a:lstStyle/>
          <a:p>
            <a:r>
              <a:rPr lang="en-US" dirty="0"/>
              <a:t>Final Confusion Matrix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77DBE-A193-4D84-B0C5-E0B01E01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910" y="1019236"/>
            <a:ext cx="12006161" cy="52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A7C0-22D7-4DAE-8681-E689F4AA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3439"/>
          </a:xfrm>
        </p:spPr>
        <p:txBody>
          <a:bodyPr/>
          <a:lstStyle/>
          <a:p>
            <a:r>
              <a:rPr lang="en-CA" dirty="0"/>
              <a:t>BERT Results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F179D-C128-488C-A009-24C334AC0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31346"/>
              </p:ext>
            </p:extLst>
          </p:nvPr>
        </p:nvGraphicFramePr>
        <p:xfrm>
          <a:off x="1242874" y="3116070"/>
          <a:ext cx="9241656" cy="19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414">
                  <a:extLst>
                    <a:ext uri="{9D8B030D-6E8A-4147-A177-3AD203B41FA5}">
                      <a16:colId xmlns:a16="http://schemas.microsoft.com/office/drawing/2014/main" val="2709866755"/>
                    </a:ext>
                  </a:extLst>
                </a:gridCol>
                <a:gridCol w="2310414">
                  <a:extLst>
                    <a:ext uri="{9D8B030D-6E8A-4147-A177-3AD203B41FA5}">
                      <a16:colId xmlns:a16="http://schemas.microsoft.com/office/drawing/2014/main" val="1363680189"/>
                    </a:ext>
                  </a:extLst>
                </a:gridCol>
                <a:gridCol w="2310414">
                  <a:extLst>
                    <a:ext uri="{9D8B030D-6E8A-4147-A177-3AD203B41FA5}">
                      <a16:colId xmlns:a16="http://schemas.microsoft.com/office/drawing/2014/main" val="606824604"/>
                    </a:ext>
                  </a:extLst>
                </a:gridCol>
                <a:gridCol w="2310414">
                  <a:extLst>
                    <a:ext uri="{9D8B030D-6E8A-4147-A177-3AD203B41FA5}">
                      <a16:colId xmlns:a16="http://schemas.microsoft.com/office/drawing/2014/main" val="2220889531"/>
                    </a:ext>
                  </a:extLst>
                </a:gridCol>
              </a:tblGrid>
              <a:tr h="497889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49298"/>
                  </a:ext>
                </a:extLst>
              </a:tr>
              <a:tr h="497889">
                <a:tc>
                  <a:txBody>
                    <a:bodyPr/>
                    <a:lstStyle/>
                    <a:p>
                      <a:r>
                        <a:rPr lang="en-CA" sz="1800" dirty="0"/>
                        <a:t>Bert-base-uncased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Patent title +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6429"/>
                  </a:ext>
                </a:extLst>
              </a:tr>
              <a:tr h="497889">
                <a:tc>
                  <a:txBody>
                    <a:bodyPr/>
                    <a:lstStyle/>
                    <a:p>
                      <a:r>
                        <a:rPr lang="en-CA" sz="1800" dirty="0"/>
                        <a:t>Bert-base-uncased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4811"/>
                  </a:ext>
                </a:extLst>
              </a:tr>
              <a:tr h="497889">
                <a:tc>
                  <a:txBody>
                    <a:bodyPr/>
                    <a:lstStyle/>
                    <a:p>
                      <a:r>
                        <a:rPr lang="en-CA" sz="1800" dirty="0"/>
                        <a:t>Bert-base-uncased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97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32DCDB-3E20-4671-9A47-C66DD8D96695}"/>
              </a:ext>
            </a:extLst>
          </p:cNvPr>
          <p:cNvSpPr txBox="1"/>
          <p:nvPr/>
        </p:nvSpPr>
        <p:spPr>
          <a:xfrm>
            <a:off x="1097280" y="1792631"/>
            <a:ext cx="9712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600" dirty="0"/>
              <a:t>Bert-base-uncased model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600" dirty="0"/>
              <a:t>samples: 3681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600" dirty="0" err="1"/>
              <a:t>max_length</a:t>
            </a:r>
            <a:r>
              <a:rPr lang="en-CA" sz="1600" dirty="0"/>
              <a:t>=256,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600" dirty="0" err="1"/>
              <a:t>batch_size</a:t>
            </a:r>
            <a:r>
              <a:rPr lang="en-CA" sz="1600" dirty="0"/>
              <a:t> = 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2257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B811-EE85-48CF-87BD-98035A4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5373-4765-442F-AF98-4743C9B6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Gather more data to train the model which will further enhance the model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Explore BERT by training on more examples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US" dirty="0"/>
              <a:t>Use Inventor details for classification because most probably they are going to work in similar industry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Explore topic modelling as a features to train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3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4C23-2A6D-4559-8B13-939333B6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0" y="259971"/>
            <a:ext cx="10702919" cy="858616"/>
          </a:xfrm>
        </p:spPr>
        <p:txBody>
          <a:bodyPr/>
          <a:lstStyle/>
          <a:p>
            <a:r>
              <a:rPr lang="en-CA" dirty="0"/>
              <a:t>Patent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8F5C2-B6DD-4946-B7A8-7CC28CD64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" b="705"/>
          <a:stretch/>
        </p:blipFill>
        <p:spPr>
          <a:xfrm rot="16200000">
            <a:off x="3586580" y="-2112885"/>
            <a:ext cx="5086904" cy="1165638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818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2509</TotalTime>
  <Words>534</Words>
  <Application>Microsoft Office PowerPoint</Application>
  <PresentationFormat>Widescreen</PresentationFormat>
  <Paragraphs>172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Patent Classification and Analysis</vt:lpstr>
      <vt:lpstr>Data Extraction and Preprocessing</vt:lpstr>
      <vt:lpstr>Most correlated unigrams and bigrams for classes</vt:lpstr>
      <vt:lpstr>Model Selection</vt:lpstr>
      <vt:lpstr>Hyperparameter tuning</vt:lpstr>
      <vt:lpstr>Final Confusion Matrix</vt:lpstr>
      <vt:lpstr>BERT Results Analysis</vt:lpstr>
      <vt:lpstr>Future Scope</vt:lpstr>
      <vt:lpstr>Patent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Santosh Kadge</dc:title>
  <dc:creator>Santosh Kadge</dc:creator>
  <cp:lastModifiedBy>Santosh Kadge</cp:lastModifiedBy>
  <cp:revision>117</cp:revision>
  <dcterms:created xsi:type="dcterms:W3CDTF">2021-01-18T01:46:06Z</dcterms:created>
  <dcterms:modified xsi:type="dcterms:W3CDTF">2021-02-08T05:00:30Z</dcterms:modified>
</cp:coreProperties>
</file>