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2" r:id="rId5"/>
    <p:sldId id="263" r:id="rId6"/>
    <p:sldId id="264" r:id="rId7"/>
    <p:sldId id="261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75667B-B959-4719-8544-5DBDC313B620}" type="datetimeFigureOut">
              <a:rPr lang="en-US" smtClean="0"/>
              <a:pPr/>
              <a:t>26-Nov-14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BC0EC12-79DE-4ABB-A165-65BA0FE04B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533400"/>
          <a:ext cx="7991475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6933333" imgH="5200000" progId="StaticDib">
                  <p:embed/>
                </p:oleObj>
              </mc:Choice>
              <mc:Fallback>
                <p:oleObj name="Picture" r:id="rId3" imgW="6933333" imgH="5200000" progId="StaticDib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7991475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COLLEGES</a:t>
            </a:r>
            <a:endParaRPr lang="en-US" dirty="0" smtClean="0"/>
          </a:p>
          <a:p>
            <a:r>
              <a:rPr lang="en-US" dirty="0" smtClean="0"/>
              <a:t>NEWS FEED</a:t>
            </a:r>
          </a:p>
          <a:p>
            <a:r>
              <a:rPr lang="en-US" dirty="0" smtClean="0"/>
              <a:t>CHATROOM</a:t>
            </a:r>
          </a:p>
          <a:p>
            <a:r>
              <a:rPr lang="en-US" dirty="0" smtClean="0"/>
              <a:t>TEAM AND PURPOSE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    FEATURES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         NOTES</a:t>
            </a:r>
            <a:endParaRPr lang="en-US" dirty="0"/>
          </a:p>
        </p:txBody>
      </p:sp>
      <p:pic>
        <p:nvPicPr>
          <p:cNvPr id="3076" name="Picture 4" descr="D:\gunjan important\no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14800"/>
            <a:ext cx="2438400" cy="2438400"/>
          </a:xfrm>
          <a:prstGeom prst="rect">
            <a:avLst/>
          </a:prstGeom>
          <a:noFill/>
        </p:spPr>
      </p:pic>
      <p:pic>
        <p:nvPicPr>
          <p:cNvPr id="3077" name="Picture 5" descr="D:\gunjan important\share-notes-evaluations-internally%20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76400"/>
            <a:ext cx="54102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QUIZZZZZZ &amp; ASSIGNMENTS</a:t>
            </a:r>
            <a:endParaRPr lang="en-US" dirty="0"/>
          </a:p>
        </p:txBody>
      </p:sp>
      <p:pic>
        <p:nvPicPr>
          <p:cNvPr id="4098" name="Picture 2" descr="D:\gunjan important\26QUIZ-article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343400" cy="2327275"/>
          </a:xfrm>
          <a:prstGeom prst="rect">
            <a:avLst/>
          </a:prstGeom>
          <a:noFill/>
        </p:spPr>
      </p:pic>
      <p:pic>
        <p:nvPicPr>
          <p:cNvPr id="4099" name="Picture 3" descr="D:\gunjan important\quiz-150x1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581400"/>
            <a:ext cx="318135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COLLEGES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8740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NEWS FEED</a:t>
            </a:r>
            <a:endParaRPr lang="en-US" dirty="0"/>
          </a:p>
        </p:txBody>
      </p:sp>
      <p:pic>
        <p:nvPicPr>
          <p:cNvPr id="5122" name="Picture 2" descr="D:\gunjan important\Screen-shot-2011-12-13-at-1.58.14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7724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             CHAT-ROOM</a:t>
            </a:r>
            <a:endParaRPr lang="en-US" dirty="0"/>
          </a:p>
        </p:txBody>
      </p:sp>
      <p:pic>
        <p:nvPicPr>
          <p:cNvPr id="2050" name="Picture 2" descr="D:\gunjan important\7006eb3a09a40cbeb23efce1f6a793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1762124"/>
            <a:ext cx="6934200" cy="463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gunjan important\notes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001000" cy="5943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ARORA NIKHAR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en-US" dirty="0" smtClean="0"/>
          </a:p>
          <a:p>
            <a:r>
              <a:rPr lang="en-US" dirty="0" smtClean="0"/>
              <a:t>SONI SAPNA  :p</a:t>
            </a:r>
          </a:p>
          <a:p>
            <a:r>
              <a:rPr lang="en-US" dirty="0" smtClean="0"/>
              <a:t>ROTHOR DIVYA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JUGTAWAT DIVYAVRAT :p</a:t>
            </a:r>
          </a:p>
          <a:p>
            <a:r>
              <a:rPr lang="en-US" dirty="0" smtClean="0"/>
              <a:t>CHOUDHARY SANTOSH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en-US" dirty="0" smtClean="0"/>
          </a:p>
          <a:p>
            <a:r>
              <a:rPr lang="en-US" dirty="0" smtClean="0"/>
              <a:t>CHOUDHARY GUNJAN ;)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TEAM MEMBERS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55</TotalTime>
  <Words>47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Paper</vt:lpstr>
      <vt:lpstr>Picture</vt:lpstr>
      <vt:lpstr>PowerPoint Presentation</vt:lpstr>
      <vt:lpstr>                    FEATURES</vt:lpstr>
      <vt:lpstr>                         NOTES</vt:lpstr>
      <vt:lpstr>QUIZZZZZZ &amp; ASSIGNMENTS</vt:lpstr>
      <vt:lpstr>          COLLEGES</vt:lpstr>
      <vt:lpstr>                NEWS FEED</vt:lpstr>
      <vt:lpstr>                    CHAT-ROOM</vt:lpstr>
      <vt:lpstr>PowerPoint Presentation</vt:lpstr>
      <vt:lpstr>TEAM MEMBERS….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Pdiyal</dc:creator>
  <cp:lastModifiedBy>Divyavrat Jugtawat</cp:lastModifiedBy>
  <cp:revision>10</cp:revision>
  <dcterms:created xsi:type="dcterms:W3CDTF">2014-07-06T15:38:31Z</dcterms:created>
  <dcterms:modified xsi:type="dcterms:W3CDTF">2014-11-26T11:36:38Z</dcterms:modified>
</cp:coreProperties>
</file>