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59" r:id="rId7"/>
    <p:sldId id="260" r:id="rId8"/>
    <p:sldId id="267" r:id="rId9"/>
    <p:sldId id="268" r:id="rId10"/>
    <p:sldId id="269" r:id="rId11"/>
    <p:sldId id="270" r:id="rId12"/>
    <p:sldId id="266" r:id="rId13"/>
    <p:sldId id="271" r:id="rId14"/>
    <p:sldId id="272" r:id="rId15"/>
    <p:sldId id="261"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9CE0D-77F7-4018-8966-8AC0CDC346C9}" v="5" dt="2021-11-05T12:15:18.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osh Bisht" userId="215ea536-f757-4920-bc11-13ebdf7080fd" providerId="ADAL" clId="{17F9CE0D-77F7-4018-8966-8AC0CDC346C9}"/>
    <pc:docChg chg="undo custSel addSld modSld">
      <pc:chgData name="Santosh Bisht" userId="215ea536-f757-4920-bc11-13ebdf7080fd" providerId="ADAL" clId="{17F9CE0D-77F7-4018-8966-8AC0CDC346C9}" dt="2021-11-05T12:16:08.155" v="10187" actId="20577"/>
      <pc:docMkLst>
        <pc:docMk/>
      </pc:docMkLst>
      <pc:sldChg chg="addSp modSp mod">
        <pc:chgData name="Santosh Bisht" userId="215ea536-f757-4920-bc11-13ebdf7080fd" providerId="ADAL" clId="{17F9CE0D-77F7-4018-8966-8AC0CDC346C9}" dt="2021-11-05T12:15:24.512" v="10152" actId="20577"/>
        <pc:sldMkLst>
          <pc:docMk/>
          <pc:sldMk cId="318558957" sldId="256"/>
        </pc:sldMkLst>
        <pc:spChg chg="add mod">
          <ac:chgData name="Santosh Bisht" userId="215ea536-f757-4920-bc11-13ebdf7080fd" providerId="ADAL" clId="{17F9CE0D-77F7-4018-8966-8AC0CDC346C9}" dt="2021-11-05T12:15:24.512" v="10152" actId="20577"/>
          <ac:spMkLst>
            <pc:docMk/>
            <pc:sldMk cId="318558957" sldId="256"/>
            <ac:spMk id="4" creationId="{22BC21B5-8E29-4CB3-9ED1-B501CF1E97FA}"/>
          </ac:spMkLst>
        </pc:spChg>
      </pc:sldChg>
      <pc:sldChg chg="modSp mod">
        <pc:chgData name="Santosh Bisht" userId="215ea536-f757-4920-bc11-13ebdf7080fd" providerId="ADAL" clId="{17F9CE0D-77F7-4018-8966-8AC0CDC346C9}" dt="2021-11-05T09:04:35.855" v="8551" actId="20577"/>
        <pc:sldMkLst>
          <pc:docMk/>
          <pc:sldMk cId="1618526389" sldId="258"/>
        </pc:sldMkLst>
        <pc:spChg chg="mod">
          <ac:chgData name="Santosh Bisht" userId="215ea536-f757-4920-bc11-13ebdf7080fd" providerId="ADAL" clId="{17F9CE0D-77F7-4018-8966-8AC0CDC346C9}" dt="2021-11-05T09:04:35.855" v="8551" actId="20577"/>
          <ac:spMkLst>
            <pc:docMk/>
            <pc:sldMk cId="1618526389" sldId="258"/>
            <ac:spMk id="5" creationId="{3F977469-B6D2-42B5-A8BA-D227DC6E3668}"/>
          </ac:spMkLst>
        </pc:spChg>
      </pc:sldChg>
      <pc:sldChg chg="modSp mod">
        <pc:chgData name="Santosh Bisht" userId="215ea536-f757-4920-bc11-13ebdf7080fd" providerId="ADAL" clId="{17F9CE0D-77F7-4018-8966-8AC0CDC346C9}" dt="2021-11-05T05:07:24.546" v="8206" actId="20577"/>
        <pc:sldMkLst>
          <pc:docMk/>
          <pc:sldMk cId="3974528640" sldId="259"/>
        </pc:sldMkLst>
        <pc:spChg chg="mod">
          <ac:chgData name="Santosh Bisht" userId="215ea536-f757-4920-bc11-13ebdf7080fd" providerId="ADAL" clId="{17F9CE0D-77F7-4018-8966-8AC0CDC346C9}" dt="2021-11-05T05:07:24.546" v="8206" actId="20577"/>
          <ac:spMkLst>
            <pc:docMk/>
            <pc:sldMk cId="3974528640" sldId="259"/>
            <ac:spMk id="2" creationId="{D0FB0115-C044-456C-9FE0-C18857AFF351}"/>
          </ac:spMkLst>
        </pc:spChg>
      </pc:sldChg>
      <pc:sldChg chg="modSp mod">
        <pc:chgData name="Santosh Bisht" userId="215ea536-f757-4920-bc11-13ebdf7080fd" providerId="ADAL" clId="{17F9CE0D-77F7-4018-8966-8AC0CDC346C9}" dt="2021-11-05T09:06:32.167" v="8737" actId="113"/>
        <pc:sldMkLst>
          <pc:docMk/>
          <pc:sldMk cId="2154450376" sldId="260"/>
        </pc:sldMkLst>
        <pc:spChg chg="mod">
          <ac:chgData name="Santosh Bisht" userId="215ea536-f757-4920-bc11-13ebdf7080fd" providerId="ADAL" clId="{17F9CE0D-77F7-4018-8966-8AC0CDC346C9}" dt="2021-11-05T09:06:32.167" v="8737" actId="113"/>
          <ac:spMkLst>
            <pc:docMk/>
            <pc:sldMk cId="2154450376" sldId="260"/>
            <ac:spMk id="2" creationId="{8553BE16-5FDA-4193-954D-57468A4076BD}"/>
          </ac:spMkLst>
        </pc:spChg>
      </pc:sldChg>
      <pc:sldChg chg="addSp modSp new mod">
        <pc:chgData name="Santosh Bisht" userId="215ea536-f757-4920-bc11-13ebdf7080fd" providerId="ADAL" clId="{17F9CE0D-77F7-4018-8966-8AC0CDC346C9}" dt="2021-11-03T17:22:36.071" v="3125" actId="20577"/>
        <pc:sldMkLst>
          <pc:docMk/>
          <pc:sldMk cId="3831490203" sldId="261"/>
        </pc:sldMkLst>
        <pc:spChg chg="add mod">
          <ac:chgData name="Santosh Bisht" userId="215ea536-f757-4920-bc11-13ebdf7080fd" providerId="ADAL" clId="{17F9CE0D-77F7-4018-8966-8AC0CDC346C9}" dt="2021-11-03T17:22:36.071" v="3125" actId="20577"/>
          <ac:spMkLst>
            <pc:docMk/>
            <pc:sldMk cId="3831490203" sldId="261"/>
            <ac:spMk id="3" creationId="{C673397B-BBBB-4A3D-9358-41E32518F9DA}"/>
          </ac:spMkLst>
        </pc:spChg>
      </pc:sldChg>
      <pc:sldChg chg="addSp modSp new mod">
        <pc:chgData name="Santosh Bisht" userId="215ea536-f757-4920-bc11-13ebdf7080fd" providerId="ADAL" clId="{17F9CE0D-77F7-4018-8966-8AC0CDC346C9}" dt="2021-11-05T09:07:40.799" v="8912" actId="20577"/>
        <pc:sldMkLst>
          <pc:docMk/>
          <pc:sldMk cId="3360470279" sldId="262"/>
        </pc:sldMkLst>
        <pc:spChg chg="add mod">
          <ac:chgData name="Santosh Bisht" userId="215ea536-f757-4920-bc11-13ebdf7080fd" providerId="ADAL" clId="{17F9CE0D-77F7-4018-8966-8AC0CDC346C9}" dt="2021-11-05T09:07:40.799" v="8912" actId="20577"/>
          <ac:spMkLst>
            <pc:docMk/>
            <pc:sldMk cId="3360470279" sldId="262"/>
            <ac:spMk id="3" creationId="{4564AC78-ED47-4855-B5A1-F297D3812EB2}"/>
          </ac:spMkLst>
        </pc:spChg>
      </pc:sldChg>
      <pc:sldChg chg="addSp modSp new mod">
        <pc:chgData name="Santosh Bisht" userId="215ea536-f757-4920-bc11-13ebdf7080fd" providerId="ADAL" clId="{17F9CE0D-77F7-4018-8966-8AC0CDC346C9}" dt="2021-11-03T18:17:42.761" v="7494" actId="20577"/>
        <pc:sldMkLst>
          <pc:docMk/>
          <pc:sldMk cId="556039274" sldId="263"/>
        </pc:sldMkLst>
        <pc:spChg chg="add mod">
          <ac:chgData name="Santosh Bisht" userId="215ea536-f757-4920-bc11-13ebdf7080fd" providerId="ADAL" clId="{17F9CE0D-77F7-4018-8966-8AC0CDC346C9}" dt="2021-11-03T18:17:42.761" v="7494" actId="20577"/>
          <ac:spMkLst>
            <pc:docMk/>
            <pc:sldMk cId="556039274" sldId="263"/>
            <ac:spMk id="3" creationId="{8A7C98B1-32B7-4097-8D1F-DC65BFC35F1F}"/>
          </ac:spMkLst>
        </pc:spChg>
      </pc:sldChg>
      <pc:sldChg chg="addSp modSp new mod">
        <pc:chgData name="Santosh Bisht" userId="215ea536-f757-4920-bc11-13ebdf7080fd" providerId="ADAL" clId="{17F9CE0D-77F7-4018-8966-8AC0CDC346C9}" dt="2021-11-05T12:15:40.589" v="10155" actId="1076"/>
        <pc:sldMkLst>
          <pc:docMk/>
          <pc:sldMk cId="3898722079" sldId="264"/>
        </pc:sldMkLst>
        <pc:spChg chg="add mod">
          <ac:chgData name="Santosh Bisht" userId="215ea536-f757-4920-bc11-13ebdf7080fd" providerId="ADAL" clId="{17F9CE0D-77F7-4018-8966-8AC0CDC346C9}" dt="2021-11-05T12:15:35.323" v="10153" actId="20577"/>
          <ac:spMkLst>
            <pc:docMk/>
            <pc:sldMk cId="3898722079" sldId="264"/>
            <ac:spMk id="3" creationId="{346A4B3B-90C1-436B-A6C3-69588D637A33}"/>
          </ac:spMkLst>
        </pc:spChg>
        <pc:picChg chg="add mod">
          <ac:chgData name="Santosh Bisht" userId="215ea536-f757-4920-bc11-13ebdf7080fd" providerId="ADAL" clId="{17F9CE0D-77F7-4018-8966-8AC0CDC346C9}" dt="2021-11-05T12:15:40.589" v="10155" actId="1076"/>
          <ac:picMkLst>
            <pc:docMk/>
            <pc:sldMk cId="3898722079" sldId="264"/>
            <ac:picMk id="5" creationId="{5FC47259-5C19-4A23-88C1-AB255BEACBDE}"/>
          </ac:picMkLst>
        </pc:picChg>
      </pc:sldChg>
      <pc:sldChg chg="addSp delSp modSp new mod setBg setClrOvrMap">
        <pc:chgData name="Santosh Bisht" userId="215ea536-f757-4920-bc11-13ebdf7080fd" providerId="ADAL" clId="{17F9CE0D-77F7-4018-8966-8AC0CDC346C9}" dt="2021-11-05T05:48:12.205" v="8507"/>
        <pc:sldMkLst>
          <pc:docMk/>
          <pc:sldMk cId="172706167" sldId="265"/>
        </pc:sldMkLst>
        <pc:spChg chg="add mod ord">
          <ac:chgData name="Santosh Bisht" userId="215ea536-f757-4920-bc11-13ebdf7080fd" providerId="ADAL" clId="{17F9CE0D-77F7-4018-8966-8AC0CDC346C9}" dt="2021-11-05T05:48:12.205" v="8507"/>
          <ac:spMkLst>
            <pc:docMk/>
            <pc:sldMk cId="172706167" sldId="265"/>
            <ac:spMk id="3" creationId="{BD3F372A-64F9-4A81-B27C-161B8A2080EB}"/>
          </ac:spMkLst>
        </pc:spChg>
        <pc:spChg chg="add del">
          <ac:chgData name="Santosh Bisht" userId="215ea536-f757-4920-bc11-13ebdf7080fd" providerId="ADAL" clId="{17F9CE0D-77F7-4018-8966-8AC0CDC346C9}" dt="2021-11-05T05:23:40.147" v="8213" actId="26606"/>
          <ac:spMkLst>
            <pc:docMk/>
            <pc:sldMk cId="172706167" sldId="265"/>
            <ac:spMk id="10" creationId="{A3BAF07C-C39E-42EB-BB22-8D46691D9735}"/>
          </ac:spMkLst>
        </pc:spChg>
        <pc:spChg chg="add del">
          <ac:chgData name="Santosh Bisht" userId="215ea536-f757-4920-bc11-13ebdf7080fd" providerId="ADAL" clId="{17F9CE0D-77F7-4018-8966-8AC0CDC346C9}" dt="2021-11-05T05:23:40.147" v="8213" actId="26606"/>
          <ac:spMkLst>
            <pc:docMk/>
            <pc:sldMk cId="172706167" sldId="265"/>
            <ac:spMk id="33" creationId="{44C110BA-81E8-4247-853A-5F2B93E92E46}"/>
          </ac:spMkLst>
        </pc:spChg>
        <pc:grpChg chg="add del">
          <ac:chgData name="Santosh Bisht" userId="215ea536-f757-4920-bc11-13ebdf7080fd" providerId="ADAL" clId="{17F9CE0D-77F7-4018-8966-8AC0CDC346C9}" dt="2021-11-05T05:23:40.147" v="8213" actId="26606"/>
          <ac:grpSpMkLst>
            <pc:docMk/>
            <pc:sldMk cId="172706167" sldId="265"/>
            <ac:grpSpMk id="12" creationId="{D8E9CF54-0466-4261-9E62-0249E60E1886}"/>
          </ac:grpSpMkLst>
        </pc:grpChg>
        <pc:picChg chg="add mod">
          <ac:chgData name="Santosh Bisht" userId="215ea536-f757-4920-bc11-13ebdf7080fd" providerId="ADAL" clId="{17F9CE0D-77F7-4018-8966-8AC0CDC346C9}" dt="2021-11-05T05:23:52.662" v="8215" actId="1076"/>
          <ac:picMkLst>
            <pc:docMk/>
            <pc:sldMk cId="172706167" sldId="265"/>
            <ac:picMk id="5" creationId="{3F8094EE-0DBC-4D8C-9C15-21217704E5C7}"/>
          </ac:picMkLst>
        </pc:picChg>
      </pc:sldChg>
      <pc:sldChg chg="addSp delSp modSp new mod">
        <pc:chgData name="Santosh Bisht" userId="215ea536-f757-4920-bc11-13ebdf7080fd" providerId="ADAL" clId="{17F9CE0D-77F7-4018-8966-8AC0CDC346C9}" dt="2021-11-05T09:51:07.669" v="9166" actId="20577"/>
        <pc:sldMkLst>
          <pc:docMk/>
          <pc:sldMk cId="2605014962" sldId="266"/>
        </pc:sldMkLst>
        <pc:spChg chg="add del mod">
          <ac:chgData name="Santosh Bisht" userId="215ea536-f757-4920-bc11-13ebdf7080fd" providerId="ADAL" clId="{17F9CE0D-77F7-4018-8966-8AC0CDC346C9}" dt="2021-11-05T09:08:50.493" v="8922" actId="478"/>
          <ac:spMkLst>
            <pc:docMk/>
            <pc:sldMk cId="2605014962" sldId="266"/>
            <ac:spMk id="4" creationId="{25CCAC99-C8DF-41F6-8FCA-0197ED137CDE}"/>
          </ac:spMkLst>
        </pc:spChg>
        <pc:spChg chg="add mod">
          <ac:chgData name="Santosh Bisht" userId="215ea536-f757-4920-bc11-13ebdf7080fd" providerId="ADAL" clId="{17F9CE0D-77F7-4018-8966-8AC0CDC346C9}" dt="2021-11-05T09:16:07.936" v="9115" actId="1076"/>
          <ac:spMkLst>
            <pc:docMk/>
            <pc:sldMk cId="2605014962" sldId="266"/>
            <ac:spMk id="5" creationId="{8AAEA1C0-5C10-4643-A475-9AFA76F99CA8}"/>
          </ac:spMkLst>
        </pc:spChg>
        <pc:spChg chg="add mod">
          <ac:chgData name="Santosh Bisht" userId="215ea536-f757-4920-bc11-13ebdf7080fd" providerId="ADAL" clId="{17F9CE0D-77F7-4018-8966-8AC0CDC346C9}" dt="2021-11-05T09:13:26.865" v="9038" actId="1076"/>
          <ac:spMkLst>
            <pc:docMk/>
            <pc:sldMk cId="2605014962" sldId="266"/>
            <ac:spMk id="6" creationId="{1C5F4E94-00A8-4F6A-9E71-DB8A6469DA44}"/>
          </ac:spMkLst>
        </pc:spChg>
        <pc:spChg chg="add mod">
          <ac:chgData name="Santosh Bisht" userId="215ea536-f757-4920-bc11-13ebdf7080fd" providerId="ADAL" clId="{17F9CE0D-77F7-4018-8966-8AC0CDC346C9}" dt="2021-11-05T09:13:17.602" v="9035" actId="1076"/>
          <ac:spMkLst>
            <pc:docMk/>
            <pc:sldMk cId="2605014962" sldId="266"/>
            <ac:spMk id="7" creationId="{ED9401F6-8F74-4D41-88AC-AAC6670798B5}"/>
          </ac:spMkLst>
        </pc:spChg>
        <pc:spChg chg="add mod">
          <ac:chgData name="Santosh Bisht" userId="215ea536-f757-4920-bc11-13ebdf7080fd" providerId="ADAL" clId="{17F9CE0D-77F7-4018-8966-8AC0CDC346C9}" dt="2021-11-05T09:13:29.475" v="9039" actId="313"/>
          <ac:spMkLst>
            <pc:docMk/>
            <pc:sldMk cId="2605014962" sldId="266"/>
            <ac:spMk id="8" creationId="{23CF46DD-942D-4ED1-B0ED-425301888276}"/>
          </ac:spMkLst>
        </pc:spChg>
        <pc:spChg chg="add mod">
          <ac:chgData name="Santosh Bisht" userId="215ea536-f757-4920-bc11-13ebdf7080fd" providerId="ADAL" clId="{17F9CE0D-77F7-4018-8966-8AC0CDC346C9}" dt="2021-11-05T09:13:22.717" v="9037" actId="1076"/>
          <ac:spMkLst>
            <pc:docMk/>
            <pc:sldMk cId="2605014962" sldId="266"/>
            <ac:spMk id="9" creationId="{9AE1E4F3-730B-4669-9564-6A41C538D630}"/>
          </ac:spMkLst>
        </pc:spChg>
        <pc:spChg chg="add del mod">
          <ac:chgData name="Santosh Bisht" userId="215ea536-f757-4920-bc11-13ebdf7080fd" providerId="ADAL" clId="{17F9CE0D-77F7-4018-8966-8AC0CDC346C9}" dt="2021-11-05T09:14:07.240" v="9049"/>
          <ac:spMkLst>
            <pc:docMk/>
            <pc:sldMk cId="2605014962" sldId="266"/>
            <ac:spMk id="10" creationId="{AE7EA5FB-EB66-4575-95EB-83FACA8515F7}"/>
          </ac:spMkLst>
        </pc:spChg>
        <pc:spChg chg="add del mod">
          <ac:chgData name="Santosh Bisht" userId="215ea536-f757-4920-bc11-13ebdf7080fd" providerId="ADAL" clId="{17F9CE0D-77F7-4018-8966-8AC0CDC346C9}" dt="2021-11-05T09:14:41.579" v="9059" actId="478"/>
          <ac:spMkLst>
            <pc:docMk/>
            <pc:sldMk cId="2605014962" sldId="266"/>
            <ac:spMk id="11" creationId="{B0CC627F-2C99-452E-BA51-814A861E8BAB}"/>
          </ac:spMkLst>
        </pc:spChg>
        <pc:spChg chg="add mod">
          <ac:chgData name="Santosh Bisht" userId="215ea536-f757-4920-bc11-13ebdf7080fd" providerId="ADAL" clId="{17F9CE0D-77F7-4018-8966-8AC0CDC346C9}" dt="2021-11-05T09:17:26.256" v="9123" actId="1076"/>
          <ac:spMkLst>
            <pc:docMk/>
            <pc:sldMk cId="2605014962" sldId="266"/>
            <ac:spMk id="12" creationId="{FD5F1435-C387-449C-A75E-1A52EE87C035}"/>
          </ac:spMkLst>
        </pc:spChg>
        <pc:spChg chg="add mod">
          <ac:chgData name="Santosh Bisht" userId="215ea536-f757-4920-bc11-13ebdf7080fd" providerId="ADAL" clId="{17F9CE0D-77F7-4018-8966-8AC0CDC346C9}" dt="2021-11-05T09:51:07.669" v="9166" actId="20577"/>
          <ac:spMkLst>
            <pc:docMk/>
            <pc:sldMk cId="2605014962" sldId="266"/>
            <ac:spMk id="13" creationId="{5E576839-9108-44DF-AF33-C04742973388}"/>
          </ac:spMkLst>
        </pc:spChg>
        <pc:spChg chg="add mod">
          <ac:chgData name="Santosh Bisht" userId="215ea536-f757-4920-bc11-13ebdf7080fd" providerId="ADAL" clId="{17F9CE0D-77F7-4018-8966-8AC0CDC346C9}" dt="2021-11-05T09:19:11.686" v="9131" actId="20577"/>
          <ac:spMkLst>
            <pc:docMk/>
            <pc:sldMk cId="2605014962" sldId="266"/>
            <ac:spMk id="28" creationId="{36C464CE-350D-4420-8E14-AB8D6021D14E}"/>
          </ac:spMkLst>
        </pc:spChg>
        <pc:spChg chg="add mod">
          <ac:chgData name="Santosh Bisht" userId="215ea536-f757-4920-bc11-13ebdf7080fd" providerId="ADAL" clId="{17F9CE0D-77F7-4018-8966-8AC0CDC346C9}" dt="2021-11-05T09:20:22.699" v="9153" actId="255"/>
          <ac:spMkLst>
            <pc:docMk/>
            <pc:sldMk cId="2605014962" sldId="266"/>
            <ac:spMk id="31" creationId="{850E124B-E50C-4280-90A4-945C43C68AA4}"/>
          </ac:spMkLst>
        </pc:spChg>
        <pc:cxnChg chg="add">
          <ac:chgData name="Santosh Bisht" userId="215ea536-f757-4920-bc11-13ebdf7080fd" providerId="ADAL" clId="{17F9CE0D-77F7-4018-8966-8AC0CDC346C9}" dt="2021-11-05T09:08:16.972" v="8914" actId="11529"/>
          <ac:cxnSpMkLst>
            <pc:docMk/>
            <pc:sldMk cId="2605014962" sldId="266"/>
            <ac:cxnSpMk id="3" creationId="{55BFC0DF-09C6-46E7-B18A-1A1AE73DE4C3}"/>
          </ac:cxnSpMkLst>
        </pc:cxnChg>
        <pc:cxnChg chg="add">
          <ac:chgData name="Santosh Bisht" userId="215ea536-f757-4920-bc11-13ebdf7080fd" providerId="ADAL" clId="{17F9CE0D-77F7-4018-8966-8AC0CDC346C9}" dt="2021-11-05T09:16:54.108" v="9118" actId="11529"/>
          <ac:cxnSpMkLst>
            <pc:docMk/>
            <pc:sldMk cId="2605014962" sldId="266"/>
            <ac:cxnSpMk id="15" creationId="{FF1098B3-F2CC-4922-9F5B-B9D1A4323A26}"/>
          </ac:cxnSpMkLst>
        </pc:cxnChg>
        <pc:cxnChg chg="add">
          <ac:chgData name="Santosh Bisht" userId="215ea536-f757-4920-bc11-13ebdf7080fd" providerId="ADAL" clId="{17F9CE0D-77F7-4018-8966-8AC0CDC346C9}" dt="2021-11-05T09:17:03.980" v="9119" actId="11529"/>
          <ac:cxnSpMkLst>
            <pc:docMk/>
            <pc:sldMk cId="2605014962" sldId="266"/>
            <ac:cxnSpMk id="17" creationId="{12F8B423-1345-4527-ADB1-53D0BE6873FD}"/>
          </ac:cxnSpMkLst>
        </pc:cxnChg>
        <pc:cxnChg chg="add">
          <ac:chgData name="Santosh Bisht" userId="215ea536-f757-4920-bc11-13ebdf7080fd" providerId="ADAL" clId="{17F9CE0D-77F7-4018-8966-8AC0CDC346C9}" dt="2021-11-05T09:17:10.781" v="9120" actId="11529"/>
          <ac:cxnSpMkLst>
            <pc:docMk/>
            <pc:sldMk cId="2605014962" sldId="266"/>
            <ac:cxnSpMk id="19" creationId="{CC22BAE1-9C0E-4439-A6C0-E655B1DE1FEC}"/>
          </ac:cxnSpMkLst>
        </pc:cxnChg>
        <pc:cxnChg chg="add mod">
          <ac:chgData name="Santosh Bisht" userId="215ea536-f757-4920-bc11-13ebdf7080fd" providerId="ADAL" clId="{17F9CE0D-77F7-4018-8966-8AC0CDC346C9}" dt="2021-11-05T09:17:26.256" v="9123" actId="1076"/>
          <ac:cxnSpMkLst>
            <pc:docMk/>
            <pc:sldMk cId="2605014962" sldId="266"/>
            <ac:cxnSpMk id="21" creationId="{3FC96AB9-2897-48BA-841A-BF665774E0F5}"/>
          </ac:cxnSpMkLst>
        </pc:cxnChg>
        <pc:cxnChg chg="add del mod">
          <ac:chgData name="Santosh Bisht" userId="215ea536-f757-4920-bc11-13ebdf7080fd" providerId="ADAL" clId="{17F9CE0D-77F7-4018-8966-8AC0CDC346C9}" dt="2021-11-05T09:17:52.642" v="9127" actId="478"/>
          <ac:cxnSpMkLst>
            <pc:docMk/>
            <pc:sldMk cId="2605014962" sldId="266"/>
            <ac:cxnSpMk id="25" creationId="{4DCE0438-DCA4-4404-87B1-DB8912C48B57}"/>
          </ac:cxnSpMkLst>
        </pc:cxnChg>
        <pc:cxnChg chg="add">
          <ac:chgData name="Santosh Bisht" userId="215ea536-f757-4920-bc11-13ebdf7080fd" providerId="ADAL" clId="{17F9CE0D-77F7-4018-8966-8AC0CDC346C9}" dt="2021-11-05T09:17:50.822" v="9126" actId="11529"/>
          <ac:cxnSpMkLst>
            <pc:docMk/>
            <pc:sldMk cId="2605014962" sldId="266"/>
            <ac:cxnSpMk id="27" creationId="{3EA139C5-553C-4973-9B1B-7C75614778A2}"/>
          </ac:cxnSpMkLst>
        </pc:cxnChg>
        <pc:cxnChg chg="add">
          <ac:chgData name="Santosh Bisht" userId="215ea536-f757-4920-bc11-13ebdf7080fd" providerId="ADAL" clId="{17F9CE0D-77F7-4018-8966-8AC0CDC346C9}" dt="2021-11-05T09:19:20.360" v="9132" actId="11529"/>
          <ac:cxnSpMkLst>
            <pc:docMk/>
            <pc:sldMk cId="2605014962" sldId="266"/>
            <ac:cxnSpMk id="30" creationId="{1FFF5BBC-CE6F-491D-874A-6F958A39CD61}"/>
          </ac:cxnSpMkLst>
        </pc:cxnChg>
      </pc:sldChg>
      <pc:sldChg chg="addSp modSp new mod">
        <pc:chgData name="Santosh Bisht" userId="215ea536-f757-4920-bc11-13ebdf7080fd" providerId="ADAL" clId="{17F9CE0D-77F7-4018-8966-8AC0CDC346C9}" dt="2021-11-05T12:16:08.155" v="10187" actId="20577"/>
        <pc:sldMkLst>
          <pc:docMk/>
          <pc:sldMk cId="1187627255" sldId="267"/>
        </pc:sldMkLst>
        <pc:spChg chg="add mod">
          <ac:chgData name="Santosh Bisht" userId="215ea536-f757-4920-bc11-13ebdf7080fd" providerId="ADAL" clId="{17F9CE0D-77F7-4018-8966-8AC0CDC346C9}" dt="2021-11-05T12:16:08.155" v="10187" actId="20577"/>
          <ac:spMkLst>
            <pc:docMk/>
            <pc:sldMk cId="1187627255" sldId="267"/>
            <ac:spMk id="3" creationId="{469CA10A-A461-4451-A596-18D9CDEA9F50}"/>
          </ac:spMkLst>
        </pc:spChg>
        <pc:picChg chg="add mod">
          <ac:chgData name="Santosh Bisht" userId="215ea536-f757-4920-bc11-13ebdf7080fd" providerId="ADAL" clId="{17F9CE0D-77F7-4018-8966-8AC0CDC346C9}" dt="2021-11-05T11:58:58.663" v="9178" actId="1076"/>
          <ac:picMkLst>
            <pc:docMk/>
            <pc:sldMk cId="1187627255" sldId="267"/>
            <ac:picMk id="5" creationId="{38D99111-D463-4B03-A6E8-34D332BFB8FE}"/>
          </ac:picMkLst>
        </pc:picChg>
      </pc:sldChg>
      <pc:sldChg chg="addSp modSp new mod">
        <pc:chgData name="Santosh Bisht" userId="215ea536-f757-4920-bc11-13ebdf7080fd" providerId="ADAL" clId="{17F9CE0D-77F7-4018-8966-8AC0CDC346C9}" dt="2021-11-05T12:00:28.449" v="9183" actId="1076"/>
        <pc:sldMkLst>
          <pc:docMk/>
          <pc:sldMk cId="3340519389" sldId="268"/>
        </pc:sldMkLst>
        <pc:spChg chg="add mod">
          <ac:chgData name="Santosh Bisht" userId="215ea536-f757-4920-bc11-13ebdf7080fd" providerId="ADAL" clId="{17F9CE0D-77F7-4018-8966-8AC0CDC346C9}" dt="2021-11-05T12:00:28.449" v="9183" actId="1076"/>
          <ac:spMkLst>
            <pc:docMk/>
            <pc:sldMk cId="3340519389" sldId="268"/>
            <ac:spMk id="5" creationId="{422EA457-62E3-4585-A77E-D23CB9F6C711}"/>
          </ac:spMkLst>
        </pc:spChg>
        <pc:picChg chg="add mod">
          <ac:chgData name="Santosh Bisht" userId="215ea536-f757-4920-bc11-13ebdf7080fd" providerId="ADAL" clId="{17F9CE0D-77F7-4018-8966-8AC0CDC346C9}" dt="2021-11-05T11:59:34.416" v="9181" actId="1076"/>
          <ac:picMkLst>
            <pc:docMk/>
            <pc:sldMk cId="3340519389" sldId="268"/>
            <ac:picMk id="3" creationId="{111B6B5F-E875-4444-92C4-E2911E890585}"/>
          </ac:picMkLst>
        </pc:picChg>
      </pc:sldChg>
      <pc:sldChg chg="addSp new mod">
        <pc:chgData name="Santosh Bisht" userId="215ea536-f757-4920-bc11-13ebdf7080fd" providerId="ADAL" clId="{17F9CE0D-77F7-4018-8966-8AC0CDC346C9}" dt="2021-11-05T12:01:18.356" v="9185" actId="22"/>
        <pc:sldMkLst>
          <pc:docMk/>
          <pc:sldMk cId="688427131" sldId="269"/>
        </pc:sldMkLst>
        <pc:picChg chg="add">
          <ac:chgData name="Santosh Bisht" userId="215ea536-f757-4920-bc11-13ebdf7080fd" providerId="ADAL" clId="{17F9CE0D-77F7-4018-8966-8AC0CDC346C9}" dt="2021-11-05T12:01:18.356" v="9185" actId="22"/>
          <ac:picMkLst>
            <pc:docMk/>
            <pc:sldMk cId="688427131" sldId="269"/>
            <ac:picMk id="3" creationId="{2E80769B-BEEC-4BE1-8D9C-4531DBE6672D}"/>
          </ac:picMkLst>
        </pc:picChg>
      </pc:sldChg>
      <pc:sldChg chg="addSp modSp new mod">
        <pc:chgData name="Santosh Bisht" userId="215ea536-f757-4920-bc11-13ebdf7080fd" providerId="ADAL" clId="{17F9CE0D-77F7-4018-8966-8AC0CDC346C9}" dt="2021-11-05T12:02:13.157" v="9189" actId="14100"/>
        <pc:sldMkLst>
          <pc:docMk/>
          <pc:sldMk cId="1253880981" sldId="270"/>
        </pc:sldMkLst>
        <pc:picChg chg="add mod">
          <ac:chgData name="Santosh Bisht" userId="215ea536-f757-4920-bc11-13ebdf7080fd" providerId="ADAL" clId="{17F9CE0D-77F7-4018-8966-8AC0CDC346C9}" dt="2021-11-05T12:02:13.157" v="9189" actId="14100"/>
          <ac:picMkLst>
            <pc:docMk/>
            <pc:sldMk cId="1253880981" sldId="270"/>
            <ac:picMk id="3" creationId="{5F4CA076-88D7-4440-A83B-A9D34BC6E64B}"/>
          </ac:picMkLst>
        </pc:picChg>
      </pc:sldChg>
      <pc:sldChg chg="addSp modSp new mod">
        <pc:chgData name="Santosh Bisht" userId="215ea536-f757-4920-bc11-13ebdf7080fd" providerId="ADAL" clId="{17F9CE0D-77F7-4018-8966-8AC0CDC346C9}" dt="2021-11-05T12:10:43.987" v="10019" actId="21"/>
        <pc:sldMkLst>
          <pc:docMk/>
          <pc:sldMk cId="2640950233" sldId="271"/>
        </pc:sldMkLst>
        <pc:spChg chg="add mod">
          <ac:chgData name="Santosh Bisht" userId="215ea536-f757-4920-bc11-13ebdf7080fd" providerId="ADAL" clId="{17F9CE0D-77F7-4018-8966-8AC0CDC346C9}" dt="2021-11-05T12:10:43.987" v="10019" actId="21"/>
          <ac:spMkLst>
            <pc:docMk/>
            <pc:sldMk cId="2640950233" sldId="271"/>
            <ac:spMk id="3" creationId="{7F307DF2-3750-42AA-848C-8F11867D671A}"/>
          </ac:spMkLst>
        </pc:spChg>
      </pc:sldChg>
      <pc:sldChg chg="addSp modSp new mod">
        <pc:chgData name="Santosh Bisht" userId="215ea536-f757-4920-bc11-13ebdf7080fd" providerId="ADAL" clId="{17F9CE0D-77F7-4018-8966-8AC0CDC346C9}" dt="2021-11-05T12:14:25.089" v="10135" actId="20577"/>
        <pc:sldMkLst>
          <pc:docMk/>
          <pc:sldMk cId="1680547655" sldId="272"/>
        </pc:sldMkLst>
        <pc:spChg chg="add mod">
          <ac:chgData name="Santosh Bisht" userId="215ea536-f757-4920-bc11-13ebdf7080fd" providerId="ADAL" clId="{17F9CE0D-77F7-4018-8966-8AC0CDC346C9}" dt="2021-11-05T12:14:25.089" v="10135" actId="20577"/>
          <ac:spMkLst>
            <pc:docMk/>
            <pc:sldMk cId="1680547655" sldId="272"/>
            <ac:spMk id="3" creationId="{704D2383-E61D-4AA3-901B-95C93AA760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4053-16C7-46E3-B401-41C1CA88B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942B90-CC9F-42CC-87AF-7FFCD9E9D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E1EA5-B216-4888-9EA4-B892FCFF67AD}"/>
              </a:ext>
            </a:extLst>
          </p:cNvPr>
          <p:cNvSpPr>
            <a:spLocks noGrp="1"/>
          </p:cNvSpPr>
          <p:nvPr>
            <p:ph type="dt" sz="half" idx="10"/>
          </p:nvPr>
        </p:nvSpPr>
        <p:spPr/>
        <p:txBody>
          <a:bodyPr/>
          <a:lstStyle/>
          <a:p>
            <a:fld id="{CAF6F1EF-C0A5-4ADE-887F-6C61B348F5A8}" type="datetimeFigureOut">
              <a:rPr lang="en-US" smtClean="0"/>
              <a:t>11/3/2021</a:t>
            </a:fld>
            <a:endParaRPr lang="en-US"/>
          </a:p>
        </p:txBody>
      </p:sp>
      <p:sp>
        <p:nvSpPr>
          <p:cNvPr id="5" name="Footer Placeholder 4">
            <a:extLst>
              <a:ext uri="{FF2B5EF4-FFF2-40B4-BE49-F238E27FC236}">
                <a16:creationId xmlns:a16="http://schemas.microsoft.com/office/drawing/2014/main" id="{F15F8CF7-2E31-4254-9A48-6B970F6A7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A3AD2-663B-48EA-B366-F2CCBFC7D89A}"/>
              </a:ext>
            </a:extLst>
          </p:cNvPr>
          <p:cNvSpPr>
            <a:spLocks noGrp="1"/>
          </p:cNvSpPr>
          <p:nvPr>
            <p:ph type="sldNum" sz="quarter" idx="12"/>
          </p:nvPr>
        </p:nvSpPr>
        <p:spPr/>
        <p:txBody>
          <a:bodyPr/>
          <a:lstStyle/>
          <a:p>
            <a:fld id="{8D77E0BB-B946-4F57-8E0B-73F7C44170E6}" type="slidenum">
              <a:rPr lang="en-US" smtClean="0"/>
              <a:t>‹#›</a:t>
            </a:fld>
            <a:endParaRPr lang="en-US"/>
          </a:p>
        </p:txBody>
      </p:sp>
    </p:spTree>
    <p:extLst>
      <p:ext uri="{BB962C8B-B14F-4D97-AF65-F5344CB8AC3E}">
        <p14:creationId xmlns:p14="http://schemas.microsoft.com/office/powerpoint/2010/main" val="429336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ACF8-F81A-4C4D-8CE6-A911837ED2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A39709-09AF-4259-A90B-E777E1C0D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DEC05-0446-4B15-9415-4D7DA0998DBD}"/>
              </a:ext>
            </a:extLst>
          </p:cNvPr>
          <p:cNvSpPr>
            <a:spLocks noGrp="1"/>
          </p:cNvSpPr>
          <p:nvPr>
            <p:ph type="dt" sz="half" idx="10"/>
          </p:nvPr>
        </p:nvSpPr>
        <p:spPr/>
        <p:txBody>
          <a:bodyPr/>
          <a:lstStyle/>
          <a:p>
            <a:fld id="{CAF6F1EF-C0A5-4ADE-887F-6C61B348F5A8}" type="datetimeFigureOut">
              <a:rPr lang="en-US" smtClean="0"/>
              <a:t>11/3/2021</a:t>
            </a:fld>
            <a:endParaRPr lang="en-US"/>
          </a:p>
        </p:txBody>
      </p:sp>
      <p:sp>
        <p:nvSpPr>
          <p:cNvPr id="5" name="Footer Placeholder 4">
            <a:extLst>
              <a:ext uri="{FF2B5EF4-FFF2-40B4-BE49-F238E27FC236}">
                <a16:creationId xmlns:a16="http://schemas.microsoft.com/office/drawing/2014/main" id="{D45FD59D-2691-4FD7-A8F9-F806FC283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FCB5B-F8A6-4618-9C08-89CDF5097D8A}"/>
              </a:ext>
            </a:extLst>
          </p:cNvPr>
          <p:cNvSpPr>
            <a:spLocks noGrp="1"/>
          </p:cNvSpPr>
          <p:nvPr>
            <p:ph type="sldNum" sz="quarter" idx="12"/>
          </p:nvPr>
        </p:nvSpPr>
        <p:spPr/>
        <p:txBody>
          <a:bodyPr/>
          <a:lstStyle/>
          <a:p>
            <a:fld id="{8D77E0BB-B946-4F57-8E0B-73F7C44170E6}" type="slidenum">
              <a:rPr lang="en-US" smtClean="0"/>
              <a:t>‹#›</a:t>
            </a:fld>
            <a:endParaRPr lang="en-US"/>
          </a:p>
        </p:txBody>
      </p:sp>
    </p:spTree>
    <p:extLst>
      <p:ext uri="{BB962C8B-B14F-4D97-AF65-F5344CB8AC3E}">
        <p14:creationId xmlns:p14="http://schemas.microsoft.com/office/powerpoint/2010/main" val="3568209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2389D-D86C-47CD-B67F-8ABDD45779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AC7792-60B2-44F0-B83E-385A434FD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332EE-DCF7-4DBC-8C97-0FCB0FCC8407}"/>
              </a:ext>
            </a:extLst>
          </p:cNvPr>
          <p:cNvSpPr>
            <a:spLocks noGrp="1"/>
          </p:cNvSpPr>
          <p:nvPr>
            <p:ph type="dt" sz="half" idx="10"/>
          </p:nvPr>
        </p:nvSpPr>
        <p:spPr/>
        <p:txBody>
          <a:bodyPr/>
          <a:lstStyle/>
          <a:p>
            <a:fld id="{CAF6F1EF-C0A5-4ADE-887F-6C61B348F5A8}" type="datetimeFigureOut">
              <a:rPr lang="en-US" smtClean="0"/>
              <a:t>11/3/2021</a:t>
            </a:fld>
            <a:endParaRPr lang="en-US"/>
          </a:p>
        </p:txBody>
      </p:sp>
      <p:sp>
        <p:nvSpPr>
          <p:cNvPr id="5" name="Footer Placeholder 4">
            <a:extLst>
              <a:ext uri="{FF2B5EF4-FFF2-40B4-BE49-F238E27FC236}">
                <a16:creationId xmlns:a16="http://schemas.microsoft.com/office/drawing/2014/main" id="{49076A00-7E75-48B5-981F-5051188A0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417F8-A817-4444-A057-B4B221C6C090}"/>
              </a:ext>
            </a:extLst>
          </p:cNvPr>
          <p:cNvSpPr>
            <a:spLocks noGrp="1"/>
          </p:cNvSpPr>
          <p:nvPr>
            <p:ph type="sldNum" sz="quarter" idx="12"/>
          </p:nvPr>
        </p:nvSpPr>
        <p:spPr/>
        <p:txBody>
          <a:bodyPr/>
          <a:lstStyle/>
          <a:p>
            <a:fld id="{8D77E0BB-B946-4F57-8E0B-73F7C44170E6}" type="slidenum">
              <a:rPr lang="en-US" smtClean="0"/>
              <a:t>‹#›</a:t>
            </a:fld>
            <a:endParaRPr lang="en-US"/>
          </a:p>
        </p:txBody>
      </p:sp>
    </p:spTree>
    <p:extLst>
      <p:ext uri="{BB962C8B-B14F-4D97-AF65-F5344CB8AC3E}">
        <p14:creationId xmlns:p14="http://schemas.microsoft.com/office/powerpoint/2010/main" val="354512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202F-9871-4649-8122-DB31A697FD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C8694B-ACAF-4BDF-A8DB-DC22364D1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58A01-22BD-4D1C-A148-3D4CD3A8AE7A}"/>
              </a:ext>
            </a:extLst>
          </p:cNvPr>
          <p:cNvSpPr>
            <a:spLocks noGrp="1"/>
          </p:cNvSpPr>
          <p:nvPr>
            <p:ph type="dt" sz="half" idx="10"/>
          </p:nvPr>
        </p:nvSpPr>
        <p:spPr/>
        <p:txBody>
          <a:bodyPr/>
          <a:lstStyle/>
          <a:p>
            <a:fld id="{CAF6F1EF-C0A5-4ADE-887F-6C61B348F5A8}" type="datetimeFigureOut">
              <a:rPr lang="en-US" smtClean="0"/>
              <a:t>11/3/2021</a:t>
            </a:fld>
            <a:endParaRPr lang="en-US"/>
          </a:p>
        </p:txBody>
      </p:sp>
      <p:sp>
        <p:nvSpPr>
          <p:cNvPr id="5" name="Footer Placeholder 4">
            <a:extLst>
              <a:ext uri="{FF2B5EF4-FFF2-40B4-BE49-F238E27FC236}">
                <a16:creationId xmlns:a16="http://schemas.microsoft.com/office/drawing/2014/main" id="{025C5DE3-1A94-4D60-B20E-5C1712843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2F6B2-D364-41D1-AF4D-5F2544B26B88}"/>
              </a:ext>
            </a:extLst>
          </p:cNvPr>
          <p:cNvSpPr>
            <a:spLocks noGrp="1"/>
          </p:cNvSpPr>
          <p:nvPr>
            <p:ph type="sldNum" sz="quarter" idx="12"/>
          </p:nvPr>
        </p:nvSpPr>
        <p:spPr/>
        <p:txBody>
          <a:bodyPr/>
          <a:lstStyle/>
          <a:p>
            <a:fld id="{8D77E0BB-B946-4F57-8E0B-73F7C44170E6}" type="slidenum">
              <a:rPr lang="en-US" smtClean="0"/>
              <a:t>‹#›</a:t>
            </a:fld>
            <a:endParaRPr lang="en-US"/>
          </a:p>
        </p:txBody>
      </p:sp>
    </p:spTree>
    <p:extLst>
      <p:ext uri="{BB962C8B-B14F-4D97-AF65-F5344CB8AC3E}">
        <p14:creationId xmlns:p14="http://schemas.microsoft.com/office/powerpoint/2010/main" val="263292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ABB4-5460-4818-91BC-5236055865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67B5D-0329-466C-A99A-64BC6B5FB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B7C6F9-CB24-43AB-89F6-7601E4578D0F}"/>
              </a:ext>
            </a:extLst>
          </p:cNvPr>
          <p:cNvSpPr>
            <a:spLocks noGrp="1"/>
          </p:cNvSpPr>
          <p:nvPr>
            <p:ph type="dt" sz="half" idx="10"/>
          </p:nvPr>
        </p:nvSpPr>
        <p:spPr/>
        <p:txBody>
          <a:bodyPr/>
          <a:lstStyle/>
          <a:p>
            <a:fld id="{CAF6F1EF-C0A5-4ADE-887F-6C61B348F5A8}" type="datetimeFigureOut">
              <a:rPr lang="en-US" smtClean="0"/>
              <a:t>11/3/2021</a:t>
            </a:fld>
            <a:endParaRPr lang="en-US"/>
          </a:p>
        </p:txBody>
      </p:sp>
      <p:sp>
        <p:nvSpPr>
          <p:cNvPr id="5" name="Footer Placeholder 4">
            <a:extLst>
              <a:ext uri="{FF2B5EF4-FFF2-40B4-BE49-F238E27FC236}">
                <a16:creationId xmlns:a16="http://schemas.microsoft.com/office/drawing/2014/main" id="{05494902-4BCD-462A-A4B5-2BF147733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157AB-53DF-4D51-9810-24DB5D04E419}"/>
              </a:ext>
            </a:extLst>
          </p:cNvPr>
          <p:cNvSpPr>
            <a:spLocks noGrp="1"/>
          </p:cNvSpPr>
          <p:nvPr>
            <p:ph type="sldNum" sz="quarter" idx="12"/>
          </p:nvPr>
        </p:nvSpPr>
        <p:spPr/>
        <p:txBody>
          <a:bodyPr/>
          <a:lstStyle/>
          <a:p>
            <a:fld id="{8D77E0BB-B946-4F57-8E0B-73F7C44170E6}" type="slidenum">
              <a:rPr lang="en-US" smtClean="0"/>
              <a:t>‹#›</a:t>
            </a:fld>
            <a:endParaRPr lang="en-US"/>
          </a:p>
        </p:txBody>
      </p:sp>
    </p:spTree>
    <p:extLst>
      <p:ext uri="{BB962C8B-B14F-4D97-AF65-F5344CB8AC3E}">
        <p14:creationId xmlns:p14="http://schemas.microsoft.com/office/powerpoint/2010/main" val="17258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98FB-AD2B-4E82-BB4A-A83ECC2EAB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0EEF1-DA73-4361-9B9D-5F54AA4B90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B289B0-D871-4C2F-A974-CE9E0045C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E553D2-5EC5-44EB-B4E5-8E9B8D06DFF4}"/>
              </a:ext>
            </a:extLst>
          </p:cNvPr>
          <p:cNvSpPr>
            <a:spLocks noGrp="1"/>
          </p:cNvSpPr>
          <p:nvPr>
            <p:ph type="dt" sz="half" idx="10"/>
          </p:nvPr>
        </p:nvSpPr>
        <p:spPr/>
        <p:txBody>
          <a:bodyPr/>
          <a:lstStyle/>
          <a:p>
            <a:fld id="{CAF6F1EF-C0A5-4ADE-887F-6C61B348F5A8}" type="datetimeFigureOut">
              <a:rPr lang="en-US" smtClean="0"/>
              <a:t>11/3/2021</a:t>
            </a:fld>
            <a:endParaRPr lang="en-US"/>
          </a:p>
        </p:txBody>
      </p:sp>
      <p:sp>
        <p:nvSpPr>
          <p:cNvPr id="6" name="Footer Placeholder 5">
            <a:extLst>
              <a:ext uri="{FF2B5EF4-FFF2-40B4-BE49-F238E27FC236}">
                <a16:creationId xmlns:a16="http://schemas.microsoft.com/office/drawing/2014/main" id="{F70E8726-E4A4-44E5-AB1C-F83EDEFA0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90798-C59C-4B59-B156-35BB8881C0F4}"/>
              </a:ext>
            </a:extLst>
          </p:cNvPr>
          <p:cNvSpPr>
            <a:spLocks noGrp="1"/>
          </p:cNvSpPr>
          <p:nvPr>
            <p:ph type="sldNum" sz="quarter" idx="12"/>
          </p:nvPr>
        </p:nvSpPr>
        <p:spPr/>
        <p:txBody>
          <a:bodyPr/>
          <a:lstStyle/>
          <a:p>
            <a:fld id="{8D77E0BB-B946-4F57-8E0B-73F7C44170E6}" type="slidenum">
              <a:rPr lang="en-US" smtClean="0"/>
              <a:t>‹#›</a:t>
            </a:fld>
            <a:endParaRPr lang="en-US"/>
          </a:p>
        </p:txBody>
      </p:sp>
    </p:spTree>
    <p:extLst>
      <p:ext uri="{BB962C8B-B14F-4D97-AF65-F5344CB8AC3E}">
        <p14:creationId xmlns:p14="http://schemas.microsoft.com/office/powerpoint/2010/main" val="53399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6A52-FAE5-471C-AFF7-7D69E0D5CA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C12B60-0C57-43F6-844C-F51E8D132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F488F5-CDF5-44C9-B75C-57F39FBF30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BCDE34-7355-4C2C-84B2-AEB29EAC2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625C9-6820-4018-BEE1-F6608E7E4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416D7B-BAF7-498A-AE6B-156DD7A060DA}"/>
              </a:ext>
            </a:extLst>
          </p:cNvPr>
          <p:cNvSpPr>
            <a:spLocks noGrp="1"/>
          </p:cNvSpPr>
          <p:nvPr>
            <p:ph type="dt" sz="half" idx="10"/>
          </p:nvPr>
        </p:nvSpPr>
        <p:spPr/>
        <p:txBody>
          <a:bodyPr/>
          <a:lstStyle/>
          <a:p>
            <a:fld id="{CAF6F1EF-C0A5-4ADE-887F-6C61B348F5A8}" type="datetimeFigureOut">
              <a:rPr lang="en-US" smtClean="0"/>
              <a:t>11/3/2021</a:t>
            </a:fld>
            <a:endParaRPr lang="en-US"/>
          </a:p>
        </p:txBody>
      </p:sp>
      <p:sp>
        <p:nvSpPr>
          <p:cNvPr id="8" name="Footer Placeholder 7">
            <a:extLst>
              <a:ext uri="{FF2B5EF4-FFF2-40B4-BE49-F238E27FC236}">
                <a16:creationId xmlns:a16="http://schemas.microsoft.com/office/drawing/2014/main" id="{DA18B57A-E5A5-42EA-AD85-CF29A6C7AC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38BE64-F584-42FB-82E1-45388C2EFAC6}"/>
              </a:ext>
            </a:extLst>
          </p:cNvPr>
          <p:cNvSpPr>
            <a:spLocks noGrp="1"/>
          </p:cNvSpPr>
          <p:nvPr>
            <p:ph type="sldNum" sz="quarter" idx="12"/>
          </p:nvPr>
        </p:nvSpPr>
        <p:spPr/>
        <p:txBody>
          <a:bodyPr/>
          <a:lstStyle/>
          <a:p>
            <a:fld id="{8D77E0BB-B946-4F57-8E0B-73F7C44170E6}" type="slidenum">
              <a:rPr lang="en-US" smtClean="0"/>
              <a:t>‹#›</a:t>
            </a:fld>
            <a:endParaRPr lang="en-US"/>
          </a:p>
        </p:txBody>
      </p:sp>
    </p:spTree>
    <p:extLst>
      <p:ext uri="{BB962C8B-B14F-4D97-AF65-F5344CB8AC3E}">
        <p14:creationId xmlns:p14="http://schemas.microsoft.com/office/powerpoint/2010/main" val="400313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6321-9203-4791-9E5E-4D3D3857C5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4D514-C830-4D3D-AF41-ED9C812AA6B5}"/>
              </a:ext>
            </a:extLst>
          </p:cNvPr>
          <p:cNvSpPr>
            <a:spLocks noGrp="1"/>
          </p:cNvSpPr>
          <p:nvPr>
            <p:ph type="dt" sz="half" idx="10"/>
          </p:nvPr>
        </p:nvSpPr>
        <p:spPr/>
        <p:txBody>
          <a:bodyPr/>
          <a:lstStyle/>
          <a:p>
            <a:fld id="{CAF6F1EF-C0A5-4ADE-887F-6C61B348F5A8}" type="datetimeFigureOut">
              <a:rPr lang="en-US" smtClean="0"/>
              <a:t>11/3/2021</a:t>
            </a:fld>
            <a:endParaRPr lang="en-US"/>
          </a:p>
        </p:txBody>
      </p:sp>
      <p:sp>
        <p:nvSpPr>
          <p:cNvPr id="4" name="Footer Placeholder 3">
            <a:extLst>
              <a:ext uri="{FF2B5EF4-FFF2-40B4-BE49-F238E27FC236}">
                <a16:creationId xmlns:a16="http://schemas.microsoft.com/office/drawing/2014/main" id="{7AEF13C2-FFAF-4EE2-BDDB-9D073F4F31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4D3417-FAFB-483C-83C9-26F93A71EAF8}"/>
              </a:ext>
            </a:extLst>
          </p:cNvPr>
          <p:cNvSpPr>
            <a:spLocks noGrp="1"/>
          </p:cNvSpPr>
          <p:nvPr>
            <p:ph type="sldNum" sz="quarter" idx="12"/>
          </p:nvPr>
        </p:nvSpPr>
        <p:spPr/>
        <p:txBody>
          <a:bodyPr/>
          <a:lstStyle/>
          <a:p>
            <a:fld id="{8D77E0BB-B946-4F57-8E0B-73F7C44170E6}" type="slidenum">
              <a:rPr lang="en-US" smtClean="0"/>
              <a:t>‹#›</a:t>
            </a:fld>
            <a:endParaRPr lang="en-US"/>
          </a:p>
        </p:txBody>
      </p:sp>
    </p:spTree>
    <p:extLst>
      <p:ext uri="{BB962C8B-B14F-4D97-AF65-F5344CB8AC3E}">
        <p14:creationId xmlns:p14="http://schemas.microsoft.com/office/powerpoint/2010/main" val="358063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9AD9AD-D407-42BC-B580-D12176BE397B}"/>
              </a:ext>
            </a:extLst>
          </p:cNvPr>
          <p:cNvSpPr>
            <a:spLocks noGrp="1"/>
          </p:cNvSpPr>
          <p:nvPr>
            <p:ph type="dt" sz="half" idx="10"/>
          </p:nvPr>
        </p:nvSpPr>
        <p:spPr/>
        <p:txBody>
          <a:bodyPr/>
          <a:lstStyle/>
          <a:p>
            <a:fld id="{CAF6F1EF-C0A5-4ADE-887F-6C61B348F5A8}" type="datetimeFigureOut">
              <a:rPr lang="en-US" smtClean="0"/>
              <a:t>11/3/2021</a:t>
            </a:fld>
            <a:endParaRPr lang="en-US"/>
          </a:p>
        </p:txBody>
      </p:sp>
      <p:sp>
        <p:nvSpPr>
          <p:cNvPr id="3" name="Footer Placeholder 2">
            <a:extLst>
              <a:ext uri="{FF2B5EF4-FFF2-40B4-BE49-F238E27FC236}">
                <a16:creationId xmlns:a16="http://schemas.microsoft.com/office/drawing/2014/main" id="{51DD414B-C18B-4078-8CE6-09AF174625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522A4-4700-4240-AE20-B4C729CCFC0E}"/>
              </a:ext>
            </a:extLst>
          </p:cNvPr>
          <p:cNvSpPr>
            <a:spLocks noGrp="1"/>
          </p:cNvSpPr>
          <p:nvPr>
            <p:ph type="sldNum" sz="quarter" idx="12"/>
          </p:nvPr>
        </p:nvSpPr>
        <p:spPr/>
        <p:txBody>
          <a:bodyPr/>
          <a:lstStyle/>
          <a:p>
            <a:fld id="{8D77E0BB-B946-4F57-8E0B-73F7C44170E6}" type="slidenum">
              <a:rPr lang="en-US" smtClean="0"/>
              <a:t>‹#›</a:t>
            </a:fld>
            <a:endParaRPr lang="en-US"/>
          </a:p>
        </p:txBody>
      </p:sp>
    </p:spTree>
    <p:extLst>
      <p:ext uri="{BB962C8B-B14F-4D97-AF65-F5344CB8AC3E}">
        <p14:creationId xmlns:p14="http://schemas.microsoft.com/office/powerpoint/2010/main" val="335538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CCB6-7D7B-440B-B4C3-FFB84971C5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52E9C9-C412-495D-ACD0-3AC53B5A1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8BCE6B-7A82-4869-9961-138182928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CF207-7314-4EF3-968D-31D7A1B7084D}"/>
              </a:ext>
            </a:extLst>
          </p:cNvPr>
          <p:cNvSpPr>
            <a:spLocks noGrp="1"/>
          </p:cNvSpPr>
          <p:nvPr>
            <p:ph type="dt" sz="half" idx="10"/>
          </p:nvPr>
        </p:nvSpPr>
        <p:spPr/>
        <p:txBody>
          <a:bodyPr/>
          <a:lstStyle/>
          <a:p>
            <a:fld id="{CAF6F1EF-C0A5-4ADE-887F-6C61B348F5A8}" type="datetimeFigureOut">
              <a:rPr lang="en-US" smtClean="0"/>
              <a:t>11/3/2021</a:t>
            </a:fld>
            <a:endParaRPr lang="en-US"/>
          </a:p>
        </p:txBody>
      </p:sp>
      <p:sp>
        <p:nvSpPr>
          <p:cNvPr id="6" name="Footer Placeholder 5">
            <a:extLst>
              <a:ext uri="{FF2B5EF4-FFF2-40B4-BE49-F238E27FC236}">
                <a16:creationId xmlns:a16="http://schemas.microsoft.com/office/drawing/2014/main" id="{9DA7EB0B-095B-4D79-BB02-CE3F75576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A1A89-74AE-4D36-80E5-29CDCA24AF2D}"/>
              </a:ext>
            </a:extLst>
          </p:cNvPr>
          <p:cNvSpPr>
            <a:spLocks noGrp="1"/>
          </p:cNvSpPr>
          <p:nvPr>
            <p:ph type="sldNum" sz="quarter" idx="12"/>
          </p:nvPr>
        </p:nvSpPr>
        <p:spPr/>
        <p:txBody>
          <a:bodyPr/>
          <a:lstStyle/>
          <a:p>
            <a:fld id="{8D77E0BB-B946-4F57-8E0B-73F7C44170E6}" type="slidenum">
              <a:rPr lang="en-US" smtClean="0"/>
              <a:t>‹#›</a:t>
            </a:fld>
            <a:endParaRPr lang="en-US"/>
          </a:p>
        </p:txBody>
      </p:sp>
    </p:spTree>
    <p:extLst>
      <p:ext uri="{BB962C8B-B14F-4D97-AF65-F5344CB8AC3E}">
        <p14:creationId xmlns:p14="http://schemas.microsoft.com/office/powerpoint/2010/main" val="122059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4869-04F5-4007-B825-85ECDBB5A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1A0D1D-D4A2-4806-ACC3-449E820EFF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BB295E-F17A-48EA-A971-A3A44359A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8B3368-4DCC-453C-9AA8-3C5AEBD564AF}"/>
              </a:ext>
            </a:extLst>
          </p:cNvPr>
          <p:cNvSpPr>
            <a:spLocks noGrp="1"/>
          </p:cNvSpPr>
          <p:nvPr>
            <p:ph type="dt" sz="half" idx="10"/>
          </p:nvPr>
        </p:nvSpPr>
        <p:spPr/>
        <p:txBody>
          <a:bodyPr/>
          <a:lstStyle/>
          <a:p>
            <a:fld id="{CAF6F1EF-C0A5-4ADE-887F-6C61B348F5A8}" type="datetimeFigureOut">
              <a:rPr lang="en-US" smtClean="0"/>
              <a:t>11/3/2021</a:t>
            </a:fld>
            <a:endParaRPr lang="en-US"/>
          </a:p>
        </p:txBody>
      </p:sp>
      <p:sp>
        <p:nvSpPr>
          <p:cNvPr id="6" name="Footer Placeholder 5">
            <a:extLst>
              <a:ext uri="{FF2B5EF4-FFF2-40B4-BE49-F238E27FC236}">
                <a16:creationId xmlns:a16="http://schemas.microsoft.com/office/drawing/2014/main" id="{77ECE18F-DC2F-438F-9087-059841515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6AE91-8642-4C8E-A41D-CB8B3405B01F}"/>
              </a:ext>
            </a:extLst>
          </p:cNvPr>
          <p:cNvSpPr>
            <a:spLocks noGrp="1"/>
          </p:cNvSpPr>
          <p:nvPr>
            <p:ph type="sldNum" sz="quarter" idx="12"/>
          </p:nvPr>
        </p:nvSpPr>
        <p:spPr/>
        <p:txBody>
          <a:bodyPr/>
          <a:lstStyle/>
          <a:p>
            <a:fld id="{8D77E0BB-B946-4F57-8E0B-73F7C44170E6}" type="slidenum">
              <a:rPr lang="en-US" smtClean="0"/>
              <a:t>‹#›</a:t>
            </a:fld>
            <a:endParaRPr lang="en-US"/>
          </a:p>
        </p:txBody>
      </p:sp>
    </p:spTree>
    <p:extLst>
      <p:ext uri="{BB962C8B-B14F-4D97-AF65-F5344CB8AC3E}">
        <p14:creationId xmlns:p14="http://schemas.microsoft.com/office/powerpoint/2010/main" val="242024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D52631-9D8B-4613-B125-2BDF5FD07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A28E8E-4696-4922-81CE-E73C790A5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375C7-DAF3-4FDA-AE14-108D7E8E5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6F1EF-C0A5-4ADE-887F-6C61B348F5A8}" type="datetimeFigureOut">
              <a:rPr lang="en-US" smtClean="0"/>
              <a:t>11/3/2021</a:t>
            </a:fld>
            <a:endParaRPr lang="en-US"/>
          </a:p>
        </p:txBody>
      </p:sp>
      <p:sp>
        <p:nvSpPr>
          <p:cNvPr id="5" name="Footer Placeholder 4">
            <a:extLst>
              <a:ext uri="{FF2B5EF4-FFF2-40B4-BE49-F238E27FC236}">
                <a16:creationId xmlns:a16="http://schemas.microsoft.com/office/drawing/2014/main" id="{8F193C10-3393-4FAE-8F7F-834C02E66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9C31FE-334F-40D5-B972-CF08915B99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7E0BB-B946-4F57-8E0B-73F7C44170E6}" type="slidenum">
              <a:rPr lang="en-US" smtClean="0"/>
              <a:t>‹#›</a:t>
            </a:fld>
            <a:endParaRPr lang="en-US"/>
          </a:p>
        </p:txBody>
      </p:sp>
    </p:spTree>
    <p:extLst>
      <p:ext uri="{BB962C8B-B14F-4D97-AF65-F5344CB8AC3E}">
        <p14:creationId xmlns:p14="http://schemas.microsoft.com/office/powerpoint/2010/main" val="1412469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57A7-4D3E-4A53-BC6B-32BA57A339E2}"/>
              </a:ext>
            </a:extLst>
          </p:cNvPr>
          <p:cNvSpPr>
            <a:spLocks noGrp="1"/>
          </p:cNvSpPr>
          <p:nvPr>
            <p:ph type="ctrTitle"/>
          </p:nvPr>
        </p:nvSpPr>
        <p:spPr/>
        <p:txBody>
          <a:bodyPr/>
          <a:lstStyle/>
          <a:p>
            <a:r>
              <a:rPr lang="en-US" dirty="0"/>
              <a:t>Case Study</a:t>
            </a:r>
          </a:p>
        </p:txBody>
      </p:sp>
      <p:sp>
        <p:nvSpPr>
          <p:cNvPr id="4" name="TextBox 3">
            <a:extLst>
              <a:ext uri="{FF2B5EF4-FFF2-40B4-BE49-F238E27FC236}">
                <a16:creationId xmlns:a16="http://schemas.microsoft.com/office/drawing/2014/main" id="{22BC21B5-8E29-4CB3-9ED1-B501CF1E97FA}"/>
              </a:ext>
            </a:extLst>
          </p:cNvPr>
          <p:cNvSpPr txBox="1"/>
          <p:nvPr/>
        </p:nvSpPr>
        <p:spPr>
          <a:xfrm>
            <a:off x="9344025" y="5915025"/>
            <a:ext cx="2657475" cy="369332"/>
          </a:xfrm>
          <a:prstGeom prst="rect">
            <a:avLst/>
          </a:prstGeom>
          <a:noFill/>
        </p:spPr>
        <p:txBody>
          <a:bodyPr wrap="square" rtlCol="0">
            <a:spAutoFit/>
          </a:bodyPr>
          <a:lstStyle/>
          <a:p>
            <a:r>
              <a:rPr lang="en-US" dirty="0"/>
              <a:t>By Santosh Bisht</a:t>
            </a:r>
          </a:p>
        </p:txBody>
      </p:sp>
    </p:spTree>
    <p:extLst>
      <p:ext uri="{BB962C8B-B14F-4D97-AF65-F5344CB8AC3E}">
        <p14:creationId xmlns:p14="http://schemas.microsoft.com/office/powerpoint/2010/main" val="31855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80769B-BEEC-4BE1-8D9C-4531DBE6672D}"/>
              </a:ext>
            </a:extLst>
          </p:cNvPr>
          <p:cNvPicPr>
            <a:picLocks noChangeAspect="1"/>
          </p:cNvPicPr>
          <p:nvPr/>
        </p:nvPicPr>
        <p:blipFill>
          <a:blip r:embed="rId2"/>
          <a:stretch>
            <a:fillRect/>
          </a:stretch>
        </p:blipFill>
        <p:spPr>
          <a:xfrm>
            <a:off x="0" y="392197"/>
            <a:ext cx="12192000" cy="6073605"/>
          </a:xfrm>
          <a:prstGeom prst="rect">
            <a:avLst/>
          </a:prstGeom>
        </p:spPr>
      </p:pic>
    </p:spTree>
    <p:extLst>
      <p:ext uri="{BB962C8B-B14F-4D97-AF65-F5344CB8AC3E}">
        <p14:creationId xmlns:p14="http://schemas.microsoft.com/office/powerpoint/2010/main" val="68842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4CA076-88D7-4440-A83B-A9D34BC6E64B}"/>
              </a:ext>
            </a:extLst>
          </p:cNvPr>
          <p:cNvPicPr>
            <a:picLocks noChangeAspect="1"/>
          </p:cNvPicPr>
          <p:nvPr/>
        </p:nvPicPr>
        <p:blipFill>
          <a:blip r:embed="rId2"/>
          <a:stretch>
            <a:fillRect/>
          </a:stretch>
        </p:blipFill>
        <p:spPr>
          <a:xfrm>
            <a:off x="132080" y="423138"/>
            <a:ext cx="11643360" cy="6011724"/>
          </a:xfrm>
          <a:prstGeom prst="rect">
            <a:avLst/>
          </a:prstGeom>
        </p:spPr>
      </p:pic>
    </p:spTree>
    <p:extLst>
      <p:ext uri="{BB962C8B-B14F-4D97-AF65-F5344CB8AC3E}">
        <p14:creationId xmlns:p14="http://schemas.microsoft.com/office/powerpoint/2010/main" val="125388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5BFC0DF-09C6-46E7-B18A-1A1AE73DE4C3}"/>
              </a:ext>
            </a:extLst>
          </p:cNvPr>
          <p:cNvCxnSpPr/>
          <p:nvPr/>
        </p:nvCxnSpPr>
        <p:spPr>
          <a:xfrm>
            <a:off x="1504950" y="933450"/>
            <a:ext cx="0" cy="4048125"/>
          </a:xfrm>
          <a:prstGeom prst="line">
            <a:avLst/>
          </a:prstGeom>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8AAEA1C0-5C10-4643-A475-9AFA76F99CA8}"/>
              </a:ext>
            </a:extLst>
          </p:cNvPr>
          <p:cNvSpPr/>
          <p:nvPr/>
        </p:nvSpPr>
        <p:spPr>
          <a:xfrm>
            <a:off x="447675" y="1978820"/>
            <a:ext cx="695313" cy="4953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DATA SOURCE</a:t>
            </a:r>
          </a:p>
        </p:txBody>
      </p:sp>
      <p:sp>
        <p:nvSpPr>
          <p:cNvPr id="6" name="Rectangle 5">
            <a:extLst>
              <a:ext uri="{FF2B5EF4-FFF2-40B4-BE49-F238E27FC236}">
                <a16:creationId xmlns:a16="http://schemas.microsoft.com/office/drawing/2014/main" id="{1C5F4E94-00A8-4F6A-9E71-DB8A6469DA44}"/>
              </a:ext>
            </a:extLst>
          </p:cNvPr>
          <p:cNvSpPr/>
          <p:nvPr/>
        </p:nvSpPr>
        <p:spPr>
          <a:xfrm>
            <a:off x="1866913" y="1209675"/>
            <a:ext cx="4667210" cy="2057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ED9401F6-8F74-4D41-88AC-AAC6670798B5}"/>
              </a:ext>
            </a:extLst>
          </p:cNvPr>
          <p:cNvSpPr/>
          <p:nvPr/>
        </p:nvSpPr>
        <p:spPr>
          <a:xfrm>
            <a:off x="2205041" y="1978820"/>
            <a:ext cx="1162050" cy="652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Pre-processing</a:t>
            </a:r>
          </a:p>
        </p:txBody>
      </p:sp>
      <p:sp>
        <p:nvSpPr>
          <p:cNvPr id="8" name="Rectangle 7">
            <a:extLst>
              <a:ext uri="{FF2B5EF4-FFF2-40B4-BE49-F238E27FC236}">
                <a16:creationId xmlns:a16="http://schemas.microsoft.com/office/drawing/2014/main" id="{23CF46DD-942D-4ED1-B0ED-425301888276}"/>
              </a:ext>
            </a:extLst>
          </p:cNvPr>
          <p:cNvSpPr/>
          <p:nvPr/>
        </p:nvSpPr>
        <p:spPr>
          <a:xfrm>
            <a:off x="3662371" y="1978820"/>
            <a:ext cx="1162050" cy="652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comparison</a:t>
            </a:r>
          </a:p>
        </p:txBody>
      </p:sp>
      <p:sp>
        <p:nvSpPr>
          <p:cNvPr id="9" name="Rectangle 8">
            <a:extLst>
              <a:ext uri="{FF2B5EF4-FFF2-40B4-BE49-F238E27FC236}">
                <a16:creationId xmlns:a16="http://schemas.microsoft.com/office/drawing/2014/main" id="{9AE1E4F3-730B-4669-9564-6A41C538D630}"/>
              </a:ext>
            </a:extLst>
          </p:cNvPr>
          <p:cNvSpPr/>
          <p:nvPr/>
        </p:nvSpPr>
        <p:spPr>
          <a:xfrm>
            <a:off x="5176851" y="1978820"/>
            <a:ext cx="1162050" cy="652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postprocess</a:t>
            </a:r>
          </a:p>
        </p:txBody>
      </p:sp>
      <p:sp>
        <p:nvSpPr>
          <p:cNvPr id="12" name="Flowchart: Magnetic Disk 11">
            <a:extLst>
              <a:ext uri="{FF2B5EF4-FFF2-40B4-BE49-F238E27FC236}">
                <a16:creationId xmlns:a16="http://schemas.microsoft.com/office/drawing/2014/main" id="{FD5F1435-C387-449C-A75E-1A52EE87C035}"/>
              </a:ext>
            </a:extLst>
          </p:cNvPr>
          <p:cNvSpPr/>
          <p:nvPr/>
        </p:nvSpPr>
        <p:spPr>
          <a:xfrm>
            <a:off x="7010400" y="1891308"/>
            <a:ext cx="942975" cy="670324"/>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Data storage</a:t>
            </a:r>
          </a:p>
        </p:txBody>
      </p:sp>
      <p:sp>
        <p:nvSpPr>
          <p:cNvPr id="13" name="Flowchart: Punched Tape 12">
            <a:extLst>
              <a:ext uri="{FF2B5EF4-FFF2-40B4-BE49-F238E27FC236}">
                <a16:creationId xmlns:a16="http://schemas.microsoft.com/office/drawing/2014/main" id="{5E576839-9108-44DF-AF33-C04742973388}"/>
              </a:ext>
            </a:extLst>
          </p:cNvPr>
          <p:cNvSpPr/>
          <p:nvPr/>
        </p:nvSpPr>
        <p:spPr>
          <a:xfrm>
            <a:off x="2038350" y="4191000"/>
            <a:ext cx="771523" cy="790575"/>
          </a:xfrm>
          <a:prstGeom prst="flowChartPunchedTap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Config files</a:t>
            </a:r>
          </a:p>
          <a:p>
            <a:pPr algn="ctr"/>
            <a:r>
              <a:rPr lang="en-US" sz="1000" dirty="0"/>
              <a:t>Schema files</a:t>
            </a:r>
          </a:p>
        </p:txBody>
      </p:sp>
      <p:cxnSp>
        <p:nvCxnSpPr>
          <p:cNvPr id="15" name="Straight Arrow Connector 14">
            <a:extLst>
              <a:ext uri="{FF2B5EF4-FFF2-40B4-BE49-F238E27FC236}">
                <a16:creationId xmlns:a16="http://schemas.microsoft.com/office/drawing/2014/main" id="{FF1098B3-F2CC-4922-9F5B-B9D1A4323A26}"/>
              </a:ext>
            </a:extLst>
          </p:cNvPr>
          <p:cNvCxnSpPr>
            <a:stCxn id="5" idx="4"/>
            <a:endCxn id="6" idx="1"/>
          </p:cNvCxnSpPr>
          <p:nvPr/>
        </p:nvCxnSpPr>
        <p:spPr>
          <a:xfrm>
            <a:off x="1142988" y="2226470"/>
            <a:ext cx="723925" cy="11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2F8B423-1345-4527-ADB1-53D0BE6873FD}"/>
              </a:ext>
            </a:extLst>
          </p:cNvPr>
          <p:cNvCxnSpPr>
            <a:endCxn id="8" idx="1"/>
          </p:cNvCxnSpPr>
          <p:nvPr/>
        </p:nvCxnSpPr>
        <p:spPr>
          <a:xfrm>
            <a:off x="3367091" y="2305051"/>
            <a:ext cx="295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C22BAE1-9C0E-4439-A6C0-E655B1DE1FEC}"/>
              </a:ext>
            </a:extLst>
          </p:cNvPr>
          <p:cNvCxnSpPr>
            <a:endCxn id="9" idx="1"/>
          </p:cNvCxnSpPr>
          <p:nvPr/>
        </p:nvCxnSpPr>
        <p:spPr>
          <a:xfrm>
            <a:off x="4824421" y="2305051"/>
            <a:ext cx="352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B9-2897-48BA-841A-BF665774E0F5}"/>
              </a:ext>
            </a:extLst>
          </p:cNvPr>
          <p:cNvCxnSpPr>
            <a:cxnSpLocks/>
            <a:stCxn id="6" idx="3"/>
            <a:endCxn id="12" idx="2"/>
          </p:cNvCxnSpPr>
          <p:nvPr/>
        </p:nvCxnSpPr>
        <p:spPr>
          <a:xfrm flipV="1">
            <a:off x="6534123" y="2226470"/>
            <a:ext cx="476277" cy="11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EA139C5-553C-4973-9B1B-7C75614778A2}"/>
              </a:ext>
            </a:extLst>
          </p:cNvPr>
          <p:cNvCxnSpPr>
            <a:stCxn id="13" idx="3"/>
            <a:endCxn id="6" idx="2"/>
          </p:cNvCxnSpPr>
          <p:nvPr/>
        </p:nvCxnSpPr>
        <p:spPr>
          <a:xfrm flipV="1">
            <a:off x="2809873" y="3267075"/>
            <a:ext cx="1390645" cy="13192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Process 27">
            <a:extLst>
              <a:ext uri="{FF2B5EF4-FFF2-40B4-BE49-F238E27FC236}">
                <a16:creationId xmlns:a16="http://schemas.microsoft.com/office/drawing/2014/main" id="{36C464CE-350D-4420-8E14-AB8D6021D14E}"/>
              </a:ext>
            </a:extLst>
          </p:cNvPr>
          <p:cNvSpPr/>
          <p:nvPr/>
        </p:nvSpPr>
        <p:spPr>
          <a:xfrm>
            <a:off x="8953500" y="1733550"/>
            <a:ext cx="1200150" cy="89773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UI</a:t>
            </a:r>
          </a:p>
        </p:txBody>
      </p:sp>
      <p:cxnSp>
        <p:nvCxnSpPr>
          <p:cNvPr id="30" name="Straight Arrow Connector 29">
            <a:extLst>
              <a:ext uri="{FF2B5EF4-FFF2-40B4-BE49-F238E27FC236}">
                <a16:creationId xmlns:a16="http://schemas.microsoft.com/office/drawing/2014/main" id="{1FFF5BBC-CE6F-491D-874A-6F958A39CD61}"/>
              </a:ext>
            </a:extLst>
          </p:cNvPr>
          <p:cNvCxnSpPr>
            <a:stCxn id="12" idx="4"/>
            <a:endCxn id="28" idx="1"/>
          </p:cNvCxnSpPr>
          <p:nvPr/>
        </p:nvCxnSpPr>
        <p:spPr>
          <a:xfrm flipV="1">
            <a:off x="7953375" y="2182416"/>
            <a:ext cx="1000125" cy="4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50E124B-E50C-4280-90A4-945C43C68AA4}"/>
              </a:ext>
            </a:extLst>
          </p:cNvPr>
          <p:cNvSpPr txBox="1"/>
          <p:nvPr/>
        </p:nvSpPr>
        <p:spPr>
          <a:xfrm>
            <a:off x="3174192" y="748784"/>
            <a:ext cx="2052651" cy="276999"/>
          </a:xfrm>
          <a:prstGeom prst="rect">
            <a:avLst/>
          </a:prstGeom>
          <a:noFill/>
        </p:spPr>
        <p:txBody>
          <a:bodyPr wrap="square" rtlCol="0">
            <a:spAutoFit/>
          </a:bodyPr>
          <a:lstStyle/>
          <a:p>
            <a:r>
              <a:rPr lang="en-US" sz="1200" dirty="0"/>
              <a:t>Processing Engine</a:t>
            </a:r>
          </a:p>
        </p:txBody>
      </p:sp>
    </p:spTree>
    <p:extLst>
      <p:ext uri="{BB962C8B-B14F-4D97-AF65-F5344CB8AC3E}">
        <p14:creationId xmlns:p14="http://schemas.microsoft.com/office/powerpoint/2010/main" val="260501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307DF2-3750-42AA-848C-8F11867D671A}"/>
              </a:ext>
            </a:extLst>
          </p:cNvPr>
          <p:cNvSpPr txBox="1"/>
          <p:nvPr/>
        </p:nvSpPr>
        <p:spPr>
          <a:xfrm>
            <a:off x="0" y="312896"/>
            <a:ext cx="12039600" cy="5078313"/>
          </a:xfrm>
          <a:prstGeom prst="rect">
            <a:avLst/>
          </a:prstGeom>
          <a:noFill/>
        </p:spPr>
        <p:txBody>
          <a:bodyPr wrap="square">
            <a:spAutoFit/>
          </a:bodyPr>
          <a:lstStyle/>
          <a:p>
            <a:pPr marL="529788" lvl="3" indent="-171450">
              <a:lnSpc>
                <a:spcPct val="100000"/>
              </a:lnSpc>
              <a:spcAft>
                <a:spcPts val="0"/>
              </a:spcAft>
              <a:buFont typeface="Arial" panose="020B0604020202020204" pitchFamily="34" charset="0"/>
              <a:buChar char="•"/>
            </a:pPr>
            <a:r>
              <a:rPr lang="en-US" sz="1800" dirty="0"/>
              <a:t>How will you handle changing or evolving schema? </a:t>
            </a:r>
          </a:p>
          <a:p>
            <a:pPr marL="986988" lvl="4" indent="-171450">
              <a:buFont typeface="Arial" panose="020B0604020202020204" pitchFamily="34" charset="0"/>
              <a:buChar char="•"/>
            </a:pPr>
            <a:r>
              <a:rPr lang="en-US" dirty="0"/>
              <a:t>I will use Avro for this purpose, where I can do the versioning of schema and handle such situation easily.</a:t>
            </a:r>
          </a:p>
          <a:p>
            <a:pPr marL="529788" lvl="3" indent="-171450">
              <a:lnSpc>
                <a:spcPct val="100000"/>
              </a:lnSpc>
              <a:spcAft>
                <a:spcPts val="0"/>
              </a:spcAft>
              <a:buFont typeface="Arial" panose="020B0604020202020204" pitchFamily="34" charset="0"/>
              <a:buChar char="•"/>
            </a:pPr>
            <a:endParaRPr lang="en-US" sz="1800" dirty="0"/>
          </a:p>
          <a:p>
            <a:pPr marL="529788" lvl="3" indent="-171450">
              <a:lnSpc>
                <a:spcPct val="100000"/>
              </a:lnSpc>
              <a:spcAft>
                <a:spcPts val="0"/>
              </a:spcAft>
              <a:buFont typeface="Arial" panose="020B0604020202020204" pitchFamily="34" charset="0"/>
              <a:buChar char="•"/>
            </a:pPr>
            <a:endParaRPr lang="en-US" dirty="0"/>
          </a:p>
          <a:p>
            <a:pPr marL="529788" lvl="3" indent="-171450">
              <a:lnSpc>
                <a:spcPct val="100000"/>
              </a:lnSpc>
              <a:spcAft>
                <a:spcPts val="0"/>
              </a:spcAft>
              <a:buFont typeface="Arial" panose="020B0604020202020204" pitchFamily="34" charset="0"/>
              <a:buChar char="•"/>
            </a:pPr>
            <a:r>
              <a:rPr lang="en-US" sz="1800" dirty="0"/>
              <a:t>How do you want to store/partition the data?</a:t>
            </a:r>
          </a:p>
          <a:p>
            <a:pPr marL="986988" lvl="4" indent="-171450">
              <a:buFont typeface="Arial" panose="020B0604020202020204" pitchFamily="34" charset="0"/>
              <a:buChar char="•"/>
            </a:pPr>
            <a:r>
              <a:rPr lang="en-US" dirty="0"/>
              <a:t>It totally based on what query we want to run, if we want aggregated results only based on author then it would be netter to have the data partitioned by author key to leverage partition pruning and predicate push down filters.</a:t>
            </a:r>
          </a:p>
          <a:p>
            <a:pPr marL="529788" lvl="3" indent="-171450">
              <a:lnSpc>
                <a:spcPct val="100000"/>
              </a:lnSpc>
              <a:spcAft>
                <a:spcPts val="0"/>
              </a:spcAft>
              <a:buFont typeface="Arial" panose="020B0604020202020204" pitchFamily="34" charset="0"/>
              <a:buChar char="•"/>
            </a:pPr>
            <a:endParaRPr lang="en-US" sz="1800" dirty="0"/>
          </a:p>
          <a:p>
            <a:pPr marL="529788" lvl="3" indent="-171450">
              <a:lnSpc>
                <a:spcPct val="100000"/>
              </a:lnSpc>
              <a:spcAft>
                <a:spcPts val="0"/>
              </a:spcAft>
              <a:buFont typeface="Arial" panose="020B0604020202020204" pitchFamily="34" charset="0"/>
              <a:buChar char="•"/>
            </a:pPr>
            <a:endParaRPr lang="en-US" dirty="0"/>
          </a:p>
          <a:p>
            <a:pPr marL="529788" lvl="3" indent="-171450">
              <a:lnSpc>
                <a:spcPct val="100000"/>
              </a:lnSpc>
              <a:spcAft>
                <a:spcPts val="0"/>
              </a:spcAft>
              <a:buFont typeface="Arial" panose="020B0604020202020204" pitchFamily="34" charset="0"/>
              <a:buChar char="•"/>
            </a:pPr>
            <a:r>
              <a:rPr lang="en-US" sz="1800" dirty="0"/>
              <a:t>Would you go for on-premise or for a cloud-based solution? Why?</a:t>
            </a:r>
          </a:p>
          <a:p>
            <a:pPr marL="986988" lvl="4" indent="-171450">
              <a:buFont typeface="Arial" panose="020B0604020202020204" pitchFamily="34" charset="0"/>
              <a:buChar char="•"/>
            </a:pPr>
            <a:r>
              <a:rPr lang="en-US" dirty="0"/>
              <a:t>Definitely go for cloud-based.</a:t>
            </a:r>
          </a:p>
          <a:p>
            <a:pPr marL="1444188" lvl="5" indent="-171450">
              <a:buFont typeface="Arial" panose="020B0604020202020204" pitchFamily="34" charset="0"/>
              <a:buChar char="•"/>
            </a:pPr>
            <a:r>
              <a:rPr lang="en-US" dirty="0"/>
              <a:t>Low maintenance cost.</a:t>
            </a:r>
          </a:p>
          <a:p>
            <a:pPr marL="1444188" lvl="5" indent="-171450">
              <a:buFont typeface="Arial" panose="020B0604020202020204" pitchFamily="34" charset="0"/>
              <a:buChar char="•"/>
            </a:pPr>
            <a:r>
              <a:rPr lang="en-US" dirty="0"/>
              <a:t>Pay according to your usage.</a:t>
            </a:r>
          </a:p>
          <a:p>
            <a:pPr marL="1444188" lvl="5" indent="-171450">
              <a:buFont typeface="Arial" panose="020B0604020202020204" pitchFamily="34" charset="0"/>
              <a:buChar char="•"/>
            </a:pPr>
            <a:r>
              <a:rPr lang="en-US" dirty="0"/>
              <a:t>Scaling up and down facilities.</a:t>
            </a:r>
          </a:p>
          <a:p>
            <a:pPr marL="1444188" lvl="5" indent="-171450">
              <a:buFont typeface="Arial" panose="020B0604020202020204" pitchFamily="34" charset="0"/>
              <a:buChar char="•"/>
            </a:pPr>
            <a:r>
              <a:rPr lang="en-US" dirty="0"/>
              <a:t>Very rare down time.</a:t>
            </a:r>
          </a:p>
          <a:p>
            <a:pPr marL="1444188" lvl="5" indent="-171450">
              <a:buFont typeface="Arial" panose="020B0604020202020204" pitchFamily="34" charset="0"/>
              <a:buChar char="•"/>
            </a:pPr>
            <a:r>
              <a:rPr lang="en-US" dirty="0"/>
              <a:t>Better backup plans.</a:t>
            </a:r>
            <a:endParaRPr lang="en-US" sz="1800" dirty="0"/>
          </a:p>
          <a:p>
            <a:pPr marL="529788" lvl="3" indent="-171450">
              <a:lnSpc>
                <a:spcPct val="100000"/>
              </a:lnSpc>
              <a:spcAft>
                <a:spcPts val="0"/>
              </a:spcAft>
              <a:buFont typeface="Arial" panose="020B0604020202020204" pitchFamily="34" charset="0"/>
              <a:buChar char="•"/>
            </a:pPr>
            <a:endParaRPr lang="en-US" dirty="0"/>
          </a:p>
          <a:p>
            <a:pPr marL="1901388" lvl="6" indent="-17145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64095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D2383-E61D-4AA3-901B-95C93AA760B8}"/>
              </a:ext>
            </a:extLst>
          </p:cNvPr>
          <p:cNvSpPr txBox="1"/>
          <p:nvPr/>
        </p:nvSpPr>
        <p:spPr>
          <a:xfrm>
            <a:off x="276224" y="292864"/>
            <a:ext cx="11991975" cy="5355312"/>
          </a:xfrm>
          <a:prstGeom prst="rect">
            <a:avLst/>
          </a:prstGeom>
          <a:noFill/>
        </p:spPr>
        <p:txBody>
          <a:bodyPr wrap="square">
            <a:spAutoFit/>
          </a:bodyPr>
          <a:lstStyle/>
          <a:p>
            <a:pPr marL="529788" lvl="3" indent="-171450">
              <a:lnSpc>
                <a:spcPct val="100000"/>
              </a:lnSpc>
              <a:spcAft>
                <a:spcPts val="0"/>
              </a:spcAft>
              <a:buFont typeface="Arial" panose="020B0604020202020204" pitchFamily="34" charset="0"/>
              <a:buChar char="•"/>
            </a:pPr>
            <a:r>
              <a:rPr lang="en-US" sz="1800" dirty="0"/>
              <a:t>How would you do the reconciliation testing?</a:t>
            </a:r>
          </a:p>
          <a:p>
            <a:pPr marL="986988" lvl="4" indent="-171450">
              <a:buFont typeface="Arial" panose="020B0604020202020204" pitchFamily="34" charset="0"/>
              <a:buChar char="•"/>
            </a:pPr>
            <a:r>
              <a:rPr lang="en-US" dirty="0"/>
              <a:t>This we can achieve in three categorization.</a:t>
            </a:r>
          </a:p>
          <a:p>
            <a:pPr marL="1444188" lvl="5" indent="-171450">
              <a:buFont typeface="Arial" panose="020B0604020202020204" pitchFamily="34" charset="0"/>
              <a:buChar char="•"/>
            </a:pPr>
            <a:r>
              <a:rPr lang="en-US" dirty="0">
                <a:latin typeface="+mn-lt"/>
              </a:rPr>
              <a:t>Mater data reconciliation, here we can test below thing</a:t>
            </a:r>
          </a:p>
          <a:p>
            <a:pPr marL="1885950" lvl="2" indent="-285750" fontAlgn="ctr">
              <a:buFont typeface="Arial" panose="020B0604020202020204" pitchFamily="34" charset="0"/>
              <a:buChar char="•"/>
            </a:pPr>
            <a:r>
              <a:rPr lang="en-US" dirty="0">
                <a:solidFill>
                  <a:srgbClr val="222222"/>
                </a:solidFill>
                <a:effectLst/>
                <a:latin typeface="Source Sans Pro" panose="020B0604020202020204" pitchFamily="34" charset="0"/>
              </a:rPr>
              <a:t>T</a:t>
            </a:r>
            <a:r>
              <a:rPr lang="en-US" dirty="0"/>
              <a:t>otal number of rows</a:t>
            </a:r>
          </a:p>
          <a:p>
            <a:pPr marL="1885950" lvl="2" indent="-285750" fontAlgn="ctr">
              <a:buFont typeface="Arial" panose="020B0604020202020204" pitchFamily="34" charset="0"/>
              <a:buChar char="•"/>
            </a:pPr>
            <a:r>
              <a:rPr lang="en-US" dirty="0"/>
              <a:t>Total Customer in source and target</a:t>
            </a:r>
          </a:p>
          <a:p>
            <a:pPr marL="1885950" lvl="2" indent="-285750" fontAlgn="ctr">
              <a:buFont typeface="Arial" panose="020B0604020202020204" pitchFamily="34" charset="0"/>
              <a:buChar char="•"/>
            </a:pPr>
            <a:r>
              <a:rPr lang="en-US" dirty="0"/>
              <a:t>Total number of Items in source and target</a:t>
            </a:r>
          </a:p>
          <a:p>
            <a:pPr marL="1885950" lvl="2" indent="-285750" fontAlgn="ctr">
              <a:buFont typeface="Arial" panose="020B0604020202020204" pitchFamily="34" charset="0"/>
              <a:buChar char="•"/>
            </a:pPr>
            <a:r>
              <a:rPr lang="en-US" dirty="0"/>
              <a:t>Total count of rows based on given condition</a:t>
            </a:r>
          </a:p>
          <a:p>
            <a:pPr marL="1885950" lvl="2" indent="-285750" fontAlgn="ctr">
              <a:buFont typeface="Arial" panose="020B0604020202020204" pitchFamily="34" charset="0"/>
              <a:buChar char="•"/>
            </a:pPr>
            <a:r>
              <a:rPr lang="en-US" dirty="0"/>
              <a:t>Number of active users</a:t>
            </a:r>
          </a:p>
          <a:p>
            <a:pPr marL="1885950" lvl="2" indent="-285750" fontAlgn="ctr">
              <a:buFont typeface="Arial" panose="020B0604020202020204" pitchFamily="34" charset="0"/>
              <a:buChar char="•"/>
            </a:pPr>
            <a:r>
              <a:rPr lang="en-US" dirty="0"/>
              <a:t>Number of inactive users</a:t>
            </a:r>
            <a:endParaRPr lang="en-US" dirty="0">
              <a:latin typeface="+mn-lt"/>
            </a:endParaRPr>
          </a:p>
          <a:p>
            <a:pPr marL="1444188" lvl="5" indent="-171450">
              <a:buFont typeface="Arial" panose="020B0604020202020204" pitchFamily="34" charset="0"/>
              <a:buChar char="•"/>
            </a:pPr>
            <a:r>
              <a:rPr lang="en-US" dirty="0"/>
              <a:t>Transactional Data </a:t>
            </a:r>
            <a:r>
              <a:rPr lang="en-US" dirty="0">
                <a:latin typeface="+mn-lt"/>
              </a:rPr>
              <a:t>reconciliation to test.</a:t>
            </a:r>
          </a:p>
          <a:p>
            <a:pPr marL="2000250" lvl="3" indent="-285750" fontAlgn="ctr">
              <a:buFont typeface="Arial" panose="020B0604020202020204" pitchFamily="34" charset="0"/>
              <a:buChar char="•"/>
            </a:pPr>
            <a:r>
              <a:rPr lang="en-US" dirty="0"/>
              <a:t>Sum of total income calculated from source and target</a:t>
            </a:r>
          </a:p>
          <a:p>
            <a:pPr marL="2000250" lvl="3" indent="-285750" fontAlgn="ctr">
              <a:buFont typeface="Arial" panose="020B0604020202020204" pitchFamily="34" charset="0"/>
              <a:buChar char="•"/>
            </a:pPr>
            <a:r>
              <a:rPr lang="en-US" dirty="0"/>
              <a:t>Sum of the entire item sold, calculated from source and target, etc</a:t>
            </a:r>
            <a:r>
              <a:rPr lang="en-US" b="0" i="0" dirty="0">
                <a:solidFill>
                  <a:srgbClr val="222222"/>
                </a:solidFill>
                <a:effectLst/>
                <a:latin typeface="Source Sans Pro" panose="020B0604020202020204"/>
              </a:rPr>
              <a:t>.</a:t>
            </a:r>
            <a:endParaRPr lang="en-US" b="0" i="0" dirty="0">
              <a:solidFill>
                <a:srgbClr val="222222"/>
              </a:solidFill>
              <a:effectLst/>
              <a:latin typeface="Calibri" panose="020F0502020204030204" pitchFamily="34" charset="0"/>
            </a:endParaRPr>
          </a:p>
          <a:p>
            <a:pPr marL="1901388" lvl="6" indent="-171450">
              <a:buFont typeface="Arial" panose="020B0604020202020204" pitchFamily="34" charset="0"/>
              <a:buChar char="•"/>
            </a:pPr>
            <a:endParaRPr lang="en-US" dirty="0"/>
          </a:p>
          <a:p>
            <a:pPr marL="1444188" lvl="5" indent="-171450">
              <a:buFont typeface="Arial" panose="020B0604020202020204" pitchFamily="34" charset="0"/>
              <a:buChar char="•"/>
            </a:pPr>
            <a:r>
              <a:rPr lang="en-US" sz="1800" dirty="0">
                <a:effectLst/>
                <a:latin typeface="Calibri" panose="020F0502020204030204" pitchFamily="34" charset="0"/>
              </a:rPr>
              <a:t>Automated Data Reconciliation:</a:t>
            </a:r>
          </a:p>
          <a:p>
            <a:pPr marL="1901388" lvl="6" indent="-171450">
              <a:buFont typeface="Arial" panose="020B0604020202020204" pitchFamily="34" charset="0"/>
              <a:buChar char="•"/>
            </a:pPr>
            <a:r>
              <a:rPr lang="en-US" sz="1800" dirty="0">
                <a:effectLst/>
                <a:latin typeface="Calibri" panose="020F0502020204030204" pitchFamily="34" charset="0"/>
              </a:rPr>
              <a:t>In large Data warehouse management system, it is convenient to automate the data reconciliation process by making this as an integral part of data loading. It allows you to maintain separate loading metadata tables. Moreover, automated reconciliation will keep all the stakeholders informed about the validity of the reports. Tool are like google refine.</a:t>
            </a:r>
            <a:endParaRPr lang="en-US" dirty="0">
              <a:latin typeface="+mn-lt"/>
            </a:endParaRPr>
          </a:p>
          <a:p>
            <a:pPr marL="1600200" lvl="2" fontAlgn="ctr"/>
            <a:endParaRPr lang="en-US" dirty="0"/>
          </a:p>
        </p:txBody>
      </p:sp>
    </p:spTree>
    <p:extLst>
      <p:ext uri="{BB962C8B-B14F-4D97-AF65-F5344CB8AC3E}">
        <p14:creationId xmlns:p14="http://schemas.microsoft.com/office/powerpoint/2010/main" val="168054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73397B-BBBB-4A3D-9358-41E32518F9DA}"/>
              </a:ext>
            </a:extLst>
          </p:cNvPr>
          <p:cNvSpPr txBox="1"/>
          <p:nvPr/>
        </p:nvSpPr>
        <p:spPr>
          <a:xfrm>
            <a:off x="579120" y="289679"/>
            <a:ext cx="10454640" cy="6463308"/>
          </a:xfrm>
          <a:prstGeom prst="rect">
            <a:avLst/>
          </a:prstGeom>
          <a:noFill/>
        </p:spPr>
        <p:txBody>
          <a:bodyPr wrap="square">
            <a:spAutoFit/>
          </a:bodyPr>
          <a:lstStyle/>
          <a:p>
            <a:pPr marL="228600" indent="-228600">
              <a:buFont typeface="+mj-lt"/>
              <a:buAutoNum type="arabicPeriod"/>
            </a:pPr>
            <a:r>
              <a:rPr lang="en-US" sz="1800" dirty="0"/>
              <a:t>How would your plan for the </a:t>
            </a:r>
            <a:r>
              <a:rPr lang="en-US" sz="1800" b="1" dirty="0"/>
              <a:t>first 90days </a:t>
            </a:r>
            <a:r>
              <a:rPr lang="en-US" sz="1800" dirty="0"/>
              <a:t>in this role</a:t>
            </a:r>
            <a:r>
              <a:rPr lang="en-US" sz="1800" b="1" dirty="0"/>
              <a:t> </a:t>
            </a:r>
            <a:r>
              <a:rPr lang="en-US" sz="1800" dirty="0"/>
              <a:t>look like?</a:t>
            </a:r>
          </a:p>
          <a:p>
            <a:pPr lvl="1"/>
            <a:r>
              <a:rPr lang="en-US" dirty="0"/>
              <a:t>I think the first quarter in any organization is very important and it decides that how I will succeed in my role.  The basic principle to work in first 90 days is like break it small chunks, 30-60-90 and start with learning, planning and execution.</a:t>
            </a:r>
          </a:p>
          <a:p>
            <a:pPr marL="742950" lvl="1" indent="-285750">
              <a:buFont typeface="Arial" panose="020B0604020202020204" pitchFamily="34" charset="0"/>
              <a:buChar char="•"/>
            </a:pPr>
            <a:r>
              <a:rPr lang="en-US" b="1" dirty="0"/>
              <a:t>Learning (First 30 days): </a:t>
            </a:r>
            <a:r>
              <a:rPr lang="en-US" dirty="0"/>
              <a:t>New organization, new role, and new relationships, its all about learning and noting it down. So, I will try to get all the knowledge about projects, Org-structure, contact persons for different tasks, and will create strong relationship with team members and other key people because they will help me in next coming months or year. </a:t>
            </a:r>
          </a:p>
          <a:p>
            <a:pPr marL="742950" lvl="1" indent="-285750">
              <a:buFont typeface="Arial" panose="020B0604020202020204" pitchFamily="34" charset="0"/>
              <a:buChar char="•"/>
            </a:pPr>
            <a:r>
              <a:rPr lang="en-US" b="1" dirty="0"/>
              <a:t>Plan and execution </a:t>
            </a:r>
            <a:r>
              <a:rPr lang="en-US" dirty="0"/>
              <a:t>(next 30-60days): In this stage, I would be having some good contact and understanding of organization and process hence I can build a plan using fundamental building blocks  that these can be used in execution stage. I will ensure that I have talked to key people who can help me to execute my plan.  Check all the angles of your plan and prepare some backup of it too.</a:t>
            </a:r>
          </a:p>
          <a:p>
            <a:pPr lvl="1"/>
            <a:r>
              <a:rPr lang="en-US" dirty="0"/>
              <a:t>       Once plan is ready, I can work on executing it. It is like running my new car which I just bought. This will tell me how the things I had planned, area of improvement, people who helped me, the things which didn’t go as per plan.</a:t>
            </a:r>
          </a:p>
          <a:p>
            <a:pPr lvl="1"/>
            <a:r>
              <a:rPr lang="en-US" dirty="0"/>
              <a:t>So based on these 90 days, I can plan coming days in this role.</a:t>
            </a:r>
          </a:p>
          <a:p>
            <a:pPr lvl="1"/>
            <a:endParaRPr lang="en-US" dirty="0"/>
          </a:p>
          <a:p>
            <a:pPr marL="228600" indent="-228600">
              <a:buFont typeface="+mj-lt"/>
              <a:buAutoNum type="arabicPeriod"/>
            </a:pPr>
            <a:r>
              <a:rPr lang="en-US" sz="1800" dirty="0"/>
              <a:t>How would </a:t>
            </a:r>
            <a:r>
              <a:rPr lang="en-US" sz="1800" b="1" dirty="0"/>
              <a:t>success after 2-3 years</a:t>
            </a:r>
            <a:r>
              <a:rPr lang="en-US" sz="1800" dirty="0"/>
              <a:t> for you look like and how would you measure it?</a:t>
            </a:r>
          </a:p>
          <a:p>
            <a:pPr lvl="1"/>
            <a:r>
              <a:rPr lang="en-US" dirty="0"/>
              <a:t>I will setup some professional and personal goal for me and accordingly will decide that if I have succeeded or not.</a:t>
            </a:r>
          </a:p>
          <a:p>
            <a:pPr lvl="1"/>
            <a:r>
              <a:rPr lang="en-US" dirty="0"/>
              <a:t>	Professional goal would be to contribute actively to reshaping architecture. So that If I do assess my self again after 2-3 years then I can say that I’ve contributed to this component, and it is running without any issues. </a:t>
            </a:r>
          </a:p>
        </p:txBody>
      </p:sp>
    </p:spTree>
    <p:extLst>
      <p:ext uri="{BB962C8B-B14F-4D97-AF65-F5344CB8AC3E}">
        <p14:creationId xmlns:p14="http://schemas.microsoft.com/office/powerpoint/2010/main" val="3831490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64AC78-ED47-4855-B5A1-F297D3812EB2}"/>
              </a:ext>
            </a:extLst>
          </p:cNvPr>
          <p:cNvSpPr txBox="1"/>
          <p:nvPr/>
        </p:nvSpPr>
        <p:spPr>
          <a:xfrm>
            <a:off x="152400" y="174397"/>
            <a:ext cx="11663680" cy="6186309"/>
          </a:xfrm>
          <a:prstGeom prst="rect">
            <a:avLst/>
          </a:prstGeom>
          <a:noFill/>
        </p:spPr>
        <p:txBody>
          <a:bodyPr wrap="square">
            <a:spAutoFit/>
          </a:bodyPr>
          <a:lstStyle/>
          <a:p>
            <a:pPr algn="just"/>
            <a:r>
              <a:rPr lang="en-US" dirty="0"/>
              <a:t>	In </a:t>
            </a:r>
            <a:r>
              <a:rPr lang="en-US" b="1" dirty="0"/>
              <a:t>personal</a:t>
            </a:r>
            <a:r>
              <a:rPr lang="en-US" dirty="0"/>
              <a:t> level, I will compare my current situation with the situation after 2-3 years, like what all the new things I have learned on my new role in the Adidas? </a:t>
            </a:r>
          </a:p>
          <a:p>
            <a:pPr algn="just"/>
            <a:r>
              <a:rPr lang="en-US" dirty="0"/>
              <a:t>How comfortable I am, with my collogues and neighbors and vice-versa as this would be a totally new experience for me to work in another country and different work culture?</a:t>
            </a:r>
          </a:p>
          <a:p>
            <a:endParaRPr lang="en-US" dirty="0"/>
          </a:p>
          <a:p>
            <a:r>
              <a:rPr lang="en-US" sz="1800" dirty="0"/>
              <a:t>3. What are the </a:t>
            </a:r>
            <a:r>
              <a:rPr lang="en-US" sz="1800" b="1" dirty="0"/>
              <a:t>things you might struggle </a:t>
            </a:r>
            <a:r>
              <a:rPr lang="en-US" sz="1800" dirty="0"/>
              <a:t>with and how would you overcome it?</a:t>
            </a:r>
          </a:p>
          <a:p>
            <a:r>
              <a:rPr lang="en-US" sz="1800" dirty="0"/>
              <a:t>	I will handle any struggle if I face, with my older experiences and with the help of appropriate person who can help me on that situation.</a:t>
            </a:r>
          </a:p>
          <a:p>
            <a:endParaRPr lang="en-US" sz="1800" dirty="0"/>
          </a:p>
          <a:p>
            <a:r>
              <a:rPr lang="en-US" dirty="0"/>
              <a:t>4. </a:t>
            </a:r>
            <a:r>
              <a:rPr lang="en-US" sz="1800" dirty="0"/>
              <a:t>How would you personally </a:t>
            </a:r>
            <a:r>
              <a:rPr lang="en-US" sz="1800" b="1" dirty="0"/>
              <a:t>approach the challenges</a:t>
            </a:r>
            <a:r>
              <a:rPr lang="en-US" sz="1800" dirty="0"/>
              <a:t>, we are facing as a team (see p.3)?</a:t>
            </a:r>
          </a:p>
          <a:p>
            <a:pPr lvl="1"/>
            <a:r>
              <a:rPr lang="en-US" dirty="0"/>
              <a:t>So, If I talk about technologies silos then it can be due to different reasons, like the tech we are using not talking to each other, there is no healthy competition across the teams, so they are holding some data due to that some information is in hold. So, I would work on below points to short-out these challenges.</a:t>
            </a:r>
          </a:p>
          <a:p>
            <a:pPr marL="1200150" lvl="2" indent="-285750">
              <a:buFont typeface="Arial" panose="020B0604020202020204" pitchFamily="34" charset="0"/>
              <a:buChar char="•"/>
            </a:pPr>
            <a:r>
              <a:rPr lang="en-US" dirty="0"/>
              <a:t>First collect all the data points that what is causing the Technology Silos.</a:t>
            </a:r>
          </a:p>
          <a:p>
            <a:pPr marL="1200150" lvl="2" indent="-285750">
              <a:buFont typeface="Arial" panose="020B0604020202020204" pitchFamily="34" charset="0"/>
              <a:buChar char="•"/>
            </a:pPr>
            <a:r>
              <a:rPr lang="en-US" dirty="0"/>
              <a:t>Then talk to stockholders who are using our generated output and discuss with other teams too who were facing similar kind of problems and  they have progressed well in the resolution.</a:t>
            </a:r>
          </a:p>
          <a:p>
            <a:pPr marL="1200150" lvl="2" indent="-285750">
              <a:buFont typeface="Arial" panose="020B0604020202020204" pitchFamily="34" charset="0"/>
              <a:buChar char="•"/>
            </a:pPr>
            <a:r>
              <a:rPr lang="en-US" dirty="0"/>
              <a:t>List down all the tech stack that is not fitting with most of the components which we use in our pipeline. Search for there alternative and then do the POC, share key results and plan a migration based on key results.</a:t>
            </a:r>
          </a:p>
          <a:p>
            <a:pPr marL="1200150" lvl="2" indent="-285750">
              <a:buFont typeface="Arial" panose="020B0604020202020204" pitchFamily="34" charset="0"/>
              <a:buChar char="•"/>
            </a:pPr>
            <a:r>
              <a:rPr lang="en-US" dirty="0"/>
              <a:t>Acquire tech, tools resources for this migration.</a:t>
            </a:r>
          </a:p>
          <a:p>
            <a:pPr marL="1200150" lvl="2" indent="-285750">
              <a:buFont typeface="Arial" panose="020B0604020202020204" pitchFamily="34" charset="0"/>
              <a:buChar char="•"/>
            </a:pPr>
            <a:r>
              <a:rPr lang="en-US" dirty="0"/>
              <a:t>Architect, develop, test and deploy.</a:t>
            </a:r>
          </a:p>
          <a:p>
            <a:pPr marL="1200150" lvl="2" indent="-285750">
              <a:buFont typeface="Arial" panose="020B0604020202020204" pitchFamily="34" charset="0"/>
              <a:buChar char="•"/>
            </a:pPr>
            <a:r>
              <a:rPr lang="en-US" dirty="0"/>
              <a:t>Educate support team for this migration activity and give them a handy documentation for any production related issues.</a:t>
            </a:r>
          </a:p>
        </p:txBody>
      </p:sp>
    </p:spTree>
    <p:extLst>
      <p:ext uri="{BB962C8B-B14F-4D97-AF65-F5344CB8AC3E}">
        <p14:creationId xmlns:p14="http://schemas.microsoft.com/office/powerpoint/2010/main" val="3360470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C98B1-32B7-4097-8D1F-DC65BFC35F1F}"/>
              </a:ext>
            </a:extLst>
          </p:cNvPr>
          <p:cNvSpPr txBox="1"/>
          <p:nvPr/>
        </p:nvSpPr>
        <p:spPr>
          <a:xfrm>
            <a:off x="152400" y="142240"/>
            <a:ext cx="11684000" cy="4524315"/>
          </a:xfrm>
          <a:prstGeom prst="rect">
            <a:avLst/>
          </a:prstGeom>
          <a:noFill/>
        </p:spPr>
        <p:txBody>
          <a:bodyPr wrap="square">
            <a:spAutoFit/>
          </a:bodyPr>
          <a:lstStyle/>
          <a:p>
            <a:pPr algn="just"/>
            <a:r>
              <a:rPr lang="en-US" sz="1800" dirty="0"/>
              <a:t>5. Can you share some </a:t>
            </a:r>
            <a:r>
              <a:rPr lang="en-US" sz="1800" b="1" dirty="0"/>
              <a:t>examples</a:t>
            </a:r>
            <a:r>
              <a:rPr lang="en-US" sz="1800" dirty="0"/>
              <a:t>, where you were </a:t>
            </a:r>
            <a:r>
              <a:rPr lang="en-US" sz="1800" b="1" dirty="0"/>
              <a:t>mentoring</a:t>
            </a:r>
            <a:r>
              <a:rPr lang="en-US" sz="1800" dirty="0"/>
              <a:t> some more junior team members and what you learned from it?</a:t>
            </a:r>
          </a:p>
          <a:p>
            <a:pPr lvl="1" algn="just"/>
            <a:r>
              <a:rPr lang="en-US" dirty="0"/>
              <a:t>Yes, I have mentored many of them in the current organization, I work according below steps to mentor a junior</a:t>
            </a:r>
          </a:p>
          <a:p>
            <a:pPr marL="742950" lvl="1" indent="-285750" algn="just">
              <a:buFont typeface="Arial" panose="020B0604020202020204" pitchFamily="34" charset="0"/>
              <a:buChar char="•"/>
            </a:pPr>
            <a:r>
              <a:rPr lang="en-US" dirty="0"/>
              <a:t>First listen them and make them comfortable when they are taking to you.</a:t>
            </a:r>
          </a:p>
          <a:p>
            <a:pPr marL="742950" lvl="1" indent="-285750" algn="just">
              <a:buFont typeface="Arial" panose="020B0604020202020204" pitchFamily="34" charset="0"/>
              <a:buChar char="•"/>
            </a:pPr>
            <a:r>
              <a:rPr lang="en-US" dirty="0"/>
              <a:t>Once they are comfortable with you, then they can expose their strength and weakness.</a:t>
            </a:r>
          </a:p>
          <a:p>
            <a:pPr marL="742950" lvl="1" indent="-285750" algn="just">
              <a:buFont typeface="Arial" panose="020B0604020202020204" pitchFamily="34" charset="0"/>
              <a:buChar char="•"/>
            </a:pPr>
            <a:r>
              <a:rPr lang="en-US" dirty="0"/>
              <a:t>Assign some work to them according to their strength. Praise them in front of other team members for the completion of the task, this will build their confidence and help them to take the challenges.</a:t>
            </a:r>
          </a:p>
          <a:p>
            <a:pPr marL="742950" lvl="1" indent="-285750" algn="just">
              <a:buFont typeface="Arial" panose="020B0604020202020204" pitchFamily="34" charset="0"/>
              <a:buChar char="•"/>
            </a:pPr>
            <a:r>
              <a:rPr lang="en-US" dirty="0"/>
              <a:t>Assign some small problem from their weaker area, and time to time take an update on that. If they are facing issues, then ask them what all the solutions they have tried. And explain them why those not worked, that will help them to find the solution by themself.</a:t>
            </a:r>
          </a:p>
          <a:p>
            <a:pPr marL="742950" lvl="1" indent="-285750" algn="just">
              <a:buFont typeface="Arial" panose="020B0604020202020204" pitchFamily="34" charset="0"/>
              <a:buChar char="•"/>
            </a:pPr>
            <a:r>
              <a:rPr lang="en-US" dirty="0"/>
              <a:t>If there is some issues or delay on their tasks, then try to safeguard them and have a separate meeting with them to explain them that what impact this issue has caused, and next time how he can avoid such situations.</a:t>
            </a:r>
          </a:p>
          <a:p>
            <a:pPr marL="742950" lvl="1" indent="-285750" algn="just">
              <a:buFont typeface="Arial" panose="020B0604020202020204" pitchFamily="34" charset="0"/>
              <a:buChar char="•"/>
            </a:pPr>
            <a:r>
              <a:rPr lang="en-US" dirty="0"/>
              <a:t>Have a time-to-time session with them and discuss what they have learnt, what their expectations, tell them what are the company goals and how they are contributing to them. This will make them feel that they are adding a great value to the company. </a:t>
            </a:r>
          </a:p>
          <a:p>
            <a:pPr algn="just"/>
            <a:endParaRPr lang="en-US" dirty="0"/>
          </a:p>
        </p:txBody>
      </p:sp>
    </p:spTree>
    <p:extLst>
      <p:ext uri="{BB962C8B-B14F-4D97-AF65-F5344CB8AC3E}">
        <p14:creationId xmlns:p14="http://schemas.microsoft.com/office/powerpoint/2010/main" val="55603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1BB8-0097-48A1-B31C-9A586E75237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F023251-985A-4A7D-B2B9-609632BF2B67}"/>
              </a:ext>
            </a:extLst>
          </p:cNvPr>
          <p:cNvSpPr>
            <a:spLocks noGrp="1"/>
          </p:cNvSpPr>
          <p:nvPr>
            <p:ph idx="1"/>
          </p:nvPr>
        </p:nvSpPr>
        <p:spPr>
          <a:xfrm>
            <a:off x="838200" y="1483360"/>
            <a:ext cx="10515600" cy="4693603"/>
          </a:xfrm>
        </p:spPr>
        <p:txBody>
          <a:bodyPr>
            <a:normAutofit/>
          </a:bodyPr>
          <a:lstStyle/>
          <a:p>
            <a:r>
              <a:rPr lang="en-US" sz="1100" dirty="0">
                <a:latin typeface="+mn-lt"/>
              </a:rPr>
              <a:t>Please use the JSON file (</a:t>
            </a:r>
            <a:r>
              <a:rPr lang="en-US" altLang="en-US" sz="1100" dirty="0"/>
              <a:t>140MB, </a:t>
            </a:r>
            <a:r>
              <a:rPr lang="en-US" altLang="en-US" sz="1100" dirty="0" err="1"/>
              <a:t>ol_cdump.json</a:t>
            </a:r>
            <a:r>
              <a:rPr lang="en-US" altLang="en-US" sz="1100" dirty="0"/>
              <a:t>) </a:t>
            </a:r>
            <a:r>
              <a:rPr lang="en-US" sz="1100" dirty="0">
                <a:latin typeface="+mn-lt"/>
              </a:rPr>
              <a:t>and perform the following: </a:t>
            </a:r>
          </a:p>
          <a:p>
            <a:pPr marL="228600" indent="-228600">
              <a:lnSpc>
                <a:spcPct val="100000"/>
              </a:lnSpc>
              <a:spcAft>
                <a:spcPts val="0"/>
              </a:spcAft>
              <a:buAutoNum type="arabicPeriod"/>
            </a:pPr>
            <a:r>
              <a:rPr lang="en-US" sz="1100" dirty="0">
                <a:latin typeface="+mn-lt"/>
              </a:rPr>
              <a:t>Load the </a:t>
            </a:r>
            <a:r>
              <a:rPr lang="en-US" sz="1100" b="1" dirty="0">
                <a:latin typeface="+mn-lt"/>
              </a:rPr>
              <a:t>data </a:t>
            </a:r>
            <a:r>
              <a:rPr lang="en-US" sz="1100" dirty="0">
                <a:latin typeface="+mn-lt"/>
              </a:rPr>
              <a:t>and print/make yourself familiar with the</a:t>
            </a:r>
            <a:r>
              <a:rPr lang="en-US" sz="1100" b="1" dirty="0">
                <a:latin typeface="+mn-lt"/>
              </a:rPr>
              <a:t> schema. </a:t>
            </a:r>
            <a:r>
              <a:rPr lang="en-US" sz="1100" dirty="0">
                <a:latin typeface="+mn-lt"/>
              </a:rPr>
              <a:t>Count the rows in the (raw) data set.</a:t>
            </a:r>
          </a:p>
          <a:p>
            <a:pPr marL="228600" indent="-228600">
              <a:lnSpc>
                <a:spcPct val="100000"/>
              </a:lnSpc>
              <a:spcAft>
                <a:spcPts val="0"/>
              </a:spcAft>
              <a:buAutoNum type="arabicPeriod"/>
            </a:pPr>
            <a:r>
              <a:rPr lang="en-US" sz="1100" dirty="0">
                <a:solidFill>
                  <a:srgbClr val="242424"/>
                </a:solidFill>
                <a:latin typeface="+mn-lt"/>
              </a:rPr>
              <a:t>Apply some </a:t>
            </a:r>
            <a:r>
              <a:rPr lang="en-US" sz="1100" b="1" dirty="0">
                <a:solidFill>
                  <a:srgbClr val="242424"/>
                </a:solidFill>
                <a:latin typeface="+mn-lt"/>
              </a:rPr>
              <a:t>data profiling </a:t>
            </a:r>
            <a:r>
              <a:rPr lang="en-US" sz="1100" dirty="0">
                <a:solidFill>
                  <a:srgbClr val="242424"/>
                </a:solidFill>
                <a:latin typeface="+mn-lt"/>
              </a:rPr>
              <a:t>on the data set and suggest </a:t>
            </a:r>
            <a:r>
              <a:rPr lang="en-US" sz="1100" b="1" dirty="0">
                <a:solidFill>
                  <a:srgbClr val="242424"/>
                </a:solidFill>
                <a:latin typeface="+mn-lt"/>
              </a:rPr>
              <a:t>three data quality measures</a:t>
            </a:r>
            <a:r>
              <a:rPr lang="en-US" sz="1100" dirty="0">
                <a:solidFill>
                  <a:srgbClr val="242424"/>
                </a:solidFill>
                <a:latin typeface="+mn-lt"/>
              </a:rPr>
              <a:t> to improve the data set for the purpose of this case study</a:t>
            </a:r>
            <a:endParaRPr lang="en-US" sz="1100" dirty="0">
              <a:latin typeface="+mn-lt"/>
            </a:endParaRPr>
          </a:p>
          <a:p>
            <a:pPr marL="228600" indent="-228600">
              <a:lnSpc>
                <a:spcPct val="100000"/>
              </a:lnSpc>
              <a:spcAft>
                <a:spcPts val="0"/>
              </a:spcAft>
              <a:buFont typeface="AdihausDIN" pitchFamily="34" charset="0"/>
              <a:buAutoNum type="arabicPeriod"/>
            </a:pPr>
            <a:r>
              <a:rPr lang="en-US" sz="1100" dirty="0">
                <a:latin typeface="+mn-lt"/>
              </a:rPr>
              <a:t>Make sure your data set is </a:t>
            </a:r>
            <a:r>
              <a:rPr lang="en-US" sz="1100" b="1" dirty="0">
                <a:latin typeface="+mn-lt"/>
              </a:rPr>
              <a:t>cleaned</a:t>
            </a:r>
            <a:r>
              <a:rPr lang="en-US" sz="1100" dirty="0">
                <a:latin typeface="+mn-lt"/>
              </a:rPr>
              <a:t>, so we for example don't include in results with empty/null "titles" and "number of pages" is greater than 20 and "publishing year" is after 1950. If you decided to add additional filters due to the data profiling exercise above, pls. state them as well. Count the rows in the filtered dataset.</a:t>
            </a:r>
            <a:endParaRPr lang="en-US" sz="1100" b="1" dirty="0">
              <a:latin typeface="+mn-lt"/>
            </a:endParaRPr>
          </a:p>
          <a:p>
            <a:pPr marL="228600" indent="-228600">
              <a:lnSpc>
                <a:spcPct val="100000"/>
              </a:lnSpc>
              <a:spcAft>
                <a:spcPts val="0"/>
              </a:spcAft>
              <a:buAutoNum type="arabicPeriod"/>
            </a:pPr>
            <a:endParaRPr lang="en-US" sz="1100" dirty="0">
              <a:latin typeface="+mn-lt"/>
            </a:endParaRPr>
          </a:p>
          <a:p>
            <a:pPr marL="228600" indent="-228600">
              <a:lnSpc>
                <a:spcPct val="100000"/>
              </a:lnSpc>
              <a:spcAft>
                <a:spcPts val="0"/>
              </a:spcAft>
              <a:buFont typeface="+mj-lt"/>
              <a:buAutoNum type="arabicPeriod"/>
            </a:pPr>
            <a:r>
              <a:rPr lang="en-US" sz="1100" dirty="0">
                <a:latin typeface="+mn-lt"/>
              </a:rPr>
              <a:t>Run the following </a:t>
            </a:r>
            <a:r>
              <a:rPr lang="en-US" sz="1100" b="1" dirty="0">
                <a:latin typeface="+mn-lt"/>
              </a:rPr>
              <a:t>queries</a:t>
            </a:r>
            <a:r>
              <a:rPr lang="en-US" sz="1100" dirty="0">
                <a:latin typeface="+mn-lt"/>
              </a:rPr>
              <a:t> on the cleaned dataset:</a:t>
            </a:r>
          </a:p>
          <a:p>
            <a:pPr marL="351790" lvl="1" indent="-171450" algn="just">
              <a:lnSpc>
                <a:spcPct val="100000"/>
              </a:lnSpc>
              <a:spcAft>
                <a:spcPts val="0"/>
              </a:spcAft>
            </a:pPr>
            <a:r>
              <a:rPr lang="en-US" sz="1100" dirty="0">
                <a:latin typeface="+mn-lt"/>
              </a:rPr>
              <a:t>Get the first book / author which was published - and the last one. </a:t>
            </a:r>
          </a:p>
          <a:p>
            <a:pPr marL="351790" lvl="1" indent="-171450" algn="just">
              <a:lnSpc>
                <a:spcPct val="100000"/>
              </a:lnSpc>
              <a:spcAft>
                <a:spcPts val="0"/>
              </a:spcAft>
            </a:pPr>
            <a:r>
              <a:rPr lang="en-US" sz="1100" dirty="0">
                <a:latin typeface="+mn-lt"/>
              </a:rPr>
              <a:t>Find the top 5 genres with most published books.</a:t>
            </a:r>
          </a:p>
          <a:p>
            <a:pPr marL="351790" lvl="1" indent="-171450" algn="just">
              <a:lnSpc>
                <a:spcPct val="100000"/>
              </a:lnSpc>
              <a:spcAft>
                <a:spcPts val="0"/>
              </a:spcAft>
            </a:pPr>
            <a:r>
              <a:rPr lang="en-US" sz="1100" dirty="0">
                <a:latin typeface="+mn-lt"/>
              </a:rPr>
              <a:t>Retrieve the top 5 authors who (co-)authored the most books.</a:t>
            </a:r>
          </a:p>
          <a:p>
            <a:pPr marL="351790" lvl="1" indent="-171450" algn="just">
              <a:lnSpc>
                <a:spcPct val="100000"/>
              </a:lnSpc>
              <a:spcAft>
                <a:spcPts val="0"/>
              </a:spcAft>
            </a:pPr>
            <a:r>
              <a:rPr lang="en-US" sz="1100" dirty="0">
                <a:latin typeface="+mn-lt"/>
              </a:rPr>
              <a:t>Per publish year, get the number of authors that published at least one book</a:t>
            </a:r>
          </a:p>
          <a:p>
            <a:pPr marL="351790" lvl="1" indent="-171450" algn="just">
              <a:lnSpc>
                <a:spcPct val="100000"/>
              </a:lnSpc>
              <a:spcAft>
                <a:spcPts val="0"/>
              </a:spcAft>
            </a:pPr>
            <a:r>
              <a:rPr lang="en-US" sz="1100" dirty="0">
                <a:effectLst/>
                <a:latin typeface="+mn-lt"/>
                <a:ea typeface="Times New Roman" panose="02020603050405020304" pitchFamily="18" charset="0"/>
                <a:cs typeface="Calibri"/>
              </a:rPr>
              <a:t>Find the number of authors and number of books published per month for years between 1950 and 1970!</a:t>
            </a:r>
          </a:p>
          <a:p>
            <a:pPr marL="351790" lvl="1" indent="-171450" algn="just">
              <a:lnSpc>
                <a:spcPct val="100000"/>
              </a:lnSpc>
              <a:spcAft>
                <a:spcPts val="0"/>
              </a:spcAft>
            </a:pPr>
            <a:endParaRPr lang="en-US" sz="1100" dirty="0">
              <a:effectLst/>
              <a:latin typeface="+mn-lt"/>
              <a:ea typeface="Times New Roman" panose="02020603050405020304" pitchFamily="18" charset="0"/>
              <a:cs typeface="Calibri"/>
            </a:endParaRPr>
          </a:p>
          <a:p>
            <a:pPr marL="228171" indent="-228600" algn="just">
              <a:lnSpc>
                <a:spcPct val="100000"/>
              </a:lnSpc>
              <a:spcAft>
                <a:spcPts val="0"/>
              </a:spcAft>
              <a:buFont typeface="+mj-lt"/>
              <a:buAutoNum type="arabicPeriod"/>
            </a:pPr>
            <a:r>
              <a:rPr lang="en-US" sz="1100" dirty="0"/>
              <a:t>Let's assume that you want to create a </a:t>
            </a:r>
            <a:r>
              <a:rPr lang="en-US" sz="1100" b="1" dirty="0"/>
              <a:t>very simple interactive website</a:t>
            </a:r>
            <a:r>
              <a:rPr lang="en-US" sz="1100" dirty="0"/>
              <a:t> (pagesbyauthor.com) where a user can provide an author and the website will provide the total number of pages that this author has written across all the books. Please create an architecture to achieve this (no need to do any implementation on this), keeping the following in mind:</a:t>
            </a:r>
          </a:p>
          <a:p>
            <a:pPr marL="529788" lvl="3" indent="-171450">
              <a:lnSpc>
                <a:spcPct val="100000"/>
              </a:lnSpc>
              <a:spcAft>
                <a:spcPts val="0"/>
              </a:spcAft>
              <a:buFont typeface="Arial" panose="020B0604020202020204" pitchFamily="34" charset="0"/>
              <a:buChar char="•"/>
            </a:pPr>
            <a:r>
              <a:rPr lang="en-US" sz="1100" dirty="0"/>
              <a:t>How will you handle changing or evolving schema? </a:t>
            </a:r>
          </a:p>
          <a:p>
            <a:pPr marL="529788" lvl="3" indent="-171450">
              <a:lnSpc>
                <a:spcPct val="100000"/>
              </a:lnSpc>
              <a:spcAft>
                <a:spcPts val="0"/>
              </a:spcAft>
              <a:buFont typeface="Arial" panose="020B0604020202020204" pitchFamily="34" charset="0"/>
              <a:buChar char="•"/>
            </a:pPr>
            <a:r>
              <a:rPr lang="en-US" sz="1100" dirty="0"/>
              <a:t>How do you want to store/partition the data?</a:t>
            </a:r>
          </a:p>
          <a:p>
            <a:pPr marL="529788" lvl="3" indent="-171450">
              <a:lnSpc>
                <a:spcPct val="100000"/>
              </a:lnSpc>
              <a:spcAft>
                <a:spcPts val="0"/>
              </a:spcAft>
              <a:buFont typeface="Arial" panose="020B0604020202020204" pitchFamily="34" charset="0"/>
              <a:buChar char="•"/>
            </a:pPr>
            <a:r>
              <a:rPr lang="en-US" sz="1100" dirty="0"/>
              <a:t>Would you go for on-premise or for a cloud-based solution? Why?</a:t>
            </a:r>
          </a:p>
          <a:p>
            <a:pPr marL="529788" lvl="3" indent="-171450">
              <a:lnSpc>
                <a:spcPct val="100000"/>
              </a:lnSpc>
              <a:spcAft>
                <a:spcPts val="0"/>
              </a:spcAft>
              <a:buFont typeface="Arial" panose="020B0604020202020204" pitchFamily="34" charset="0"/>
              <a:buChar char="•"/>
            </a:pPr>
            <a:r>
              <a:rPr lang="en-US" sz="1100" dirty="0"/>
              <a:t>How would you do the reconciliation testing?</a:t>
            </a:r>
            <a:endParaRPr lang="en-US" sz="1100" i="1" dirty="0">
              <a:latin typeface="+mn-lt"/>
            </a:endParaRPr>
          </a:p>
          <a:p>
            <a:endParaRPr lang="en-US" dirty="0"/>
          </a:p>
        </p:txBody>
      </p:sp>
    </p:spTree>
    <p:extLst>
      <p:ext uri="{BB962C8B-B14F-4D97-AF65-F5344CB8AC3E}">
        <p14:creationId xmlns:p14="http://schemas.microsoft.com/office/powerpoint/2010/main" val="294801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6A4B3B-90C1-436B-A6C3-69588D637A33}"/>
              </a:ext>
            </a:extLst>
          </p:cNvPr>
          <p:cNvSpPr txBox="1"/>
          <p:nvPr/>
        </p:nvSpPr>
        <p:spPr>
          <a:xfrm>
            <a:off x="81280" y="88315"/>
            <a:ext cx="12009120" cy="2031325"/>
          </a:xfrm>
          <a:prstGeom prst="rect">
            <a:avLst/>
          </a:prstGeom>
          <a:noFill/>
        </p:spPr>
        <p:txBody>
          <a:bodyPr wrap="square">
            <a:spAutoFit/>
          </a:bodyPr>
          <a:lstStyle/>
          <a:p>
            <a:pPr marL="228600" indent="-228600">
              <a:lnSpc>
                <a:spcPct val="100000"/>
              </a:lnSpc>
              <a:spcAft>
                <a:spcPts val="0"/>
              </a:spcAft>
              <a:buAutoNum type="arabicPeriod"/>
            </a:pPr>
            <a:endParaRPr lang="en-US" sz="1800" dirty="0">
              <a:latin typeface="+mn-lt"/>
            </a:endParaRPr>
          </a:p>
          <a:p>
            <a:pPr marL="228600" indent="-228600">
              <a:lnSpc>
                <a:spcPct val="100000"/>
              </a:lnSpc>
              <a:spcAft>
                <a:spcPts val="0"/>
              </a:spcAft>
              <a:buAutoNum type="arabicPeriod"/>
            </a:pPr>
            <a:r>
              <a:rPr lang="en-US" sz="1800" dirty="0">
                <a:latin typeface="+mn-lt"/>
              </a:rPr>
              <a:t>Load the </a:t>
            </a:r>
            <a:r>
              <a:rPr lang="en-US" sz="1800" b="1" dirty="0">
                <a:latin typeface="+mn-lt"/>
              </a:rPr>
              <a:t>data </a:t>
            </a:r>
            <a:r>
              <a:rPr lang="en-US" sz="1800" dirty="0">
                <a:latin typeface="+mn-lt"/>
              </a:rPr>
              <a:t>and print/make yourself familiar with the</a:t>
            </a:r>
            <a:r>
              <a:rPr lang="en-US" sz="1800" b="1" dirty="0">
                <a:latin typeface="+mn-lt"/>
              </a:rPr>
              <a:t> schema. </a:t>
            </a:r>
            <a:r>
              <a:rPr lang="en-US" sz="1800" dirty="0">
                <a:latin typeface="+mn-lt"/>
              </a:rPr>
              <a:t>Count the rows in the (raw) data set.</a:t>
            </a:r>
          </a:p>
          <a:p>
            <a:pPr marL="685800" lvl="1" indent="-228600">
              <a:buAutoNum type="arabicPeriod"/>
            </a:pPr>
            <a:r>
              <a:rPr lang="en-US" dirty="0"/>
              <a:t>Total number of records -&gt; </a:t>
            </a:r>
            <a:r>
              <a:rPr lang="en-US" sz="1800" b="1" dirty="0">
                <a:effectLst/>
                <a:latin typeface="Calibri" panose="020F0502020204030204" pitchFamily="34" charset="0"/>
              </a:rPr>
              <a:t>148163</a:t>
            </a:r>
          </a:p>
          <a:p>
            <a:pPr marL="685800" lvl="1" indent="-228600">
              <a:buAutoNum type="arabicPeriod"/>
            </a:pPr>
            <a:r>
              <a:rPr lang="en-US" b="1" dirty="0">
                <a:latin typeface="Calibri" panose="020F0502020204030204" pitchFamily="34" charset="0"/>
              </a:rPr>
              <a:t>Schema</a:t>
            </a:r>
            <a:endParaRPr lang="en-US" sz="1800" b="1" dirty="0">
              <a:effectLst/>
              <a:latin typeface="Calibri" panose="020F0502020204030204" pitchFamily="34" charset="0"/>
            </a:endParaRPr>
          </a:p>
          <a:p>
            <a:pPr marL="685800" lvl="1" indent="-228600">
              <a:buAutoNum type="arabicPeriod"/>
            </a:pPr>
            <a:endParaRPr lang="en-US" sz="1800" b="1" dirty="0">
              <a:effectLst/>
              <a:latin typeface="Calibri" panose="020F0502020204030204" pitchFamily="34" charset="0"/>
            </a:endParaRPr>
          </a:p>
          <a:p>
            <a:pPr marL="685800" lvl="1" indent="-228600">
              <a:buAutoNum type="arabicPeriod"/>
            </a:pPr>
            <a:endParaRPr lang="en-US" sz="1800" dirty="0">
              <a:effectLst/>
              <a:latin typeface="Calibri" panose="020F0502020204030204" pitchFamily="34" charset="0"/>
            </a:endParaRPr>
          </a:p>
          <a:p>
            <a:pPr marL="685800" lvl="1" indent="-228600">
              <a:buAutoNum type="arabicPeriod"/>
            </a:pPr>
            <a:endParaRPr lang="en-US" dirty="0"/>
          </a:p>
        </p:txBody>
      </p:sp>
      <p:pic>
        <p:nvPicPr>
          <p:cNvPr id="5" name="Picture 4">
            <a:extLst>
              <a:ext uri="{FF2B5EF4-FFF2-40B4-BE49-F238E27FC236}">
                <a16:creationId xmlns:a16="http://schemas.microsoft.com/office/drawing/2014/main" id="{5FC47259-5C19-4A23-88C1-AB255BEACBDE}"/>
              </a:ext>
            </a:extLst>
          </p:cNvPr>
          <p:cNvPicPr>
            <a:picLocks noChangeAspect="1"/>
          </p:cNvPicPr>
          <p:nvPr/>
        </p:nvPicPr>
        <p:blipFill>
          <a:blip r:embed="rId2"/>
          <a:stretch>
            <a:fillRect/>
          </a:stretch>
        </p:blipFill>
        <p:spPr>
          <a:xfrm>
            <a:off x="688023" y="1921510"/>
            <a:ext cx="5560014" cy="1789430"/>
          </a:xfrm>
          <a:prstGeom prst="rect">
            <a:avLst/>
          </a:prstGeom>
        </p:spPr>
      </p:pic>
    </p:spTree>
    <p:extLst>
      <p:ext uri="{BB962C8B-B14F-4D97-AF65-F5344CB8AC3E}">
        <p14:creationId xmlns:p14="http://schemas.microsoft.com/office/powerpoint/2010/main" val="389872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3F372A-64F9-4A81-B27C-161B8A2080EB}"/>
              </a:ext>
            </a:extLst>
          </p:cNvPr>
          <p:cNvSpPr txBox="1"/>
          <p:nvPr/>
        </p:nvSpPr>
        <p:spPr>
          <a:xfrm>
            <a:off x="193040" y="244454"/>
            <a:ext cx="10566400" cy="4247317"/>
          </a:xfrm>
          <a:prstGeom prst="rect">
            <a:avLst/>
          </a:prstGeom>
          <a:noFill/>
        </p:spPr>
        <p:txBody>
          <a:bodyPr wrap="square">
            <a:spAutoFit/>
          </a:bodyPr>
          <a:lstStyle/>
          <a:p>
            <a:pPr>
              <a:lnSpc>
                <a:spcPct val="100000"/>
              </a:lnSpc>
              <a:spcAft>
                <a:spcPts val="0"/>
              </a:spcAft>
            </a:pPr>
            <a:r>
              <a:rPr lang="en-US" sz="1800" dirty="0">
                <a:solidFill>
                  <a:srgbClr val="242424"/>
                </a:solidFill>
                <a:latin typeface="+mn-lt"/>
              </a:rPr>
              <a:t>Apply some </a:t>
            </a:r>
            <a:r>
              <a:rPr lang="en-US" sz="1800" b="1" dirty="0">
                <a:solidFill>
                  <a:srgbClr val="242424"/>
                </a:solidFill>
                <a:latin typeface="+mn-lt"/>
              </a:rPr>
              <a:t>data profiling </a:t>
            </a:r>
            <a:r>
              <a:rPr lang="en-US" sz="1800" dirty="0">
                <a:solidFill>
                  <a:srgbClr val="242424"/>
                </a:solidFill>
                <a:latin typeface="+mn-lt"/>
              </a:rPr>
              <a:t>on the data set and suggest </a:t>
            </a:r>
            <a:r>
              <a:rPr lang="en-US" sz="1800" b="1" dirty="0">
                <a:solidFill>
                  <a:srgbClr val="242424"/>
                </a:solidFill>
                <a:latin typeface="+mn-lt"/>
              </a:rPr>
              <a:t>three </a:t>
            </a:r>
          </a:p>
          <a:p>
            <a:pPr>
              <a:lnSpc>
                <a:spcPct val="100000"/>
              </a:lnSpc>
              <a:spcAft>
                <a:spcPts val="0"/>
              </a:spcAft>
            </a:pPr>
            <a:endParaRPr lang="en-US" b="1" dirty="0">
              <a:solidFill>
                <a:srgbClr val="242424"/>
              </a:solidFill>
            </a:endParaRPr>
          </a:p>
          <a:p>
            <a:pPr>
              <a:lnSpc>
                <a:spcPct val="100000"/>
              </a:lnSpc>
              <a:spcAft>
                <a:spcPts val="0"/>
              </a:spcAft>
            </a:pPr>
            <a:endParaRPr lang="en-US" sz="1800" b="1" dirty="0">
              <a:solidFill>
                <a:srgbClr val="242424"/>
              </a:solidFill>
              <a:latin typeface="+mn-lt"/>
            </a:endParaRPr>
          </a:p>
          <a:p>
            <a:pPr>
              <a:lnSpc>
                <a:spcPct val="100000"/>
              </a:lnSpc>
              <a:spcAft>
                <a:spcPts val="0"/>
              </a:spcAft>
            </a:pPr>
            <a:endParaRPr lang="en-US" b="1" dirty="0">
              <a:solidFill>
                <a:srgbClr val="242424"/>
              </a:solidFill>
            </a:endParaRPr>
          </a:p>
          <a:p>
            <a:pPr>
              <a:lnSpc>
                <a:spcPct val="100000"/>
              </a:lnSpc>
              <a:spcAft>
                <a:spcPts val="0"/>
              </a:spcAft>
            </a:pPr>
            <a:endParaRPr lang="en-US" sz="1800" b="1" dirty="0">
              <a:solidFill>
                <a:srgbClr val="242424"/>
              </a:solidFill>
              <a:latin typeface="+mn-lt"/>
            </a:endParaRPr>
          </a:p>
          <a:p>
            <a:pPr>
              <a:lnSpc>
                <a:spcPct val="100000"/>
              </a:lnSpc>
              <a:spcAft>
                <a:spcPts val="0"/>
              </a:spcAft>
            </a:pPr>
            <a:endParaRPr lang="en-US" b="1" dirty="0">
              <a:solidFill>
                <a:srgbClr val="242424"/>
              </a:solidFill>
            </a:endParaRPr>
          </a:p>
          <a:p>
            <a:pPr>
              <a:lnSpc>
                <a:spcPct val="100000"/>
              </a:lnSpc>
              <a:spcAft>
                <a:spcPts val="0"/>
              </a:spcAft>
            </a:pPr>
            <a:endParaRPr lang="en-US" sz="1800" b="1" dirty="0">
              <a:solidFill>
                <a:srgbClr val="242424"/>
              </a:solidFill>
              <a:latin typeface="+mn-lt"/>
            </a:endParaRPr>
          </a:p>
          <a:p>
            <a:pPr>
              <a:lnSpc>
                <a:spcPct val="100000"/>
              </a:lnSpc>
              <a:spcAft>
                <a:spcPts val="0"/>
              </a:spcAft>
            </a:pPr>
            <a:endParaRPr lang="en-US" b="1" dirty="0">
              <a:solidFill>
                <a:srgbClr val="242424"/>
              </a:solidFill>
            </a:endParaRPr>
          </a:p>
          <a:p>
            <a:pPr>
              <a:lnSpc>
                <a:spcPct val="100000"/>
              </a:lnSpc>
              <a:spcAft>
                <a:spcPts val="0"/>
              </a:spcAft>
            </a:pPr>
            <a:endParaRPr lang="en-US" sz="1800" b="1" dirty="0">
              <a:solidFill>
                <a:srgbClr val="242424"/>
              </a:solidFill>
              <a:latin typeface="+mn-lt"/>
            </a:endParaRPr>
          </a:p>
          <a:p>
            <a:pPr>
              <a:lnSpc>
                <a:spcPct val="100000"/>
              </a:lnSpc>
              <a:spcAft>
                <a:spcPts val="0"/>
              </a:spcAft>
            </a:pPr>
            <a:endParaRPr lang="en-US" b="1" dirty="0">
              <a:solidFill>
                <a:srgbClr val="242424"/>
              </a:solidFill>
            </a:endParaRPr>
          </a:p>
          <a:p>
            <a:pPr>
              <a:lnSpc>
                <a:spcPct val="100000"/>
              </a:lnSpc>
              <a:spcAft>
                <a:spcPts val="0"/>
              </a:spcAft>
            </a:pPr>
            <a:endParaRPr lang="en-US" sz="1800" b="1" dirty="0">
              <a:solidFill>
                <a:srgbClr val="242424"/>
              </a:solidFill>
              <a:latin typeface="+mn-lt"/>
            </a:endParaRPr>
          </a:p>
          <a:p>
            <a:pPr>
              <a:lnSpc>
                <a:spcPct val="100000"/>
              </a:lnSpc>
              <a:spcAft>
                <a:spcPts val="0"/>
              </a:spcAft>
            </a:pPr>
            <a:r>
              <a:rPr lang="en-US" b="1" dirty="0">
                <a:solidFill>
                  <a:srgbClr val="242424"/>
                </a:solidFill>
              </a:rPr>
              <a:t>If we don’t consider the </a:t>
            </a:r>
            <a:r>
              <a:rPr lang="en-US" b="1" dirty="0" err="1">
                <a:solidFill>
                  <a:srgbClr val="242424"/>
                </a:solidFill>
              </a:rPr>
              <a:t>publish_date</a:t>
            </a:r>
            <a:r>
              <a:rPr lang="en-US" b="1" dirty="0">
                <a:solidFill>
                  <a:srgbClr val="242424"/>
                </a:solidFill>
              </a:rPr>
              <a:t> with year value only then records decrease drastically</a:t>
            </a:r>
          </a:p>
          <a:p>
            <a:pPr>
              <a:lnSpc>
                <a:spcPct val="100000"/>
              </a:lnSpc>
              <a:spcAft>
                <a:spcPts val="0"/>
              </a:spcAft>
            </a:pPr>
            <a:r>
              <a:rPr lang="en-US" sz="1800" dirty="0">
                <a:solidFill>
                  <a:srgbClr val="242424"/>
                </a:solidFill>
                <a:latin typeface="+mn-lt"/>
              </a:rPr>
              <a:t>Number of records after </a:t>
            </a:r>
            <a:r>
              <a:rPr lang="en-US" sz="1800" dirty="0" err="1">
                <a:solidFill>
                  <a:srgbClr val="242424"/>
                </a:solidFill>
                <a:latin typeface="+mn-lt"/>
              </a:rPr>
              <a:t>date_reconcile</a:t>
            </a:r>
            <a:r>
              <a:rPr lang="en-US" sz="1800" dirty="0">
                <a:solidFill>
                  <a:srgbClr val="242424"/>
                </a:solidFill>
                <a:latin typeface="+mn-lt"/>
              </a:rPr>
              <a:t> not considering if only year present -&gt; 1815</a:t>
            </a:r>
          </a:p>
          <a:p>
            <a:pPr>
              <a:lnSpc>
                <a:spcPct val="100000"/>
              </a:lnSpc>
              <a:spcAft>
                <a:spcPts val="0"/>
              </a:spcAft>
            </a:pPr>
            <a:r>
              <a:rPr lang="en-US" sz="1800" dirty="0">
                <a:solidFill>
                  <a:srgbClr val="242424"/>
                </a:solidFill>
                <a:latin typeface="+mn-lt"/>
              </a:rPr>
              <a:t>And when we consider it then the number of records are -&gt; 112989</a:t>
            </a:r>
          </a:p>
          <a:p>
            <a:pPr marL="228600" indent="-228600">
              <a:lnSpc>
                <a:spcPct val="100000"/>
              </a:lnSpc>
              <a:spcAft>
                <a:spcPts val="0"/>
              </a:spcAft>
              <a:buAutoNum type="arabicPeriod"/>
            </a:pPr>
            <a:endParaRPr lang="en-US" dirty="0">
              <a:solidFill>
                <a:srgbClr val="242424"/>
              </a:solidFill>
            </a:endParaRPr>
          </a:p>
        </p:txBody>
      </p:sp>
      <p:pic>
        <p:nvPicPr>
          <p:cNvPr id="5" name="Picture 4">
            <a:extLst>
              <a:ext uri="{FF2B5EF4-FFF2-40B4-BE49-F238E27FC236}">
                <a16:creationId xmlns:a16="http://schemas.microsoft.com/office/drawing/2014/main" id="{3F8094EE-0DBC-4D8C-9C15-21217704E5C7}"/>
              </a:ext>
            </a:extLst>
          </p:cNvPr>
          <p:cNvPicPr>
            <a:picLocks noChangeAspect="1"/>
          </p:cNvPicPr>
          <p:nvPr/>
        </p:nvPicPr>
        <p:blipFill>
          <a:blip r:embed="rId2"/>
          <a:stretch>
            <a:fillRect/>
          </a:stretch>
        </p:blipFill>
        <p:spPr>
          <a:xfrm>
            <a:off x="500697" y="862218"/>
            <a:ext cx="8277543" cy="2264544"/>
          </a:xfrm>
          <a:prstGeom prst="rect">
            <a:avLst/>
          </a:prstGeom>
        </p:spPr>
      </p:pic>
    </p:spTree>
    <p:extLst>
      <p:ext uri="{BB962C8B-B14F-4D97-AF65-F5344CB8AC3E}">
        <p14:creationId xmlns:p14="http://schemas.microsoft.com/office/powerpoint/2010/main" val="17270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977469-B6D2-42B5-A8BA-D227DC6E3668}"/>
              </a:ext>
            </a:extLst>
          </p:cNvPr>
          <p:cNvSpPr txBox="1"/>
          <p:nvPr/>
        </p:nvSpPr>
        <p:spPr>
          <a:xfrm>
            <a:off x="477520" y="254000"/>
            <a:ext cx="10820400" cy="4524315"/>
          </a:xfrm>
          <a:prstGeom prst="rect">
            <a:avLst/>
          </a:prstGeom>
          <a:noFill/>
        </p:spPr>
        <p:txBody>
          <a:bodyPr wrap="square" rtlCol="0">
            <a:spAutoFit/>
          </a:bodyPr>
          <a:lstStyle/>
          <a:p>
            <a:endParaRPr lang="en-US" dirty="0"/>
          </a:p>
          <a:p>
            <a:r>
              <a:rPr lang="en-US" dirty="0"/>
              <a:t>Steps I followed :</a:t>
            </a:r>
          </a:p>
          <a:p>
            <a:endParaRPr lang="en-US" dirty="0"/>
          </a:p>
          <a:p>
            <a:pPr marL="742950" lvl="1" indent="-285750">
              <a:buFont typeface="Arial" panose="020B0604020202020204" pitchFamily="34" charset="0"/>
              <a:buChar char="•"/>
            </a:pPr>
            <a:r>
              <a:rPr lang="en-US" dirty="0"/>
              <a:t>Requirement </a:t>
            </a:r>
          </a:p>
          <a:p>
            <a:pPr marL="742950" lvl="1" indent="-285750">
              <a:buFont typeface="Arial" panose="020B0604020202020204" pitchFamily="34" charset="0"/>
              <a:buChar char="•"/>
            </a:pPr>
            <a:r>
              <a:rPr lang="en-US" dirty="0"/>
              <a:t>Main data points for the analysis.</a:t>
            </a:r>
          </a:p>
          <a:p>
            <a:pPr marL="742950" lvl="1" indent="-285750">
              <a:buFont typeface="Arial" panose="020B0604020202020204" pitchFamily="34" charset="0"/>
              <a:buChar char="•"/>
            </a:pPr>
            <a:r>
              <a:rPr lang="en-US" dirty="0"/>
              <a:t>Data cleansing and reconciliation</a:t>
            </a:r>
          </a:p>
          <a:p>
            <a:pPr marL="742950" lvl="1" indent="-285750">
              <a:buFont typeface="Arial" panose="020B0604020202020204" pitchFamily="34" charset="0"/>
              <a:buChar char="•"/>
            </a:pPr>
            <a:r>
              <a:rPr lang="en-US" dirty="0"/>
              <a:t>Data quality checks.</a:t>
            </a:r>
          </a:p>
          <a:p>
            <a:pPr marL="742950" lvl="1" indent="-285750">
              <a:buFont typeface="Arial" panose="020B0604020202020204" pitchFamily="34" charset="0"/>
              <a:buChar char="•"/>
            </a:pPr>
            <a:r>
              <a:rPr lang="en-US" dirty="0"/>
              <a:t>Storing the data.</a:t>
            </a:r>
          </a:p>
          <a:p>
            <a:pPr marL="742950" lvl="1" indent="-285750">
              <a:buFont typeface="Arial" panose="020B0604020202020204" pitchFamily="34" charset="0"/>
              <a:buChar char="•"/>
            </a:pPr>
            <a:r>
              <a:rPr lang="en-US" dirty="0"/>
              <a:t>Running the queries.</a:t>
            </a:r>
          </a:p>
          <a:p>
            <a:endParaRPr lang="en-US" dirty="0"/>
          </a:p>
          <a:p>
            <a:r>
              <a:rPr lang="en-US" dirty="0"/>
              <a:t>Data Requirement:</a:t>
            </a:r>
          </a:p>
          <a:p>
            <a:endParaRPr lang="en-US" dirty="0"/>
          </a:p>
          <a:p>
            <a:r>
              <a:rPr lang="en-US" dirty="0"/>
              <a:t>	Raw data source: Json dump file.</a:t>
            </a:r>
          </a:p>
          <a:p>
            <a:endParaRPr lang="en-US" dirty="0"/>
          </a:p>
          <a:p>
            <a:endParaRPr lang="en-US" dirty="0"/>
          </a:p>
          <a:p>
            <a:endParaRPr lang="en-US" dirty="0"/>
          </a:p>
        </p:txBody>
      </p:sp>
    </p:spTree>
    <p:extLst>
      <p:ext uri="{BB962C8B-B14F-4D97-AF65-F5344CB8AC3E}">
        <p14:creationId xmlns:p14="http://schemas.microsoft.com/office/powerpoint/2010/main" val="161852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B0115-C044-456C-9FE0-C18857AFF351}"/>
              </a:ext>
            </a:extLst>
          </p:cNvPr>
          <p:cNvSpPr txBox="1"/>
          <p:nvPr/>
        </p:nvSpPr>
        <p:spPr>
          <a:xfrm>
            <a:off x="365760" y="182880"/>
            <a:ext cx="11724640" cy="6186309"/>
          </a:xfrm>
          <a:prstGeom prst="rect">
            <a:avLst/>
          </a:prstGeom>
          <a:noFill/>
        </p:spPr>
        <p:txBody>
          <a:bodyPr wrap="square" rtlCol="0">
            <a:spAutoFit/>
          </a:bodyPr>
          <a:lstStyle/>
          <a:p>
            <a:r>
              <a:rPr lang="en-US" dirty="0"/>
              <a:t>Requirements:</a:t>
            </a:r>
          </a:p>
          <a:p>
            <a:endParaRPr lang="en-US" dirty="0"/>
          </a:p>
          <a:p>
            <a:r>
              <a:rPr lang="en-US" dirty="0"/>
              <a:t>Data should be cleaned and transformed before doing analysis.</a:t>
            </a:r>
          </a:p>
          <a:p>
            <a:r>
              <a:rPr lang="en-US" dirty="0"/>
              <a:t>Analysis required for the below columns in the data.</a:t>
            </a:r>
          </a:p>
          <a:p>
            <a:pPr marL="742950" lvl="1" indent="-285750">
              <a:buFont typeface="Arial" panose="020B0604020202020204" pitchFamily="34" charset="0"/>
              <a:buChar char="•"/>
            </a:pPr>
            <a:r>
              <a:rPr lang="en-US" dirty="0"/>
              <a:t>Book title</a:t>
            </a:r>
          </a:p>
          <a:p>
            <a:pPr marL="742950" lvl="1" indent="-285750">
              <a:buFont typeface="Arial" panose="020B0604020202020204" pitchFamily="34" charset="0"/>
              <a:buChar char="•"/>
            </a:pPr>
            <a:r>
              <a:rPr lang="en-US" dirty="0"/>
              <a:t>Published year, month</a:t>
            </a:r>
          </a:p>
          <a:p>
            <a:pPr marL="742950" lvl="1" indent="-285750">
              <a:buFont typeface="Arial" panose="020B0604020202020204" pitchFamily="34" charset="0"/>
              <a:buChar char="•"/>
            </a:pPr>
            <a:r>
              <a:rPr lang="en-US" dirty="0"/>
              <a:t>genres</a:t>
            </a:r>
          </a:p>
          <a:p>
            <a:pPr marL="742950" lvl="1" indent="-285750">
              <a:buFont typeface="Arial" panose="020B0604020202020204" pitchFamily="34" charset="0"/>
              <a:buChar char="•"/>
            </a:pPr>
            <a:r>
              <a:rPr lang="en-US" dirty="0"/>
              <a:t>Author’s Information</a:t>
            </a:r>
          </a:p>
          <a:p>
            <a:pPr marL="742950" lvl="1" indent="-285750">
              <a:buFont typeface="Arial" panose="020B0604020202020204" pitchFamily="34" charset="0"/>
              <a:buChar char="•"/>
            </a:pPr>
            <a:r>
              <a:rPr lang="en-US" dirty="0"/>
              <a:t>Published month</a:t>
            </a:r>
          </a:p>
          <a:p>
            <a:pPr marL="742950" lvl="1" indent="-285750">
              <a:buFont typeface="Arial" panose="020B0604020202020204" pitchFamily="34" charset="0"/>
              <a:buChar char="•"/>
            </a:pPr>
            <a:r>
              <a:rPr lang="en-US" dirty="0"/>
              <a:t>Number of pages</a:t>
            </a:r>
          </a:p>
          <a:p>
            <a:endParaRPr lang="en-US" dirty="0"/>
          </a:p>
          <a:p>
            <a:r>
              <a:rPr lang="en-US" dirty="0"/>
              <a:t>Anomalies I found regarding these columns:</a:t>
            </a:r>
          </a:p>
          <a:p>
            <a:r>
              <a:rPr lang="en-US" b="1" dirty="0"/>
              <a:t>Book Title:</a:t>
            </a:r>
          </a:p>
          <a:p>
            <a:r>
              <a:rPr lang="en-US" dirty="0"/>
              <a:t>	Number of records check.</a:t>
            </a:r>
          </a:p>
          <a:p>
            <a:r>
              <a:rPr lang="en-US" dirty="0"/>
              <a:t>	Title is must for all the analysis, and it should not be null or blank.</a:t>
            </a:r>
          </a:p>
          <a:p>
            <a:r>
              <a:rPr lang="en-US" dirty="0"/>
              <a:t>	We can check for duplicate entries for this column, and this can be possible, as with same name we can have multiple books.</a:t>
            </a:r>
          </a:p>
          <a:p>
            <a:r>
              <a:rPr lang="en-US" dirty="0"/>
              <a:t>	To check the duplicate entries, we can consider other attributes like author, publish year, genre</a:t>
            </a:r>
          </a:p>
          <a:p>
            <a:r>
              <a:rPr lang="en-US" dirty="0"/>
              <a:t>	</a:t>
            </a:r>
          </a:p>
          <a:p>
            <a:r>
              <a:rPr lang="en-US" dirty="0"/>
              <a:t>	</a:t>
            </a:r>
          </a:p>
          <a:p>
            <a:r>
              <a:rPr lang="en-US" dirty="0"/>
              <a:t>	</a:t>
            </a:r>
          </a:p>
          <a:p>
            <a:r>
              <a:rPr lang="en-US" dirty="0"/>
              <a:t>	</a:t>
            </a:r>
          </a:p>
        </p:txBody>
      </p:sp>
    </p:spTree>
    <p:extLst>
      <p:ext uri="{BB962C8B-B14F-4D97-AF65-F5344CB8AC3E}">
        <p14:creationId xmlns:p14="http://schemas.microsoft.com/office/powerpoint/2010/main" val="397452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3BE16-5FDA-4193-954D-57468A4076BD}"/>
              </a:ext>
            </a:extLst>
          </p:cNvPr>
          <p:cNvSpPr txBox="1"/>
          <p:nvPr/>
        </p:nvSpPr>
        <p:spPr>
          <a:xfrm>
            <a:off x="111760" y="182880"/>
            <a:ext cx="11673840" cy="5078313"/>
          </a:xfrm>
          <a:prstGeom prst="rect">
            <a:avLst/>
          </a:prstGeom>
          <a:noFill/>
        </p:spPr>
        <p:txBody>
          <a:bodyPr wrap="square" rtlCol="0">
            <a:spAutoFit/>
          </a:bodyPr>
          <a:lstStyle/>
          <a:p>
            <a:r>
              <a:rPr lang="en-US" b="1" dirty="0"/>
              <a:t>Authors:</a:t>
            </a:r>
          </a:p>
          <a:p>
            <a:pPr marL="742950" lvl="1" indent="-285750">
              <a:buFont typeface="Arial" panose="020B0604020202020204" pitchFamily="34" charset="0"/>
              <a:buChar char="•"/>
            </a:pPr>
            <a:r>
              <a:rPr lang="en-US" dirty="0"/>
              <a:t>Author’s information is not in a human readable format in the given raw data, </a:t>
            </a:r>
            <a:r>
              <a:rPr lang="en-US" dirty="0" err="1"/>
              <a:t>end_part</a:t>
            </a:r>
            <a:r>
              <a:rPr lang="en-US" dirty="0"/>
              <a:t> of URL is present as value.</a:t>
            </a:r>
          </a:p>
          <a:p>
            <a:pPr marL="742950" lvl="1" indent="-285750">
              <a:buFont typeface="Arial" panose="020B0604020202020204" pitchFamily="34" charset="0"/>
              <a:buChar char="•"/>
            </a:pPr>
            <a:r>
              <a:rPr lang="en-US" dirty="0"/>
              <a:t>There is a question regarding parsing the author’s information. Authors field contains the data in a list of list elements. </a:t>
            </a:r>
          </a:p>
          <a:p>
            <a:pPr marL="1200150" lvl="2" indent="-285750">
              <a:buFont typeface="Arial" panose="020B0604020202020204" pitchFamily="34" charset="0"/>
              <a:buChar char="•"/>
            </a:pPr>
            <a:r>
              <a:rPr lang="en-US" dirty="0"/>
              <a:t>What element should be considered as main author and co-author?</a:t>
            </a:r>
          </a:p>
          <a:p>
            <a:pPr marL="1200150" lvl="2" indent="-285750">
              <a:buFont typeface="Arial" panose="020B0604020202020204" pitchFamily="34" charset="0"/>
              <a:buChar char="•"/>
            </a:pPr>
            <a:r>
              <a:rPr lang="en-US" dirty="0"/>
              <a:t>If we consider first element as main author, then what should we do if the first element is blank and second is main author?</a:t>
            </a:r>
          </a:p>
          <a:p>
            <a:pPr marL="1200150" lvl="2" indent="-285750">
              <a:buFont typeface="Arial" panose="020B0604020202020204" pitchFamily="34" charset="0"/>
              <a:buChar char="•"/>
            </a:pPr>
            <a:r>
              <a:rPr lang="en-US" dirty="0"/>
              <a:t>If we pick the first element as main author, then should we consider the records where first element is absent? </a:t>
            </a:r>
          </a:p>
          <a:p>
            <a:pPr marL="742950" lvl="1" indent="-285750">
              <a:buFont typeface="Arial" panose="020B0604020202020204" pitchFamily="34" charset="0"/>
              <a:buChar char="•"/>
            </a:pPr>
            <a:r>
              <a:rPr lang="en-US" dirty="0"/>
              <a:t>When I hit the URLs then found that the both records referring to the two editions of it. </a:t>
            </a:r>
          </a:p>
          <a:p>
            <a:r>
              <a:rPr lang="en-US" b="1" dirty="0"/>
              <a:t>Publish year:</a:t>
            </a:r>
          </a:p>
          <a:p>
            <a:pPr marL="742950" lvl="1" indent="-285750">
              <a:buFont typeface="Arial" panose="020B0604020202020204" pitchFamily="34" charset="0"/>
              <a:buChar char="•"/>
            </a:pPr>
            <a:r>
              <a:rPr lang="en-US" dirty="0"/>
              <a:t>We need to extract it from publish date, as this is mandatory column for some analysis hence, we can not expect null or blank.</a:t>
            </a:r>
          </a:p>
          <a:p>
            <a:pPr marL="742950" lvl="1" indent="-285750">
              <a:buFont typeface="Arial" panose="020B0604020202020204" pitchFamily="34" charset="0"/>
              <a:buChar char="•"/>
            </a:pPr>
            <a:r>
              <a:rPr lang="en-US" dirty="0"/>
              <a:t>Publish date must have the data with date format, we can’t expect incomplete date information in this field.</a:t>
            </a:r>
          </a:p>
          <a:p>
            <a:pPr marL="742950" lvl="1" indent="-285750">
              <a:buFont typeface="Arial" panose="020B0604020202020204" pitchFamily="34" charset="0"/>
              <a:buChar char="•"/>
            </a:pPr>
            <a:endParaRPr lang="en-US" dirty="0"/>
          </a:p>
          <a:p>
            <a:r>
              <a:rPr lang="en-US" b="1" dirty="0"/>
              <a:t>Genres:</a:t>
            </a:r>
          </a:p>
          <a:p>
            <a:pPr marL="742950" lvl="1" indent="-285750">
              <a:buFont typeface="Arial" panose="020B0604020202020204" pitchFamily="34" charset="0"/>
              <a:buChar char="•"/>
            </a:pPr>
            <a:r>
              <a:rPr lang="en-US" dirty="0"/>
              <a:t>Data needs to be cleaned.</a:t>
            </a:r>
          </a:p>
          <a:p>
            <a:pPr marL="742950" lvl="1" indent="-285750">
              <a:buFont typeface="Arial" panose="020B0604020202020204" pitchFamily="34" charset="0"/>
              <a:buChar char="•"/>
            </a:pPr>
            <a:r>
              <a:rPr lang="en-US" dirty="0"/>
              <a:t>Remove those Genres which does not make sense, like </a:t>
            </a:r>
            <a:r>
              <a:rPr lang="en-US" dirty="0" err="1"/>
              <a:t>etc</a:t>
            </a:r>
            <a:r>
              <a:rPr lang="en-US" dirty="0"/>
              <a:t>, . 11</a:t>
            </a:r>
          </a:p>
          <a:p>
            <a:endParaRPr lang="en-US" dirty="0"/>
          </a:p>
        </p:txBody>
      </p:sp>
    </p:spTree>
    <p:extLst>
      <p:ext uri="{BB962C8B-B14F-4D97-AF65-F5344CB8AC3E}">
        <p14:creationId xmlns:p14="http://schemas.microsoft.com/office/powerpoint/2010/main" val="215445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9CA10A-A461-4451-A596-18D9CDEA9F50}"/>
              </a:ext>
            </a:extLst>
          </p:cNvPr>
          <p:cNvSpPr txBox="1"/>
          <p:nvPr/>
        </p:nvSpPr>
        <p:spPr>
          <a:xfrm>
            <a:off x="133350" y="114985"/>
            <a:ext cx="11887200" cy="1200329"/>
          </a:xfrm>
          <a:prstGeom prst="rect">
            <a:avLst/>
          </a:prstGeom>
          <a:noFill/>
        </p:spPr>
        <p:txBody>
          <a:bodyPr wrap="square">
            <a:spAutoFit/>
          </a:bodyPr>
          <a:lstStyle/>
          <a:p>
            <a:pPr marL="351790" lvl="1" indent="-171450" algn="just">
              <a:lnSpc>
                <a:spcPct val="100000"/>
              </a:lnSpc>
              <a:spcAft>
                <a:spcPts val="0"/>
              </a:spcAft>
            </a:pPr>
            <a:r>
              <a:rPr lang="en-US" sz="1800" dirty="0">
                <a:latin typeface="+mn-lt"/>
              </a:rPr>
              <a:t>Get the first book / author which was published - and the last one. Code is attached separately. </a:t>
            </a:r>
          </a:p>
          <a:p>
            <a:pPr marL="351790" lvl="1" indent="-171450" algn="just">
              <a:lnSpc>
                <a:spcPct val="100000"/>
              </a:lnSpc>
              <a:spcAft>
                <a:spcPts val="0"/>
              </a:spcAft>
            </a:pPr>
            <a:endParaRPr lang="en-US" sz="1800" dirty="0">
              <a:latin typeface="+mn-lt"/>
            </a:endParaRPr>
          </a:p>
          <a:p>
            <a:pPr marL="351790" lvl="1" indent="-171450" algn="just">
              <a:lnSpc>
                <a:spcPct val="100000"/>
              </a:lnSpc>
              <a:spcAft>
                <a:spcPts val="0"/>
              </a:spcAft>
            </a:pPr>
            <a:endParaRPr lang="en-US" dirty="0"/>
          </a:p>
          <a:p>
            <a:pPr marL="351790" lvl="1" indent="-171450" algn="just">
              <a:lnSpc>
                <a:spcPct val="100000"/>
              </a:lnSpc>
              <a:spcAft>
                <a:spcPts val="0"/>
              </a:spcAft>
            </a:pPr>
            <a:r>
              <a:rPr lang="en-US" sz="1800" dirty="0">
                <a:latin typeface="+mn-lt"/>
              </a:rPr>
              <a:t> </a:t>
            </a:r>
          </a:p>
        </p:txBody>
      </p:sp>
      <p:pic>
        <p:nvPicPr>
          <p:cNvPr id="5" name="Picture 4">
            <a:extLst>
              <a:ext uri="{FF2B5EF4-FFF2-40B4-BE49-F238E27FC236}">
                <a16:creationId xmlns:a16="http://schemas.microsoft.com/office/drawing/2014/main" id="{38D99111-D463-4B03-A6E8-34D332BFB8FE}"/>
              </a:ext>
            </a:extLst>
          </p:cNvPr>
          <p:cNvPicPr>
            <a:picLocks noChangeAspect="1"/>
          </p:cNvPicPr>
          <p:nvPr/>
        </p:nvPicPr>
        <p:blipFill>
          <a:blip r:embed="rId2"/>
          <a:stretch>
            <a:fillRect/>
          </a:stretch>
        </p:blipFill>
        <p:spPr>
          <a:xfrm>
            <a:off x="171450" y="561857"/>
            <a:ext cx="11277600" cy="6181158"/>
          </a:xfrm>
          <a:prstGeom prst="rect">
            <a:avLst/>
          </a:prstGeom>
        </p:spPr>
      </p:pic>
    </p:spTree>
    <p:extLst>
      <p:ext uri="{BB962C8B-B14F-4D97-AF65-F5344CB8AC3E}">
        <p14:creationId xmlns:p14="http://schemas.microsoft.com/office/powerpoint/2010/main" val="1187627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1B6B5F-E875-4444-92C4-E2911E890585}"/>
              </a:ext>
            </a:extLst>
          </p:cNvPr>
          <p:cNvPicPr>
            <a:picLocks noChangeAspect="1"/>
          </p:cNvPicPr>
          <p:nvPr/>
        </p:nvPicPr>
        <p:blipFill>
          <a:blip r:embed="rId2"/>
          <a:stretch>
            <a:fillRect/>
          </a:stretch>
        </p:blipFill>
        <p:spPr>
          <a:xfrm>
            <a:off x="1103947" y="1652270"/>
            <a:ext cx="5229225" cy="2781300"/>
          </a:xfrm>
          <a:prstGeom prst="rect">
            <a:avLst/>
          </a:prstGeom>
        </p:spPr>
      </p:pic>
      <p:sp>
        <p:nvSpPr>
          <p:cNvPr id="5" name="TextBox 4">
            <a:extLst>
              <a:ext uri="{FF2B5EF4-FFF2-40B4-BE49-F238E27FC236}">
                <a16:creationId xmlns:a16="http://schemas.microsoft.com/office/drawing/2014/main" id="{422EA457-62E3-4585-A77E-D23CB9F6C711}"/>
              </a:ext>
            </a:extLst>
          </p:cNvPr>
          <p:cNvSpPr txBox="1"/>
          <p:nvPr/>
        </p:nvSpPr>
        <p:spPr>
          <a:xfrm>
            <a:off x="782320" y="612894"/>
            <a:ext cx="6096000" cy="369332"/>
          </a:xfrm>
          <a:prstGeom prst="rect">
            <a:avLst/>
          </a:prstGeom>
          <a:noFill/>
        </p:spPr>
        <p:txBody>
          <a:bodyPr wrap="square">
            <a:spAutoFit/>
          </a:bodyPr>
          <a:lstStyle/>
          <a:p>
            <a:pPr marL="351790" lvl="1" indent="-171450" algn="just">
              <a:lnSpc>
                <a:spcPct val="100000"/>
              </a:lnSpc>
              <a:spcAft>
                <a:spcPts val="0"/>
              </a:spcAft>
            </a:pPr>
            <a:r>
              <a:rPr lang="en-US" sz="1800" dirty="0">
                <a:latin typeface="+mn-lt"/>
              </a:rPr>
              <a:t>Find the top 5 genres with most published books.</a:t>
            </a:r>
          </a:p>
        </p:txBody>
      </p:sp>
    </p:spTree>
    <p:extLst>
      <p:ext uri="{BB962C8B-B14F-4D97-AF65-F5344CB8AC3E}">
        <p14:creationId xmlns:p14="http://schemas.microsoft.com/office/powerpoint/2010/main" val="3340519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2987</TotalTime>
  <Words>2060</Words>
  <Application>Microsoft Office PowerPoint</Application>
  <PresentationFormat>Widescreen</PresentationFormat>
  <Paragraphs>164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AdihausDIN</vt:lpstr>
      <vt:lpstr>Arial</vt:lpstr>
      <vt:lpstr>Calibri</vt:lpstr>
      <vt:lpstr>Calibri Light</vt:lpstr>
      <vt:lpstr>Source Sans Pro</vt:lpstr>
      <vt:lpstr>Office Theme</vt:lpstr>
      <vt:lpstr>Case Study</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Santosh Bisht</dc:creator>
  <cp:lastModifiedBy>Santosh Bisht</cp:lastModifiedBy>
  <cp:revision>10</cp:revision>
  <dcterms:created xsi:type="dcterms:W3CDTF">2021-11-03T10:28:54Z</dcterms:created>
  <dcterms:modified xsi:type="dcterms:W3CDTF">2021-11-05T12:16:15Z</dcterms:modified>
</cp:coreProperties>
</file>