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B957A-142C-48FB-B116-7BE50324CC8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CF39E-FE92-4847-9D16-24C78A81B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5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3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5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2B96-F392-4712-A13C-71D3ED93E4E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D826-6F31-4158-8E4F-1EF42B7D8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jongtelecom.net/pages/service/050_bi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620687"/>
            <a:ext cx="799288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This project is a massage shop project.</a:t>
            </a:r>
          </a:p>
          <a:p>
            <a:br>
              <a:rPr lang="en-US" altLang="ko-KR" sz="2800" dirty="0"/>
            </a:br>
            <a:br>
              <a:rPr lang="en-US" altLang="ko-KR" dirty="0"/>
            </a:br>
            <a:r>
              <a:rPr lang="en-US" altLang="ko-KR" dirty="0"/>
              <a:t>Reference app </a:t>
            </a:r>
            <a:r>
              <a:rPr lang="en-US" altLang="ko-KR" u="sng" dirty="0">
                <a:solidFill>
                  <a:schemeClr val="accent1"/>
                </a:solidFill>
              </a:rPr>
              <a:t>https://play.google.com/store/apps/details?id=com.msgtong.matong</a:t>
            </a:r>
            <a:br>
              <a:rPr lang="en-US" altLang="ko-KR" u="sng" dirty="0">
                <a:solidFill>
                  <a:schemeClr val="accent1"/>
                </a:solidFill>
              </a:rPr>
            </a:br>
            <a:r>
              <a:rPr lang="en-US" altLang="ko-KR" u="sng" dirty="0">
                <a:solidFill>
                  <a:schemeClr val="accent1"/>
                </a:solidFill>
              </a:rPr>
              <a:t>You can make some additional features based on the app.</a:t>
            </a:r>
            <a:br>
              <a:rPr lang="en-US" altLang="ko-KR" u="sng" dirty="0">
                <a:solidFill>
                  <a:schemeClr val="accent1"/>
                </a:solidFill>
              </a:rPr>
            </a:br>
            <a:endParaRPr lang="en-US" altLang="ko-KR" u="sng" dirty="0">
              <a:solidFill>
                <a:schemeClr val="accent1"/>
              </a:solidFill>
            </a:endParaRPr>
          </a:p>
          <a:p>
            <a:br>
              <a:rPr lang="en-US" altLang="ko-KR" u="sng" dirty="0">
                <a:solidFill>
                  <a:schemeClr val="accent1"/>
                </a:solidFill>
              </a:rPr>
            </a:br>
            <a:r>
              <a:rPr lang="en-US" altLang="ko-KR" u="sng" dirty="0"/>
              <a:t>1</a:t>
            </a:r>
            <a:r>
              <a:rPr lang="en-US" altLang="ko-KR" u="sng" dirty="0">
                <a:solidFill>
                  <a:schemeClr val="accent1"/>
                </a:solidFill>
              </a:rPr>
              <a:t>.</a:t>
            </a:r>
            <a:r>
              <a:rPr lang="en-US" altLang="ko-KR" dirty="0"/>
              <a:t>When the user accesses the app, the app list is displayed in the order of the massage store closest to the user's location.</a:t>
            </a:r>
          </a:p>
          <a:p>
            <a:endParaRPr lang="en-US" altLang="ko-KR" dirty="0"/>
          </a:p>
          <a:p>
            <a:r>
              <a:rPr lang="en-US" altLang="ko-KR" dirty="0"/>
              <a:t>2. When all users access the app for the first time, the language of the app should appear automatically in Korean language.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ccc1\Desktop\마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3312368" cy="585274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V="1">
            <a:off x="2987824" y="3513788"/>
            <a:ext cx="1296144" cy="221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3968" y="620688"/>
            <a:ext cx="4572000" cy="3323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Customers can talk to the massage store by pressing this button.</a:t>
            </a:r>
          </a:p>
          <a:p>
            <a:endParaRPr lang="en-US" altLang="ko-KR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important thing is the 050 service phone number provided by </a:t>
            </a:r>
            <a:r>
              <a:rPr lang="en-US" altLang="ko-KR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Sejong</a:t>
            </a:r>
            <a:r>
              <a:rPr lang="en-US" altLang="ko-KR" sz="1400" u="sng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Telecom </a:t>
            </a:r>
            <a:r>
              <a:rPr lang="en-US" altLang="ko-KR" sz="1400" dirty="0"/>
              <a:t>company </a:t>
            </a:r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Korea for the privacy of the massage store, so customers can connect to the massage store.</a:t>
            </a:r>
          </a:p>
          <a:p>
            <a:endParaRPr lang="en-US" altLang="ko-KR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ko-KR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https://www.sejongtelecom.net/pages/service/050_biz</a:t>
            </a:r>
            <a:endParaRPr lang="en-US" altLang="ko-KR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ko-KR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company provides the 050 phone number </a:t>
            </a:r>
            <a:r>
              <a:rPr lang="en-US" altLang="ko-KR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lang="en-US" altLang="ko-K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module.</a:t>
            </a:r>
            <a:endParaRPr lang="ko-KR" altLang="en-US" sz="14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43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548680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sz="2000" b="1" dirty="0"/>
              <a:t>Massage store recommendation function..</a:t>
            </a:r>
          </a:p>
          <a:p>
            <a:endParaRPr lang="en-US" altLang="ko-KR" dirty="0"/>
          </a:p>
          <a:p>
            <a:r>
              <a:rPr lang="en-US" altLang="ko-KR" dirty="0"/>
              <a:t>Anyone who knows the massage store uploads the massage store they want to recommend. </a:t>
            </a:r>
          </a:p>
          <a:p>
            <a:r>
              <a:rPr lang="en-US" altLang="ko-KR" dirty="0"/>
              <a:t>Recommended page sample : </a:t>
            </a:r>
            <a:r>
              <a:rPr lang="en-US" altLang="ko-KR" u="sng" dirty="0">
                <a:solidFill>
                  <a:srgbClr val="00B0F0"/>
                </a:solidFill>
              </a:rPr>
              <a:t>https:/m.smartplace.naver.com/places/registration</a:t>
            </a:r>
          </a:p>
          <a:p>
            <a:endParaRPr lang="en-US" altLang="ko-KR" dirty="0"/>
          </a:p>
          <a:p>
            <a:r>
              <a:rPr lang="en-US" altLang="ko-KR" dirty="0"/>
              <a:t>And when a customer writes a massage store on the recommendation page and uploads the massage store they want to recommend, the manager checks the uploaded information in the manager panel.</a:t>
            </a:r>
          </a:p>
          <a:p>
            <a:r>
              <a:rPr lang="en-US" altLang="ko-KR" dirty="0"/>
              <a:t>And the manager can give points to the person who recommends the massage store.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028343"/>
            <a:ext cx="8064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Massage store information upload function</a:t>
            </a:r>
          </a:p>
          <a:p>
            <a:endParaRPr lang="en-US" altLang="ko-KR" sz="2000" b="1" dirty="0"/>
          </a:p>
          <a:p>
            <a:r>
              <a:rPr lang="en-US" altLang="ko-KR" dirty="0"/>
              <a:t>   Massage store owner in our app The massage store owner has the  </a:t>
            </a:r>
          </a:p>
          <a:p>
            <a:r>
              <a:rPr lang="en-US" altLang="ko-KR" dirty="0"/>
              <a:t>   ability to upload the massage store he or she runs in our app.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When the massage store owner uploads his/her own store to our app, </a:t>
            </a:r>
          </a:p>
          <a:p>
            <a:r>
              <a:rPr lang="en-US" altLang="ko-KR" dirty="0"/>
              <a:t>  the manager reviews and approves the uploaded store in the manager </a:t>
            </a:r>
          </a:p>
          <a:p>
            <a:r>
              <a:rPr lang="en-US" altLang="ko-KR" dirty="0"/>
              <a:t>  panel, the massage store will be exposed in our app.</a:t>
            </a:r>
          </a:p>
          <a:p>
            <a:endParaRPr lang="en-US" altLang="ko-KR" dirty="0"/>
          </a:p>
          <a:p>
            <a:r>
              <a:rPr lang="en-US" altLang="ko-KR" b="1" dirty="0"/>
              <a:t>        Sample store registration (upload) page:</a:t>
            </a:r>
          </a:p>
          <a:p>
            <a:r>
              <a:rPr lang="en-US" altLang="ko-KR" dirty="0"/>
              <a:t>        </a:t>
            </a:r>
            <a:r>
              <a:rPr lang="en-US" altLang="ko-KR" u="sng" dirty="0">
                <a:solidFill>
                  <a:srgbClr val="00B0F0"/>
                </a:solidFill>
              </a:rPr>
              <a:t>https://smartplace.naver.com/businesses/new?step=basic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3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2096" y="3645024"/>
            <a:ext cx="497795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3.Easy reservation function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Users can make simple reservation requests in the app</a:t>
            </a:r>
          </a:p>
          <a:p>
            <a:r>
              <a:rPr lang="en-US" altLang="ko-KR" sz="1400" dirty="0"/>
              <a:t>When a user requests a simple reservation from the massage store in the app,</a:t>
            </a:r>
          </a:p>
          <a:p>
            <a:r>
              <a:rPr lang="en-US" altLang="ko-KR" sz="1400" dirty="0"/>
              <a:t>The massage store owner who received the request sends a push notification to the user with the available reservation time and massage store information</a:t>
            </a:r>
          </a:p>
          <a:p>
            <a:endParaRPr lang="en-US" altLang="ko-KR" dirty="0"/>
          </a:p>
          <a:p>
            <a:r>
              <a:rPr lang="en-US" altLang="ko-KR" sz="1400" dirty="0"/>
              <a:t>The user then receives a push notification from the massage store owner, allowing them to make a reservation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6640"/>
            <a:ext cx="2592288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>
            <a:cxnSpLocks/>
          </p:cNvCxnSpPr>
          <p:nvPr/>
        </p:nvCxnSpPr>
        <p:spPr>
          <a:xfrm flipH="1">
            <a:off x="2344229" y="721974"/>
            <a:ext cx="1507691" cy="690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D889CD-2996-45AA-ACE3-54AA5EA9B26C}"/>
              </a:ext>
            </a:extLst>
          </p:cNvPr>
          <p:cNvSpPr/>
          <p:nvPr/>
        </p:nvSpPr>
        <p:spPr>
          <a:xfrm>
            <a:off x="1907704" y="1437276"/>
            <a:ext cx="436524" cy="13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8FB37B-4C74-49E8-BCAE-0C8632974373}"/>
              </a:ext>
            </a:extLst>
          </p:cNvPr>
          <p:cNvSpPr txBox="1"/>
          <p:nvPr/>
        </p:nvSpPr>
        <p:spPr>
          <a:xfrm>
            <a:off x="3635896" y="352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Create a reservation 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7982B10-DCEF-483E-B6F1-C207AA83C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30509"/>
              </p:ext>
            </p:extLst>
          </p:nvPr>
        </p:nvGraphicFramePr>
        <p:xfrm>
          <a:off x="4195506" y="1674269"/>
          <a:ext cx="3452779" cy="141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779">
                  <a:extLst>
                    <a:ext uri="{9D8B030D-6E8A-4147-A177-3AD203B41FA5}">
                      <a16:colId xmlns:a16="http://schemas.microsoft.com/office/drawing/2014/main" val="3396814086"/>
                    </a:ext>
                  </a:extLst>
                </a:gridCol>
              </a:tblGrid>
              <a:tr h="320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46262"/>
                  </a:ext>
                </a:extLst>
              </a:tr>
              <a:tr h="381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60181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Number of people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79190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4599"/>
                  </a:ext>
                </a:extLst>
              </a:tr>
            </a:tbl>
          </a:graphicData>
        </a:graphic>
      </p:graphicFrame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16B6FC8B-E793-4AE4-BFC1-7DC6912A560F}"/>
              </a:ext>
            </a:extLst>
          </p:cNvPr>
          <p:cNvSpPr/>
          <p:nvPr/>
        </p:nvSpPr>
        <p:spPr>
          <a:xfrm>
            <a:off x="7308304" y="1748088"/>
            <a:ext cx="216024" cy="193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BE69B369-7182-46D9-A3D8-496B24FC8DA9}"/>
              </a:ext>
            </a:extLst>
          </p:cNvPr>
          <p:cNvSpPr/>
          <p:nvPr/>
        </p:nvSpPr>
        <p:spPr>
          <a:xfrm>
            <a:off x="7311313" y="2104917"/>
            <a:ext cx="216024" cy="193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3C1524C-AC86-4FFD-B62A-E8074880CC2D}"/>
              </a:ext>
            </a:extLst>
          </p:cNvPr>
          <p:cNvSpPr/>
          <p:nvPr/>
        </p:nvSpPr>
        <p:spPr>
          <a:xfrm>
            <a:off x="7308304" y="2430666"/>
            <a:ext cx="216024" cy="193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BD6AD1E7-8A56-4030-B750-3604EBBF1C6A}"/>
              </a:ext>
            </a:extLst>
          </p:cNvPr>
          <p:cNvSpPr/>
          <p:nvPr/>
        </p:nvSpPr>
        <p:spPr>
          <a:xfrm>
            <a:off x="7308304" y="2775020"/>
            <a:ext cx="216024" cy="193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F8B588-D6DD-4CFE-99AE-8D96F2229CBA}"/>
              </a:ext>
            </a:extLst>
          </p:cNvPr>
          <p:cNvCxnSpPr>
            <a:cxnSpLocks/>
          </p:cNvCxnSpPr>
          <p:nvPr/>
        </p:nvCxnSpPr>
        <p:spPr>
          <a:xfrm flipV="1">
            <a:off x="2442169" y="1500501"/>
            <a:ext cx="1649470" cy="6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F00D3B-F3D8-4920-B691-73AEF04FE146}"/>
              </a:ext>
            </a:extLst>
          </p:cNvPr>
          <p:cNvSpPr txBox="1"/>
          <p:nvPr/>
        </p:nvSpPr>
        <p:spPr>
          <a:xfrm>
            <a:off x="4131000" y="9805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When you click the Reservation button, this reservation pop-up will appear.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546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C027D-D4B0-4AFD-9342-7EBC47FD63F6}"/>
              </a:ext>
            </a:extLst>
          </p:cNvPr>
          <p:cNvSpPr txBox="1"/>
          <p:nvPr/>
        </p:nvSpPr>
        <p:spPr>
          <a:xfrm>
            <a:off x="1377917" y="548680"/>
            <a:ext cx="640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The logo name </a:t>
            </a:r>
            <a:r>
              <a:rPr lang="en-US" altLang="ko-KR" dirty="0"/>
              <a:t>is </a:t>
            </a:r>
            <a:r>
              <a:rPr lang="en-US" altLang="ko-KR" sz="2400" b="1" dirty="0"/>
              <a:t>Live Spot</a:t>
            </a:r>
          </a:p>
          <a:p>
            <a:endParaRPr lang="en-US" altLang="ko-KR" dirty="0"/>
          </a:p>
          <a:p>
            <a:r>
              <a:rPr lang="en-US" altLang="ko-KR" dirty="0"/>
              <a:t>Below is a sample logo, you can choose and make it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5FCEF-5D55-41E7-BE99-B6C1ACF4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91276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472</Words>
  <Application>Microsoft Office PowerPoint</Application>
  <PresentationFormat>화면 슬라이드 쇼(4:3)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JhengHei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서울신용평가정보원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iccc100</dc:creator>
  <cp:lastModifiedBy>help redbell</cp:lastModifiedBy>
  <cp:revision>38</cp:revision>
  <dcterms:created xsi:type="dcterms:W3CDTF">2021-02-05T00:12:34Z</dcterms:created>
  <dcterms:modified xsi:type="dcterms:W3CDTF">2021-10-28T03:32:14Z</dcterms:modified>
</cp:coreProperties>
</file>