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c10d6ba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c10d6ba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c10d6b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c10d6b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c10d6b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c10d6b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0dbc507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0dbc507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dbc507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dbc507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c10d6ba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c10d6ba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c10d6ba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c10d6ba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c10d6ba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c10d6ba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c10d6ba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c10d6ba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c10d6ba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c10d6ba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0c10d6ba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0c10d6ba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0c10d6ba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0c10d6ba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2af89fe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2af89fe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HUMAN COMPUTER INTERACTION PROJECT</a:t>
            </a:r>
            <a:endParaRPr sz="2400"/>
          </a:p>
          <a:p>
            <a:pPr indent="0" lvl="0" marL="0" rtl="0" algn="ctr">
              <a:spcBef>
                <a:spcPts val="0"/>
              </a:spcBef>
              <a:spcAft>
                <a:spcPts val="0"/>
              </a:spcAft>
              <a:buNone/>
            </a:pPr>
            <a:r>
              <a:t/>
            </a:r>
            <a:endParaRPr sz="2400"/>
          </a:p>
          <a:p>
            <a:pPr indent="0" lvl="0" marL="0" rtl="0" algn="l">
              <a:spcBef>
                <a:spcPts val="0"/>
              </a:spcBef>
              <a:spcAft>
                <a:spcPts val="0"/>
              </a:spcAft>
              <a:buNone/>
            </a:pPr>
            <a:r>
              <a:t/>
            </a:r>
            <a:endParaRPr sz="2400"/>
          </a:p>
        </p:txBody>
      </p:sp>
      <p:sp>
        <p:nvSpPr>
          <p:cNvPr id="87" name="Google Shape;87;p13"/>
          <p:cNvSpPr txBox="1"/>
          <p:nvPr>
            <p:ph idx="1" type="subTitle"/>
          </p:nvPr>
        </p:nvSpPr>
        <p:spPr>
          <a:xfrm>
            <a:off x="729625" y="2096475"/>
            <a:ext cx="7688100" cy="16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PROJECT TITLE</a:t>
            </a:r>
            <a:r>
              <a:rPr lang="en" sz="1400"/>
              <a:t> : INTERACTIVE TASK MANAGER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DONE BY :</a:t>
            </a:r>
            <a:endParaRPr sz="1400"/>
          </a:p>
          <a:p>
            <a:pPr indent="0" lvl="0" marL="0" rtl="0" algn="ctr">
              <a:spcBef>
                <a:spcPts val="0"/>
              </a:spcBef>
              <a:spcAft>
                <a:spcPts val="0"/>
              </a:spcAft>
              <a:buNone/>
            </a:pPr>
            <a:r>
              <a:rPr lang="en" sz="1400"/>
              <a:t> YASHAS B PRASAD  - PES1201800323 - 6TH SEM A SECTION </a:t>
            </a:r>
            <a:endParaRPr sz="1400"/>
          </a:p>
          <a:p>
            <a:pPr indent="0" lvl="0" marL="0" rtl="0" algn="ctr">
              <a:spcBef>
                <a:spcPts val="0"/>
              </a:spcBef>
              <a:spcAft>
                <a:spcPts val="0"/>
              </a:spcAft>
              <a:buNone/>
            </a:pPr>
            <a:r>
              <a:rPr lang="en" sz="1400"/>
              <a:t>SANTOSH BISHNOI - PES1201801998 - 6TH SEM H SECTION</a:t>
            </a:r>
            <a:endParaRPr sz="1400"/>
          </a:p>
          <a:p>
            <a:pPr indent="0" lvl="0" marL="0" rtl="0" algn="ctr">
              <a:spcBef>
                <a:spcPts val="0"/>
              </a:spcBef>
              <a:spcAft>
                <a:spcPts val="0"/>
              </a:spcAft>
              <a:buNone/>
            </a:pPr>
            <a:r>
              <a:rPr lang="en" sz="1400"/>
              <a:t>PHILIP JOSEPH          - PES1201801444 - 6TH SEM A SECTION</a:t>
            </a:r>
            <a:endParaRPr sz="1400"/>
          </a:p>
          <a:p>
            <a:pPr indent="0" lvl="0" marL="0" rtl="0" algn="ctr">
              <a:spcBef>
                <a:spcPts val="0"/>
              </a:spcBef>
              <a:spcAft>
                <a:spcPts val="0"/>
              </a:spcAft>
              <a:buNone/>
            </a:pPr>
            <a:r>
              <a:rPr lang="en" sz="1400"/>
              <a:t>B BHUVANESH        -    PES1201801759 - 6TH SEM D SECTION</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 TASK</a:t>
            </a:r>
            <a:r>
              <a:rPr lang="en"/>
              <a:t> SCREEN </a:t>
            </a:r>
            <a:endParaRPr/>
          </a:p>
        </p:txBody>
      </p:sp>
      <p:pic>
        <p:nvPicPr>
          <p:cNvPr id="142" name="Google Shape;142;p22"/>
          <p:cNvPicPr preferRelativeResize="0"/>
          <p:nvPr/>
        </p:nvPicPr>
        <p:blipFill>
          <a:blip r:embed="rId3">
            <a:alphaModFix/>
          </a:blip>
          <a:stretch>
            <a:fillRect/>
          </a:stretch>
        </p:blipFill>
        <p:spPr>
          <a:xfrm>
            <a:off x="1234325" y="1920525"/>
            <a:ext cx="6678657"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HOME </a:t>
            </a:r>
            <a:r>
              <a:rPr lang="en"/>
              <a:t>SCREEN WITH ADDED TASKS </a:t>
            </a:r>
            <a:endParaRPr/>
          </a:p>
        </p:txBody>
      </p:sp>
      <p:pic>
        <p:nvPicPr>
          <p:cNvPr id="148" name="Google Shape;148;p23"/>
          <p:cNvPicPr preferRelativeResize="0"/>
          <p:nvPr/>
        </p:nvPicPr>
        <p:blipFill>
          <a:blip r:embed="rId3">
            <a:alphaModFix/>
          </a:blip>
          <a:stretch>
            <a:fillRect/>
          </a:stretch>
        </p:blipFill>
        <p:spPr>
          <a:xfrm>
            <a:off x="152400" y="2006250"/>
            <a:ext cx="8839200" cy="2594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780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HEURISTIC EVALUATION</a:t>
            </a:r>
            <a:endParaRPr/>
          </a:p>
        </p:txBody>
      </p:sp>
      <p:sp>
        <p:nvSpPr>
          <p:cNvPr id="154" name="Google Shape;154;p24"/>
          <p:cNvSpPr txBox="1"/>
          <p:nvPr>
            <p:ph idx="4294967295" type="body"/>
          </p:nvPr>
        </p:nvSpPr>
        <p:spPr>
          <a:xfrm>
            <a:off x="642950" y="2132450"/>
            <a:ext cx="7983000" cy="3289500"/>
          </a:xfrm>
          <a:prstGeom prst="rect">
            <a:avLst/>
          </a:prstGeom>
        </p:spPr>
        <p:txBody>
          <a:bodyPr anchorCtr="0" anchor="t" bIns="91425" lIns="91425" spcFirstLastPara="1" rIns="91425" wrap="square" tIns="91425">
            <a:normAutofit fontScale="92500" lnSpcReduction="10000"/>
          </a:bodyPr>
          <a:lstStyle/>
          <a:p>
            <a:pPr indent="-228600" lvl="0" marL="0" rtl="0" algn="l">
              <a:spcBef>
                <a:spcPts val="1200"/>
              </a:spcBef>
              <a:spcAft>
                <a:spcPts val="0"/>
              </a:spcAft>
              <a:buNone/>
            </a:pPr>
            <a:r>
              <a:rPr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Visibility of system state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heading of the page clearly informs user the page he is in and describes the page. Ex. Add task, My tasks. </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2.</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Match between system and real world</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	The system speaks the user language i.e, uses familiar words and phrases making the user more comfortable while using the platform</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3.</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User control and freedom</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	Edit option given to the user to make changes to existing tasks.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All the input options are editable i.e, name, task, date, time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clear option available on the add task page so that user can clear the input entries at once</a:t>
            </a:r>
            <a:endParaRPr sz="1100">
              <a:solidFill>
                <a:srgbClr val="000000"/>
              </a:solidFill>
              <a:latin typeface="Arial"/>
              <a:ea typeface="Arial"/>
              <a:cs typeface="Arial"/>
              <a:sym typeface="Arial"/>
            </a:endParaRPr>
          </a:p>
          <a:p>
            <a:pPr indent="-22860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HEURISTIC EVALUATION</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729450" y="2078875"/>
            <a:ext cx="7688700" cy="2754000"/>
          </a:xfrm>
          <a:prstGeom prst="rect">
            <a:avLst/>
          </a:prstGeom>
        </p:spPr>
        <p:txBody>
          <a:bodyPr anchorCtr="0" anchor="t" bIns="91425" lIns="91425" spcFirstLastPara="1" rIns="91425" wrap="square" tIns="91425">
            <a:normAutofit lnSpcReduction="10000"/>
          </a:bodyPr>
          <a:lstStyle/>
          <a:p>
            <a:pPr indent="-228600" lvl="0" marL="0" rtl="0" algn="l">
              <a:spcBef>
                <a:spcPts val="1200"/>
              </a:spcBef>
              <a:spcAft>
                <a:spcPts val="0"/>
              </a:spcAft>
              <a:buNone/>
            </a:pPr>
            <a:r>
              <a:rPr lang="en" sz="1100">
                <a:solidFill>
                  <a:srgbClr val="000000"/>
                </a:solidFill>
                <a:latin typeface="Arial"/>
                <a:ea typeface="Arial"/>
                <a:cs typeface="Arial"/>
                <a:sym typeface="Arial"/>
              </a:rPr>
              <a:t>4..</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Consistency and standard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terminology used is in line with other digital products as to maintain external consistency and the user isn’t forced to learn something completely new which increases cognitive load on the user.</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5..</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Error prevention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While adding a task the user might assume that a particular input is not mandatory and could skip filling it, so the user is shown that the the particular entry is mandatory in form of a tooltip</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6.</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Recognition rather than recall</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	During no point of the user’s journey he would be presented with </a:t>
            </a:r>
            <a:r>
              <a:rPr lang="en" sz="1100">
                <a:solidFill>
                  <a:srgbClr val="000000"/>
                </a:solidFill>
                <a:latin typeface="Arial"/>
                <a:ea typeface="Arial"/>
                <a:cs typeface="Arial"/>
                <a:sym typeface="Arial"/>
              </a:rPr>
              <a:t>opportunity</a:t>
            </a:r>
            <a:r>
              <a:rPr lang="en" sz="1100">
                <a:solidFill>
                  <a:srgbClr val="000000"/>
                </a:solidFill>
                <a:latin typeface="Arial"/>
                <a:ea typeface="Arial"/>
                <a:cs typeface="Arial"/>
                <a:sym typeface="Arial"/>
              </a:rPr>
              <a:t> to recall a functionality.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HEURISTIC EVALUATION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729450" y="2078875"/>
            <a:ext cx="7918200" cy="3011100"/>
          </a:xfrm>
          <a:prstGeom prst="rect">
            <a:avLst/>
          </a:prstGeom>
        </p:spPr>
        <p:txBody>
          <a:bodyPr anchorCtr="0" anchor="t" bIns="91425" lIns="91425" spcFirstLastPara="1" rIns="91425" wrap="square" tIns="91425">
            <a:normAutofit lnSpcReduction="20000"/>
          </a:bodyPr>
          <a:lstStyle/>
          <a:p>
            <a:pPr indent="-228600" lvl="0" marL="0" rtl="0" algn="l">
              <a:spcBef>
                <a:spcPts val="1200"/>
              </a:spcBef>
              <a:spcAft>
                <a:spcPts val="0"/>
              </a:spcAft>
              <a:buNone/>
            </a:pPr>
            <a:r>
              <a:rPr lang="en" sz="1100">
                <a:solidFill>
                  <a:srgbClr val="000000"/>
                </a:solidFill>
                <a:latin typeface="Arial"/>
                <a:ea typeface="Arial"/>
                <a:cs typeface="Arial"/>
                <a:sym typeface="Arial"/>
              </a:rPr>
              <a:t>7.</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Flexibility</a:t>
            </a:r>
            <a:r>
              <a:rPr lang="en" sz="1100">
                <a:solidFill>
                  <a:srgbClr val="000000"/>
                </a:solidFill>
                <a:latin typeface="Arial"/>
                <a:ea typeface="Arial"/>
                <a:cs typeface="Arial"/>
                <a:sym typeface="Arial"/>
              </a:rPr>
              <a:t> and efficiency to use</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	For </a:t>
            </a:r>
            <a:r>
              <a:rPr lang="en" sz="1100">
                <a:solidFill>
                  <a:srgbClr val="000000"/>
                </a:solidFill>
                <a:latin typeface="Arial"/>
                <a:ea typeface="Arial"/>
                <a:cs typeface="Arial"/>
                <a:sym typeface="Arial"/>
              </a:rPr>
              <a:t>the recurring users we provide them with a shortcut to add a task using “Ctrl + T” on windows and “Cmd + T” on Mac. This makes it easier for the user when he wants to add a task on the fly.</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8.</a:t>
            </a:r>
            <a:r>
              <a:rPr lang="en" sz="1100">
                <a:solidFill>
                  <a:srgbClr val="000000"/>
                </a:solidFill>
                <a:latin typeface="Arial"/>
                <a:ea typeface="Arial"/>
                <a:cs typeface="Arial"/>
                <a:sym typeface="Arial"/>
              </a:rPr>
              <a:t>.</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Aesthetic and minimalist design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No unnecessary elements that increases the cognitive load on the user are present on the page. The minimalist design lets the </a:t>
            </a:r>
            <a:r>
              <a:rPr lang="en" sz="1100">
                <a:solidFill>
                  <a:srgbClr val="000000"/>
                </a:solidFill>
                <a:latin typeface="Arial"/>
                <a:ea typeface="Arial"/>
                <a:cs typeface="Arial"/>
                <a:sym typeface="Arial"/>
              </a:rPr>
              <a:t>user</a:t>
            </a:r>
            <a:r>
              <a:rPr lang="en" sz="1100">
                <a:solidFill>
                  <a:srgbClr val="000000"/>
                </a:solidFill>
                <a:latin typeface="Arial"/>
                <a:ea typeface="Arial"/>
                <a:cs typeface="Arial"/>
                <a:sym typeface="Arial"/>
              </a:rPr>
              <a:t> perform the action of adding and viewing task seamlessly.</a:t>
            </a:r>
            <a:endParaRPr sz="1100">
              <a:solidFill>
                <a:srgbClr val="000000"/>
              </a:solidFill>
              <a:latin typeface="Arial"/>
              <a:ea typeface="Arial"/>
              <a:cs typeface="Arial"/>
              <a:sym typeface="Arial"/>
            </a:endParaRPr>
          </a:p>
          <a:p>
            <a:pPr indent="-228600" lvl="0" marL="0" rtl="0" algn="l">
              <a:spcBef>
                <a:spcPts val="1200"/>
              </a:spcBef>
              <a:spcAft>
                <a:spcPts val="0"/>
              </a:spcAft>
              <a:buNone/>
            </a:pPr>
            <a:r>
              <a:rPr lang="en" sz="1100">
                <a:solidFill>
                  <a:srgbClr val="000000"/>
                </a:solidFill>
                <a:latin typeface="Arial"/>
                <a:ea typeface="Arial"/>
                <a:cs typeface="Arial"/>
                <a:sym typeface="Arial"/>
              </a:rPr>
              <a:t>9.</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Help user recognize from error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input form cannot be left empty. When a user tries to submit the form leaving one or more inputs empty and dialog box showing an error message appears.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If the input value for the date or time is incorrect a tooltip prompts with user with message to enter a valid input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develop an interactive task manager that can store and remind users </a:t>
            </a:r>
            <a:r>
              <a:rPr lang="en"/>
              <a:t>everyday</a:t>
            </a:r>
            <a:r>
              <a:rPr lang="en"/>
              <a:t> tasks in an easy and interactive </a:t>
            </a:r>
            <a:r>
              <a:rPr lang="en"/>
              <a:t>way which is easy to use and easy to manage.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NEED FINDING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Users can use this </a:t>
            </a:r>
            <a:r>
              <a:rPr lang="en"/>
              <a:t>to store task for the day</a:t>
            </a:r>
            <a:endParaRPr/>
          </a:p>
          <a:p>
            <a:pPr indent="-311150" lvl="0" marL="457200" rtl="0" algn="l">
              <a:spcBef>
                <a:spcPts val="0"/>
              </a:spcBef>
              <a:spcAft>
                <a:spcPts val="0"/>
              </a:spcAft>
              <a:buSzPts val="1300"/>
              <a:buAutoNum type="arabicPeriod"/>
            </a:pPr>
            <a:r>
              <a:rPr lang="en"/>
              <a:t>Can be used by users to store future events</a:t>
            </a:r>
            <a:endParaRPr/>
          </a:p>
          <a:p>
            <a:pPr indent="-311150" lvl="0" marL="457200" rtl="0" algn="l">
              <a:spcBef>
                <a:spcPts val="0"/>
              </a:spcBef>
              <a:spcAft>
                <a:spcPts val="0"/>
              </a:spcAft>
              <a:buSzPts val="1300"/>
              <a:buAutoNum type="arabicPeriod"/>
            </a:pPr>
            <a:r>
              <a:rPr lang="en"/>
              <a:t>Can be used by users to  view tasks according to priority</a:t>
            </a:r>
            <a:endParaRPr/>
          </a:p>
          <a:p>
            <a:pPr indent="-311150" lvl="0" marL="457200" rtl="0" algn="l">
              <a:spcBef>
                <a:spcPts val="0"/>
              </a:spcBef>
              <a:spcAft>
                <a:spcPts val="0"/>
              </a:spcAft>
              <a:buSzPts val="1300"/>
              <a:buAutoNum type="arabicPeriod"/>
            </a:pPr>
            <a:r>
              <a:rPr lang="en"/>
              <a:t>Users can use this web app to view upcoming events sorted date wise</a:t>
            </a:r>
            <a:endParaRPr/>
          </a:p>
          <a:p>
            <a:pPr indent="-311150" lvl="0" marL="457200" rtl="0" algn="l">
              <a:spcBef>
                <a:spcPts val="0"/>
              </a:spcBef>
              <a:spcAft>
                <a:spcPts val="0"/>
              </a:spcAft>
              <a:buSzPts val="1300"/>
              <a:buAutoNum type="arabicPeriod"/>
            </a:pPr>
            <a:r>
              <a:rPr lang="en"/>
              <a:t>Tasks can be added and removed as and when tasks gets added or gets completed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40"/>
              <a:t>FUNCTIONS IMPLEMENTED &amp; USE CASE OF THE PROJECT</a:t>
            </a:r>
            <a:endParaRPr sz="204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New tasks can be added. </a:t>
            </a:r>
            <a:endParaRPr/>
          </a:p>
          <a:p>
            <a:pPr indent="-311150" lvl="0" marL="457200" rtl="0" algn="l">
              <a:spcBef>
                <a:spcPts val="0"/>
              </a:spcBef>
              <a:spcAft>
                <a:spcPts val="0"/>
              </a:spcAft>
              <a:buSzPts val="1300"/>
              <a:buAutoNum type="arabicPeriod"/>
            </a:pPr>
            <a:r>
              <a:rPr lang="en"/>
              <a:t>Tasks </a:t>
            </a:r>
            <a:r>
              <a:rPr lang="en"/>
              <a:t>added</a:t>
            </a:r>
            <a:r>
              <a:rPr lang="en"/>
              <a:t> can be given a priority</a:t>
            </a:r>
            <a:endParaRPr/>
          </a:p>
          <a:p>
            <a:pPr indent="-311150" lvl="0" marL="457200" rtl="0" algn="l">
              <a:spcBef>
                <a:spcPts val="0"/>
              </a:spcBef>
              <a:spcAft>
                <a:spcPts val="0"/>
              </a:spcAft>
              <a:buSzPts val="1300"/>
              <a:buAutoNum type="arabicPeriod"/>
            </a:pPr>
            <a:r>
              <a:rPr lang="en"/>
              <a:t>Date and time can be added to the task which acts as a deadline</a:t>
            </a:r>
            <a:endParaRPr/>
          </a:p>
          <a:p>
            <a:pPr indent="-311150" lvl="0" marL="457200" rtl="0" algn="l">
              <a:spcBef>
                <a:spcPts val="0"/>
              </a:spcBef>
              <a:spcAft>
                <a:spcPts val="0"/>
              </a:spcAft>
              <a:buSzPts val="1300"/>
              <a:buAutoNum type="arabicPeriod"/>
            </a:pPr>
            <a:r>
              <a:rPr lang="en"/>
              <a:t>The added tasks can be edited later for any new changes</a:t>
            </a:r>
            <a:endParaRPr/>
          </a:p>
          <a:p>
            <a:pPr indent="-311150" lvl="0" marL="457200" rtl="0" algn="l">
              <a:spcBef>
                <a:spcPts val="0"/>
              </a:spcBef>
              <a:spcAft>
                <a:spcPts val="0"/>
              </a:spcAft>
              <a:buSzPts val="1300"/>
              <a:buAutoNum type="arabicPeriod"/>
            </a:pPr>
            <a:r>
              <a:rPr lang="en"/>
              <a:t>Once the task is completed users can remove the task by a single click.</a:t>
            </a:r>
            <a:endParaRPr/>
          </a:p>
          <a:p>
            <a:pPr indent="-311150" lvl="0" marL="457200" rtl="0" algn="l">
              <a:spcBef>
                <a:spcPts val="0"/>
              </a:spcBef>
              <a:spcAft>
                <a:spcPts val="0"/>
              </a:spcAft>
              <a:buSzPts val="1300"/>
              <a:buAutoNum type="arabicPeriod"/>
            </a:pPr>
            <a:r>
              <a:rPr lang="en"/>
              <a:t>There is </a:t>
            </a:r>
            <a:r>
              <a:rPr lang="en"/>
              <a:t>also a clear all functions clears the entire list once all the tasks are completed</a:t>
            </a:r>
            <a:endParaRPr/>
          </a:p>
          <a:p>
            <a:pPr indent="-311150" lvl="0" marL="457200" rtl="0" algn="l">
              <a:spcBef>
                <a:spcPts val="0"/>
              </a:spcBef>
              <a:spcAft>
                <a:spcPts val="0"/>
              </a:spcAft>
              <a:buSzPts val="1300"/>
              <a:buAutoNum type="arabicPeriod"/>
            </a:pPr>
            <a:r>
              <a:rPr lang="en"/>
              <a:t>While adding the tasks , users can see a monthly view of the calender with the days of the week and also the present date highlighted</a:t>
            </a:r>
            <a:endParaRPr/>
          </a:p>
          <a:p>
            <a:pPr indent="-311150" lvl="0" marL="457200" rtl="0" algn="l">
              <a:spcBef>
                <a:spcPts val="0"/>
              </a:spcBef>
              <a:spcAft>
                <a:spcPts val="0"/>
              </a:spcAft>
              <a:buSzPts val="1300"/>
              <a:buAutoNum type="arabicPeriod"/>
            </a:pPr>
            <a:r>
              <a:rPr lang="en"/>
              <a:t> There is a 24 hour clock function that can be used by the users to select the </a:t>
            </a:r>
            <a:r>
              <a:rPr lang="en"/>
              <a:t>deadline for the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 APPROACH </a:t>
            </a:r>
            <a:endParaRPr/>
          </a:p>
        </p:txBody>
      </p:sp>
      <p:sp>
        <p:nvSpPr>
          <p:cNvPr id="111" name="Google Shape;111;p17"/>
          <p:cNvSpPr txBox="1"/>
          <p:nvPr>
            <p:ph idx="1" type="body"/>
          </p:nvPr>
        </p:nvSpPr>
        <p:spPr>
          <a:xfrm>
            <a:off x="729450" y="2078875"/>
            <a:ext cx="7688700" cy="254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7"/>
              <a:t>Since the project was to be made designed to illustrate human computer interaction we have used HTML , CSS &amp; JS to create a GUI experience for the user.</a:t>
            </a:r>
            <a:endParaRPr sz="1207"/>
          </a:p>
          <a:p>
            <a:pPr indent="-305276" lvl="0" marL="457200" rtl="0" algn="l">
              <a:lnSpc>
                <a:spcPct val="95000"/>
              </a:lnSpc>
              <a:spcBef>
                <a:spcPts val="1200"/>
              </a:spcBef>
              <a:spcAft>
                <a:spcPts val="0"/>
              </a:spcAft>
              <a:buSzPts val="1208"/>
              <a:buAutoNum type="arabicPeriod"/>
            </a:pPr>
            <a:r>
              <a:rPr lang="en" sz="1207"/>
              <a:t>Adding new task is very simple since another HTML page takes care of adding the task. There is no lag in between the change of page.</a:t>
            </a:r>
            <a:endParaRPr sz="1207"/>
          </a:p>
          <a:p>
            <a:pPr indent="-305276" lvl="0" marL="457200" rtl="0" algn="l">
              <a:lnSpc>
                <a:spcPct val="95000"/>
              </a:lnSpc>
              <a:spcBef>
                <a:spcPts val="0"/>
              </a:spcBef>
              <a:spcAft>
                <a:spcPts val="0"/>
              </a:spcAft>
              <a:buSzPts val="1208"/>
              <a:buAutoNum type="arabicPeriod"/>
            </a:pPr>
            <a:r>
              <a:rPr lang="en" sz="1207"/>
              <a:t>While adding new events to the task manager, users has to input the date and time for the deadline. Choosing the date and time is also a very seamless </a:t>
            </a:r>
            <a:r>
              <a:rPr lang="en" sz="1207"/>
              <a:t>experience.</a:t>
            </a:r>
            <a:endParaRPr sz="1207"/>
          </a:p>
          <a:p>
            <a:pPr indent="-305276" lvl="0" marL="457200" rtl="0" algn="l">
              <a:lnSpc>
                <a:spcPct val="95000"/>
              </a:lnSpc>
              <a:spcBef>
                <a:spcPts val="0"/>
              </a:spcBef>
              <a:spcAft>
                <a:spcPts val="0"/>
              </a:spcAft>
              <a:buSzPts val="1208"/>
              <a:buAutoNum type="arabicPeriod"/>
            </a:pPr>
            <a:r>
              <a:rPr lang="en" sz="1207"/>
              <a:t>Once a new task is added it can be edited or removed by a click of a button and the </a:t>
            </a:r>
            <a:r>
              <a:rPr lang="en" sz="1207"/>
              <a:t>experience</a:t>
            </a:r>
            <a:r>
              <a:rPr lang="en" sz="1207"/>
              <a:t> is also </a:t>
            </a:r>
            <a:r>
              <a:rPr lang="en" sz="1207"/>
              <a:t>very seamless</a:t>
            </a:r>
            <a:endParaRPr sz="1207"/>
          </a:p>
          <a:p>
            <a:pPr indent="-305276" lvl="0" marL="457200" rtl="0" algn="l">
              <a:lnSpc>
                <a:spcPct val="95000"/>
              </a:lnSpc>
              <a:spcBef>
                <a:spcPts val="0"/>
              </a:spcBef>
              <a:spcAft>
                <a:spcPts val="0"/>
              </a:spcAft>
              <a:buSzPts val="1208"/>
              <a:buAutoNum type="arabicPeriod"/>
            </a:pPr>
            <a:r>
              <a:rPr lang="en" sz="1207"/>
              <a:t>Once all the task have been added, it automatically sorts them according to the date and displays them in the sorted order to the users</a:t>
            </a:r>
            <a:endParaRPr sz="1207"/>
          </a:p>
          <a:p>
            <a:pPr indent="-305276" lvl="0" marL="457200" rtl="0" algn="l">
              <a:lnSpc>
                <a:spcPct val="95000"/>
              </a:lnSpc>
              <a:spcBef>
                <a:spcPts val="0"/>
              </a:spcBef>
              <a:spcAft>
                <a:spcPts val="0"/>
              </a:spcAft>
              <a:buSzPts val="1208"/>
              <a:buAutoNum type="arabicPeriod"/>
            </a:pPr>
            <a:r>
              <a:rPr lang="en" sz="1207"/>
              <a:t>All the tasks can be removed by a single click with a prompt message confirming the deletion of all the task. This is done so that users don't accidentally delete the task </a:t>
            </a:r>
            <a:endParaRPr sz="1207"/>
          </a:p>
          <a:p>
            <a:pPr indent="0" lvl="0" marL="0" rtl="0" algn="l">
              <a:lnSpc>
                <a:spcPct val="95000"/>
              </a:lnSpc>
              <a:spcBef>
                <a:spcPts val="1200"/>
              </a:spcBef>
              <a:spcAft>
                <a:spcPts val="1200"/>
              </a:spcAft>
              <a:buSzPts val="852"/>
              <a:buNone/>
            </a:pPr>
            <a:r>
              <a:t/>
            </a:r>
            <a:endParaRPr sz="12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FIDELITY PROTOTYPE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729450" y="1853850"/>
            <a:ext cx="7688700" cy="262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DEMO </a:t>
            </a:r>
            <a:endParaRPr/>
          </a:p>
        </p:txBody>
      </p:sp>
      <p:sp>
        <p:nvSpPr>
          <p:cNvPr id="124" name="Google Shape;124;p1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HOME SCREEN </a:t>
            </a:r>
            <a:endParaRPr/>
          </a:p>
        </p:txBody>
      </p:sp>
      <p:pic>
        <p:nvPicPr>
          <p:cNvPr id="130" name="Google Shape;130;p20"/>
          <p:cNvPicPr preferRelativeResize="0"/>
          <p:nvPr/>
        </p:nvPicPr>
        <p:blipFill>
          <a:blip r:embed="rId3">
            <a:alphaModFix/>
          </a:blip>
          <a:stretch>
            <a:fillRect/>
          </a:stretch>
        </p:blipFill>
        <p:spPr>
          <a:xfrm>
            <a:off x="152400" y="2006250"/>
            <a:ext cx="8839203" cy="21691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INSTRUCTIONS</a:t>
            </a:r>
            <a:endParaRPr/>
          </a:p>
        </p:txBody>
      </p:sp>
      <p:pic>
        <p:nvPicPr>
          <p:cNvPr id="136" name="Google Shape;136;p21"/>
          <p:cNvPicPr preferRelativeResize="0"/>
          <p:nvPr/>
        </p:nvPicPr>
        <p:blipFill>
          <a:blip r:embed="rId3">
            <a:alphaModFix/>
          </a:blip>
          <a:stretch>
            <a:fillRect/>
          </a:stretch>
        </p:blipFill>
        <p:spPr>
          <a:xfrm>
            <a:off x="990600" y="1853850"/>
            <a:ext cx="7749229"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