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64" r:id="rId3"/>
    <p:sldId id="365" r:id="rId4"/>
    <p:sldId id="354" r:id="rId5"/>
    <p:sldId id="355" r:id="rId6"/>
    <p:sldId id="366" r:id="rId7"/>
    <p:sldId id="367" r:id="rId8"/>
    <p:sldId id="258" r:id="rId9"/>
    <p:sldId id="368" r:id="rId10"/>
    <p:sldId id="370" r:id="rId11"/>
    <p:sldId id="3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6986"/>
  </p:normalViewPr>
  <p:slideViewPr>
    <p:cSldViewPr snapToGrid="0">
      <p:cViewPr>
        <p:scale>
          <a:sx n="142" d="100"/>
          <a:sy n="142" d="100"/>
        </p:scale>
        <p:origin x="-120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FEC9B-361C-4B4F-98F7-4776DF63A4E9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430EC-6D22-914E-96BC-CF6501577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7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430EC-6D22-914E-96BC-CF65015771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80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430EC-6D22-914E-96BC-CF65015771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3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430EC-6D22-914E-96BC-CF65015771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0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430EC-6D22-914E-96BC-CF65015771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3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430EC-6D22-914E-96BC-CF65015771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430EC-6D22-914E-96BC-CF65015771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9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430EC-6D22-914E-96BC-CF65015771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54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430EC-6D22-914E-96BC-CF65015771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9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430EC-6D22-914E-96BC-CF65015771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81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430EC-6D22-914E-96BC-CF65015771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C7E2-A13E-FFD2-FB26-A88865716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774B1-07C8-2990-7D68-D10760EEC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CA0F3-44F2-4975-F6A7-AF8A3B72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0C6-00B2-1B4E-B80E-46EFA1C13B4A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6A668-CD4B-F832-6758-3CE8A820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27F3-26D0-A56F-8A8B-48166A86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8EC-2A33-5A40-9D55-E4BDA10BB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5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C1EB-FCD5-5750-A0F2-252CADC9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0A1B1-09CC-24CE-1FAE-7F1F88D79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AC26-4F21-D71A-FAF3-E74D41CA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0C6-00B2-1B4E-B80E-46EFA1C13B4A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1AF52-7500-0C6B-384D-0ADC7D74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F795-A659-15BC-773F-BB13EC73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8EC-2A33-5A40-9D55-E4BDA10BB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700F2-DF4E-0C78-3AAD-3AF08609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AD32C-D0B1-3FC4-298F-47A7BF882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7C6C8-929C-058A-B491-3ACC85E8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0C6-00B2-1B4E-B80E-46EFA1C13B4A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56F3F-E96F-36DC-B5C0-C7D403EE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32775-5C99-BD7D-3F0D-73706820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8EC-2A33-5A40-9D55-E4BDA10BB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8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4704-9FC6-CDEF-DB43-2471FA01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63A70-651E-470A-3C97-15B139E8F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E33F9-1147-B4E9-9BDB-81F11B29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0C6-00B2-1B4E-B80E-46EFA1C13B4A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A613-58CF-C102-784F-F0D356D9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19ABC-04A6-5135-BB66-195505E4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8EC-2A33-5A40-9D55-E4BDA10BB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7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6BA3-5C38-BA0D-B905-CE50CFA8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3EFDA-EE6F-FCDB-FA01-00FD4A2D8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BC92-E6D3-91CC-7AF7-94CAC823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0C6-00B2-1B4E-B80E-46EFA1C13B4A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E0DBD-3FA2-028B-2DA0-C4D8C4B1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362A4-2109-9AA2-22BD-D13E1961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8EC-2A33-5A40-9D55-E4BDA10BB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6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1590-4C8B-9219-76ED-BA161F5F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DAF0-FF6D-AA54-746B-D28A62804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248A7-970B-B43F-3336-4F47B1FFB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D8699-D558-7E0D-4B73-0017F1E3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0C6-00B2-1B4E-B80E-46EFA1C13B4A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984C8-975E-CE96-7A69-7CEC053E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34372-709A-7F28-9C2A-D0B4F423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8EC-2A33-5A40-9D55-E4BDA10BB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1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9F4B-63C1-82A9-5B2B-DDA74D3D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237D3-5B71-589F-8743-83F8F252C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F31C2-758A-3BA7-9B7E-A165211EB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3C21B-BC31-B6ED-6CA1-3396EBF15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4FA55-525E-B561-C0D8-DEB7B8E98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471C3-C99B-91F4-E7A2-9B3ABDA7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0C6-00B2-1B4E-B80E-46EFA1C13B4A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98253-553F-1A99-CB01-FA36BF9B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4C329-4FBB-2023-9770-7C6E8AF2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8EC-2A33-5A40-9D55-E4BDA10BB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1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0A7A-6EF8-5AB0-34D5-212B6C5C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51A36-3151-C932-BA91-EFF6542D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0C6-00B2-1B4E-B80E-46EFA1C13B4A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39CEB-3C1F-6069-BF82-359DD5FA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420CF-40A5-551E-41FB-09E5D398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8EC-2A33-5A40-9D55-E4BDA10BB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2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CB3A2-F8DD-F2E1-FCA8-FCA2678C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0C6-00B2-1B4E-B80E-46EFA1C13B4A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A0035-2CED-1332-2337-6B0F5210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17395-9CC6-F060-292B-1D9DF0E0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8EC-2A33-5A40-9D55-E4BDA10BB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3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0D9A-45EA-AC35-2C0D-06F5486F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50B1-24A6-9A26-C2A8-5D55FCF3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2788B-ABF4-D308-B92A-3AADB7355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5E2CC-C1F1-B27A-E767-5FE2451F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0C6-00B2-1B4E-B80E-46EFA1C13B4A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AEDCD-AB8F-57A0-7578-C9098144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AA49E-CE34-BBEC-AD99-0B15FFF4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8EC-2A33-5A40-9D55-E4BDA10BB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BEC3-04E0-92FC-502E-9263D10A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A9A97-3655-9BED-9182-F40245DFF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7725F-9682-0481-1C74-105AAACCD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96042-5D58-FEE2-3B29-9A780966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30C6-00B2-1B4E-B80E-46EFA1C13B4A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FC29E-90BE-2D76-B085-1909ADBC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27459-45FC-E9EA-57DE-A0D5B660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38EC-2A33-5A40-9D55-E4BDA10BB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8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B2C21-1FE2-33D1-E204-E137B5B4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DA343-8073-4675-E9F7-C5404F968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0A56F-A4B4-C603-B9E7-82CC08953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5530C6-00B2-1B4E-B80E-46EFA1C13B4A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81086-207E-8981-F23D-77E759A4A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7D61-D8E4-C968-036B-B552E11F9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7338EC-2A33-5A40-9D55-E4BDA10BB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ee/data-prep-kit-examples/blob/main/dpk-intro/README.m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data-prep-k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1F07B-6EAD-3A23-3425-C4EE5CB6F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Data Prep for LLM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14E1B-85F2-27E7-776C-E441DE61C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- Santosh Borse, IBM Research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4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E0E4C-8FF8-AA87-44C4-82945D38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DPK Hands-on in </a:t>
            </a:r>
            <a:r>
              <a:rPr lang="en-US" sz="5400" dirty="0" err="1"/>
              <a:t>colab</a:t>
            </a:r>
            <a:endParaRPr lang="en-US" sz="5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8DB55-2306-B784-49D5-F1655106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3"/>
              </a:rPr>
              <a:t>https://github.com/sujee/data-prep-kit-examples/blob/main/dpk-intro/README.md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7915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8BE7-B531-59CA-A5D1-75ED50C5B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5811"/>
            <a:ext cx="5558489" cy="9233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1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27B43-F093-B90B-0E15-9E2504F3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is the new oil ( for LLMs growth 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5182-4E65-251A-8EAB-5130A42A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984" y="1695661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Common crawl </a:t>
            </a:r>
          </a:p>
          <a:p>
            <a:pPr lvl="1"/>
            <a:r>
              <a:rPr lang="en-US" sz="2200" dirty="0"/>
              <a:t>From 2007, 250 Billion Pages </a:t>
            </a:r>
          </a:p>
          <a:p>
            <a:pPr lvl="1"/>
            <a:r>
              <a:rPr lang="en-US" sz="2200" dirty="0"/>
              <a:t>Petabytes of data</a:t>
            </a:r>
          </a:p>
          <a:p>
            <a:pPr lvl="1"/>
            <a:r>
              <a:rPr lang="en-US" sz="2200" dirty="0"/>
              <a:t>Superset for lot of other available datasets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Processed dataset : Refined Web, The Pile, C4, Red Pajama, Wiki etc.</a:t>
            </a:r>
          </a:p>
          <a:p>
            <a:r>
              <a:rPr lang="en-US" sz="2200" dirty="0"/>
              <a:t>Domain\source Specific Dataset: </a:t>
            </a:r>
            <a:r>
              <a:rPr lang="en-US" sz="2200" dirty="0" err="1"/>
              <a:t>BookCorpus</a:t>
            </a:r>
            <a:r>
              <a:rPr lang="en-US" sz="2200" dirty="0"/>
              <a:t>, </a:t>
            </a:r>
            <a:r>
              <a:rPr lang="en-US" sz="2200" dirty="0" err="1"/>
              <a:t>MathQA</a:t>
            </a:r>
            <a:r>
              <a:rPr lang="en-US" sz="2200" dirty="0"/>
              <a:t>, </a:t>
            </a:r>
            <a:r>
              <a:rPr lang="en-US" sz="2200" dirty="0" err="1"/>
              <a:t>StarCoder</a:t>
            </a:r>
            <a:r>
              <a:rPr lang="en-US" sz="2200" dirty="0"/>
              <a:t> </a:t>
            </a:r>
            <a:r>
              <a:rPr lang="en-US" sz="2200" dirty="0" err="1"/>
              <a:t>etc</a:t>
            </a:r>
            <a:endParaRPr lang="en-US" sz="2200" dirty="0"/>
          </a:p>
          <a:p>
            <a:r>
              <a:rPr lang="en-US" sz="2200" dirty="0"/>
              <a:t>HF has more than 210K datasets</a:t>
            </a:r>
          </a:p>
          <a:p>
            <a:r>
              <a:rPr lang="en-US" sz="2200" dirty="0"/>
              <a:t>Your Own data</a:t>
            </a:r>
          </a:p>
          <a:p>
            <a:r>
              <a:rPr lang="en-US" sz="2200" dirty="0"/>
              <a:t>Models evolved from millions of token for training to trillions of token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26F5A-4A83-FC59-22AC-6D5AF8B33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355" y="1887818"/>
            <a:ext cx="2755900" cy="20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5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C9702-3505-88C2-8711-625A1ABC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Quality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A2A2-4D46-1FA7-5182-6D83B5563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Variety</a:t>
            </a:r>
          </a:p>
          <a:p>
            <a:r>
              <a:rPr lang="en-US" sz="2200" dirty="0"/>
              <a:t>Linguistic Pattern</a:t>
            </a:r>
          </a:p>
          <a:p>
            <a:r>
              <a:rPr lang="en-US" sz="2200" dirty="0"/>
              <a:t>Overfitting vs underfitting</a:t>
            </a:r>
          </a:p>
          <a:p>
            <a:r>
              <a:rPr lang="en-US" sz="2200" dirty="0"/>
              <a:t>Bias</a:t>
            </a:r>
          </a:p>
          <a:p>
            <a:r>
              <a:rPr lang="en-US" sz="2200" dirty="0"/>
              <a:t>Personal Information</a:t>
            </a:r>
          </a:p>
          <a:p>
            <a:r>
              <a:rPr lang="en-US" sz="2200" dirty="0"/>
              <a:t>Bad Data  - Hate, abuse, profanity</a:t>
            </a:r>
          </a:p>
          <a:p>
            <a:r>
              <a:rPr lang="en-US" sz="2200" dirty="0"/>
              <a:t>Time and cost required for training </a:t>
            </a:r>
          </a:p>
        </p:txBody>
      </p:sp>
    </p:spTree>
    <p:extLst>
      <p:ext uri="{BB962C8B-B14F-4D97-AF65-F5344CB8AC3E}">
        <p14:creationId xmlns:p14="http://schemas.microsoft.com/office/powerpoint/2010/main" val="180956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04191-DB1F-5CE0-59AC-63841197EE00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Good vs Bad data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D86FD-1D4A-F801-4745-2BBD6B29E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766" y="640080"/>
            <a:ext cx="578167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2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E6433-ED48-A85E-49A2-8F476E970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895" y="785490"/>
            <a:ext cx="4937560" cy="52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8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837D58-B098-4402-E1A8-72262BC95E5C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Journey for IBM Granite Model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diagram of a funnel&#10;&#10;Description automatically generated">
            <a:extLst>
              <a:ext uri="{FF2B5EF4-FFF2-40B4-BE49-F238E27FC236}">
                <a16:creationId xmlns:a16="http://schemas.microsoft.com/office/drawing/2014/main" id="{41EF55D4-CB36-D0C3-0923-6A84C1610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09" y="3197626"/>
            <a:ext cx="5222992" cy="34732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DBB318-1692-CA83-C0F2-BFCF20C74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408" y="365494"/>
            <a:ext cx="5008593" cy="24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4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57328-4FE1-2E71-ED53-39995896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Data Prep Kit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CD44-3044-DC3A-1E77-16D084108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/>
              <a:t>Recently open sourced </a:t>
            </a:r>
            <a:r>
              <a:rPr lang="en-US" sz="2200" dirty="0">
                <a:hlinkClick r:id="rId3"/>
              </a:rPr>
              <a:t>https://github.com/IBM/data-prep-kit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Tried and Tested - Used for preparing data for IBM’s Granite Models</a:t>
            </a:r>
          </a:p>
          <a:p>
            <a:endParaRPr lang="en-US" sz="2200" dirty="0"/>
          </a:p>
          <a:p>
            <a:r>
              <a:rPr lang="en-US" sz="2200" dirty="0"/>
              <a:t>Ability to scale from laptop to full datacenter scale</a:t>
            </a:r>
          </a:p>
          <a:p>
            <a:endParaRPr lang="en-US" sz="2200" dirty="0"/>
          </a:p>
          <a:p>
            <a:r>
              <a:rPr lang="en-US" sz="2200" dirty="0"/>
              <a:t>Lot of inbuilt transforms &amp; Bring your own Transform</a:t>
            </a:r>
          </a:p>
          <a:p>
            <a:endParaRPr lang="en-US" sz="2200" dirty="0"/>
          </a:p>
          <a:p>
            <a:r>
              <a:rPr lang="en-US" sz="2200" dirty="0"/>
              <a:t>Can run on Pure python, Spark or Ray</a:t>
            </a:r>
          </a:p>
          <a:p>
            <a:endParaRPr lang="en-US" sz="2200" dirty="0"/>
          </a:p>
          <a:p>
            <a:r>
              <a:rPr lang="en-US" sz="2200" dirty="0"/>
              <a:t>Abstracted scaling logic </a:t>
            </a:r>
          </a:p>
          <a:p>
            <a:endParaRPr lang="en-US" sz="2200" dirty="0"/>
          </a:p>
          <a:p>
            <a:r>
              <a:rPr lang="en-US" sz="2200" dirty="0"/>
              <a:t>Ability to checkpointing</a:t>
            </a:r>
          </a:p>
        </p:txBody>
      </p:sp>
    </p:spTree>
    <p:extLst>
      <p:ext uri="{BB962C8B-B14F-4D97-AF65-F5344CB8AC3E}">
        <p14:creationId xmlns:p14="http://schemas.microsoft.com/office/powerpoint/2010/main" val="174827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D7A1C-6969-BF24-4A2C-613BB928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Data Prep Kit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7AD79-3247-6D40-83F0-D62619926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719850"/>
            <a:ext cx="7214616" cy="33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7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614B9-9D9A-4369-7838-87B32D0C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Bring your own transform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FC81E-14E6-AF19-3890-864C6CF8A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615" y="62068"/>
            <a:ext cx="5776471" cy="485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8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22290</TotalTime>
  <Words>225</Words>
  <Application>Microsoft Macintosh PowerPoint</Application>
  <PresentationFormat>Widescreen</PresentationFormat>
  <Paragraphs>54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Data Prep for LLM</vt:lpstr>
      <vt:lpstr>Data is the new oil ( for LLMs growth )</vt:lpstr>
      <vt:lpstr>Data Quality</vt:lpstr>
      <vt:lpstr>PowerPoint Presentation</vt:lpstr>
      <vt:lpstr>PowerPoint Presentation</vt:lpstr>
      <vt:lpstr>PowerPoint Presentation</vt:lpstr>
      <vt:lpstr>Data Prep Kit</vt:lpstr>
      <vt:lpstr>Data Prep Kit</vt:lpstr>
      <vt:lpstr>Bring your own transform</vt:lpstr>
      <vt:lpstr>DPK Hands-on in colab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SANTOSH BORSE</dc:creator>
  <cp:lastModifiedBy>SANTOSH BORSE</cp:lastModifiedBy>
  <cp:revision>71</cp:revision>
  <dcterms:created xsi:type="dcterms:W3CDTF">2024-08-22T16:44:13Z</dcterms:created>
  <dcterms:modified xsi:type="dcterms:W3CDTF">2024-09-19T18:25:37Z</dcterms:modified>
</cp:coreProperties>
</file>