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8"/>
  </p:notesMasterIdLst>
  <p:sldIdLst>
    <p:sldId id="264" r:id="rId3"/>
    <p:sldId id="265" r:id="rId4"/>
    <p:sldId id="266" r:id="rId5"/>
    <p:sldId id="267" r:id="rId6"/>
    <p:sldId id="26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904C07-AA0B-43AD-A4E4-4FBF987011E1}">
          <p14:sldIdLst>
            <p14:sldId id="264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25"/>
  </p:normalViewPr>
  <p:slideViewPr>
    <p:cSldViewPr snapToGrid="0" snapToObjects="1">
      <p:cViewPr>
        <p:scale>
          <a:sx n="76" d="100"/>
          <a:sy n="76" d="100"/>
        </p:scale>
        <p:origin x="2144" y="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08A42-8110-7F4B-8B5D-8E63E83FB20C}" type="datetimeFigureOut">
              <a:rPr lang="en-US" smtClean="0"/>
              <a:pPr/>
              <a:t>11/14/16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9D2A8-80AF-A04A-8712-B8C3DD67BF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68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8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95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56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38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86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00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07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11/14/16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67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11/14/16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67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11/14/16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714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3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892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477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198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pPr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64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74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3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11/14/16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84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11/14/16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4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11/14/16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8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2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pPr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07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BEA4D-F3C4-4046-BB47-FCB1207B26B3}" type="datetimeFigureOut">
              <a:rPr lang="en-US" smtClean="0"/>
              <a:pPr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5A35-BBF8-6142-A822-4BC4CE950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2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51F00-3264-D74A-9603-89B73FD0711A}" type="datetimeFigureOut">
              <a:rPr lang="en-US" smtClean="0"/>
              <a:pPr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522E7-0B53-A749-8E8D-2BB8494E4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1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6093" y="263047"/>
            <a:ext cx="8204548" cy="1470025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Anonymous Code Sharing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iOS App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5781" y="1515649"/>
            <a:ext cx="8354859" cy="4496844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/>
              <a:t>Team: The Tornadoes</a:t>
            </a:r>
          </a:p>
          <a:p>
            <a:pPr algn="just"/>
            <a:endParaRPr lang="en-US" b="1" dirty="0" smtClean="0"/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Santosh Kumar</a:t>
            </a:r>
            <a:endParaRPr lang="en-US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Nagi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Reddy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Sollapuram</a:t>
            </a:r>
            <a:endParaRPr lang="en-US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Vilas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Mamidyala</a:t>
            </a:r>
            <a:endParaRPr lang="en-US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6093" y="425885"/>
            <a:ext cx="8154443" cy="1470025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6093" y="2116899"/>
            <a:ext cx="8154443" cy="3958224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This iOS </a:t>
            </a:r>
            <a:r>
              <a:rPr lang="en-US" dirty="0" smtClean="0">
                <a:solidFill>
                  <a:schemeClr val="tx1"/>
                </a:solidFill>
              </a:rPr>
              <a:t>app </a:t>
            </a:r>
            <a:r>
              <a:rPr lang="en-US" dirty="0" smtClean="0">
                <a:solidFill>
                  <a:schemeClr val="tx1"/>
                </a:solidFill>
              </a:rPr>
              <a:t>shares sensitive </a:t>
            </a:r>
            <a:r>
              <a:rPr lang="en-US" dirty="0">
                <a:solidFill>
                  <a:schemeClr val="tx1"/>
                </a:solidFill>
              </a:rPr>
              <a:t>information among ’n’ untrusted smartphones, in a way that no fewer than ‘m’ (where m &lt;= n) participating smartphones can reconstruct the sensitive </a:t>
            </a:r>
            <a:r>
              <a:rPr lang="en-US" dirty="0" smtClean="0">
                <a:solidFill>
                  <a:schemeClr val="tx1"/>
                </a:solidFill>
              </a:rPr>
              <a:t>information.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3796" y="0"/>
            <a:ext cx="8379912" cy="1470025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Architecture Diagram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034" y="1123319"/>
            <a:ext cx="5930900" cy="470078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196" y="0"/>
            <a:ext cx="8267177" cy="1470025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Detailed Explanation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2663" y="1151467"/>
            <a:ext cx="8267177" cy="4978400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application has a secure biometric login which enables the user lo login into the application only using his eye scan.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eyeverify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login feature is implemented to make use of the </a:t>
            </a:r>
            <a:r>
              <a:rPr lang="en-US" sz="24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eyeprint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id technology.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app is distributed into m members to whom the secret code is shared.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group leader shares the secret code to all the member of group.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Here </a:t>
            </a:r>
            <a:r>
              <a:rPr lang="en-US" sz="24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Shamirs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’ secret code sharing algorithm is implemented and secret code is shared among the members.</a:t>
            </a:r>
          </a:p>
          <a:p>
            <a:pPr marL="514350" indent="-514350" algn="l">
              <a:buFont typeface="+mj-lt"/>
              <a:buAutoNum type="arabicPeriod"/>
            </a:pPr>
            <a:endParaRPr lang="en-US" sz="24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endParaRPr lang="en-US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463" y="663880"/>
            <a:ext cx="8254651" cy="9144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9556" y="1816274"/>
            <a:ext cx="7728558" cy="3708975"/>
          </a:xfrm>
        </p:spPr>
        <p:txBody>
          <a:bodyPr>
            <a:normAutofit/>
          </a:bodyPr>
          <a:lstStyle/>
          <a:p>
            <a:pPr marL="457200" indent="-457200" algn="just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Finally the group leader can reconstruct the secret code only when can get the minimum requirements created in the algorithm.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this case its 2, so we need minimum 2 secret keys from 2 members of group to successfully regenerate the secret code.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we use only 1 secret code then we get a false or wrong code.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204</Words>
  <Application>Microsoft Macintosh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Helvetica</vt:lpstr>
      <vt:lpstr>Times New Roman</vt:lpstr>
      <vt:lpstr>Arial</vt:lpstr>
      <vt:lpstr>Office Theme</vt:lpstr>
      <vt:lpstr>Custom Design</vt:lpstr>
      <vt:lpstr>Anonymous Code Sharing iOS App</vt:lpstr>
      <vt:lpstr>Introduction</vt:lpstr>
      <vt:lpstr>Architecture Diagram</vt:lpstr>
      <vt:lpstr>Detailed Explanation</vt:lpstr>
      <vt:lpstr>Output</vt:lpstr>
    </vt:vector>
  </TitlesOfParts>
  <Company>University of Missouri - Kansas City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UMKC Faculty and Staff</dc:creator>
  <cp:lastModifiedBy>Kumar, Santosh (Student)</cp:lastModifiedBy>
  <cp:revision>45</cp:revision>
  <dcterms:created xsi:type="dcterms:W3CDTF">2014-01-29T16:47:28Z</dcterms:created>
  <dcterms:modified xsi:type="dcterms:W3CDTF">2016-11-14T09:27:19Z</dcterms:modified>
</cp:coreProperties>
</file>