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904C07-AA0B-43AD-A4E4-4FBF987011E1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 snapToObjects="1">
      <p:cViewPr>
        <p:scale>
          <a:sx n="76" d="100"/>
          <a:sy n="76" d="100"/>
        </p:scale>
        <p:origin x="214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263047"/>
            <a:ext cx="8204548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Anonymous Code Sharing App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781" y="1515649"/>
            <a:ext cx="8354859" cy="4496844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Team: The Tornadoes</a:t>
            </a:r>
          </a:p>
          <a:p>
            <a:pPr algn="just"/>
            <a:endParaRPr lang="en-US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Santosh Kumar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Nagi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Reddy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Sollapuram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Vilas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Mamidyala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425885"/>
            <a:ext cx="8154443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093" y="2116899"/>
            <a:ext cx="8154443" cy="3958224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This app stores </a:t>
            </a:r>
            <a:r>
              <a:rPr lang="en-US" sz="2800" dirty="0"/>
              <a:t>sensitive information among ’n’ untrusted smartphones, in a way that no fewer than ‘m’ (where m &lt;= n) participating smartphones can reconstruct the sensitive information</a:t>
            </a:r>
            <a:r>
              <a:rPr lang="en-US" sz="2800" dirty="0"/>
              <a:t> 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796" y="0"/>
            <a:ext cx="8379912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34" y="1123319"/>
            <a:ext cx="5930900" cy="47007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96" y="0"/>
            <a:ext cx="8267177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Explanation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663" y="1151467"/>
            <a:ext cx="8267177" cy="49784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application has a secure biometric login which enables the user lo login into the application only using his eye scan.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eyeverify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login feature is implemented to make use of the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eyeprint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id technology.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app is distributed into m members to whom the secret code is shared.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group leader shares the secret code to all the member of group.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Shamirs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secret code sharing algorithm is implemented and secret code is shared among the members.</a:t>
            </a:r>
          </a:p>
          <a:p>
            <a:pPr marL="514350" indent="-514350" algn="l">
              <a:buFont typeface="+mj-lt"/>
              <a:buAutoNum type="arabicPeriod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3" y="663880"/>
            <a:ext cx="8254651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556" y="1816274"/>
            <a:ext cx="7728558" cy="3708975"/>
          </a:xfrm>
        </p:spPr>
        <p:txBody>
          <a:bodyPr>
            <a:norm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 the group leader can reconstruct the secret code only when can get the minimum requirements created in the algorithm.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case its 2, so we need minimum 2 secret keys from 2 members of group to successfully regenerat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the secret code.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we use only 1 secret code then we get a false or wrong code.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201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Helvetica</vt:lpstr>
      <vt:lpstr>Times New Roman</vt:lpstr>
      <vt:lpstr>Arial</vt:lpstr>
      <vt:lpstr>Office Theme</vt:lpstr>
      <vt:lpstr>Custom Design</vt:lpstr>
      <vt:lpstr>Anonymous Code Sharing App</vt:lpstr>
      <vt:lpstr>Introduction</vt:lpstr>
      <vt:lpstr>Architecture Diagram</vt:lpstr>
      <vt:lpstr>Detailed Explanation</vt:lpstr>
      <vt:lpstr>Output</vt:lpstr>
    </vt:vector>
  </TitlesOfParts>
  <Company>University of Missouri - Kansas City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Kumar, Santosh (Student)</cp:lastModifiedBy>
  <cp:revision>44</cp:revision>
  <dcterms:created xsi:type="dcterms:W3CDTF">2014-01-29T16:47:28Z</dcterms:created>
  <dcterms:modified xsi:type="dcterms:W3CDTF">2016-11-14T09:25:06Z</dcterms:modified>
</cp:coreProperties>
</file>