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8"/>
  </p:notesMasterIdLst>
  <p:sldIdLst>
    <p:sldId id="264" r:id="rId3"/>
    <p:sldId id="265" r:id="rId4"/>
    <p:sldId id="266" r:id="rId5"/>
    <p:sldId id="267" r:id="rId6"/>
    <p:sldId id="26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5E904C07-AA0B-43AD-A4E4-4FBF987011E1}">
          <p14:sldIdLst>
            <p14:sldId id="258"/>
            <p14:sldId id="262"/>
            <p14:sldId id="259"/>
            <p14:sldId id="260"/>
            <p14:sldId id="261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1194" y="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08A42-8110-7F4B-8B5D-8E63E83FB20C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9D2A8-80AF-A04A-8712-B8C3DD67BF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2868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6308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8295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3756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8938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76186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95900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76707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35267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9867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55714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773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44892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85477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26198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136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5174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2593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21584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754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258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6252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530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BEA4D-F3C4-4046-BB47-FCB1207B26B3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4272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51F00-3264-D74A-9603-89B73FD0711A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741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6093" y="263047"/>
            <a:ext cx="8204548" cy="1470025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REVIEW POINT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5781" y="1515649"/>
            <a:ext cx="8354859" cy="4496844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Team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RooCoders</a:t>
            </a:r>
            <a:endParaRPr lang="en-US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Sree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Rama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Raju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Pericharla</a:t>
            </a:r>
            <a:endParaRPr lang="en-US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Akhilesh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Gattu</a:t>
            </a:r>
            <a:endParaRPr lang="en-US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Nagi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Reddy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Santosh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Kumar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6093" y="425885"/>
            <a:ext cx="8154443" cy="1470025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6093" y="2116899"/>
            <a:ext cx="8154443" cy="3958224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Review point will provide the unified review for all the electronic products.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Our application will give you the top 10 reviews for the product you are searching for along with the “Review Point Rating” and “Review Point Suggestion”.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729" y="388307"/>
            <a:ext cx="8379912" cy="1470025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Architecture Diagram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729" y="2079321"/>
            <a:ext cx="8379911" cy="3920646"/>
          </a:xfrm>
        </p:spPr>
        <p:txBody>
          <a:bodyPr>
            <a:normAutofit/>
          </a:bodyPr>
          <a:lstStyle/>
          <a:p>
            <a:pPr algn="just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santu_pc\Desktop\Captur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729" y="1640911"/>
            <a:ext cx="8379911" cy="37578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463" y="926926"/>
            <a:ext cx="8267177" cy="1470025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Detailed Explanation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3463" y="2229633"/>
            <a:ext cx="8267177" cy="3594970"/>
          </a:xfrm>
        </p:spPr>
        <p:txBody>
          <a:bodyPr>
            <a:normAutofit fontScale="85000" lnSpcReduction="2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Once you enter the product name and click the “Get Review” button.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request goes to the “Elastic Search” server, hits the “Elastic DB”.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Get the product Id for the given product name, then get the reviews of the product id.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Then Average of all the reviews is calculated and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displayed as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overall rating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along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with the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suggestion whether to get the product or not.</a:t>
            </a:r>
            <a:endParaRPr lang="en-US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463" y="663880"/>
            <a:ext cx="8254651" cy="9144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9556" y="1816274"/>
            <a:ext cx="7728558" cy="3708975"/>
          </a:xfrm>
        </p:spPr>
        <p:txBody>
          <a:bodyPr>
            <a:normAutofit/>
          </a:bodyPr>
          <a:lstStyle/>
          <a:p>
            <a:pPr algn="just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../Downloads/screenshots%20(1)/Screen%20Shot%202016-04-10%20at%2011.24.53%20PM.png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826718" y="1578280"/>
            <a:ext cx="7891396" cy="3946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139</Words>
  <Application>Microsoft Office PowerPoint</Application>
  <PresentationFormat>On-screen Show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Custom Design</vt:lpstr>
      <vt:lpstr>REVIEW POINT</vt:lpstr>
      <vt:lpstr>Introduction</vt:lpstr>
      <vt:lpstr>Architecture Diagram</vt:lpstr>
      <vt:lpstr>Detailed Explanation</vt:lpstr>
      <vt:lpstr>Output</vt:lpstr>
    </vt:vector>
  </TitlesOfParts>
  <Company>University of Missouri - Kansas City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UMKC Faculty and Staff</dc:creator>
  <cp:lastModifiedBy>santu_pc</cp:lastModifiedBy>
  <cp:revision>42</cp:revision>
  <dcterms:created xsi:type="dcterms:W3CDTF">2014-01-29T16:47:28Z</dcterms:created>
  <dcterms:modified xsi:type="dcterms:W3CDTF">2016-04-11T05:22:19Z</dcterms:modified>
</cp:coreProperties>
</file>