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5A742CC-AB15-D534-DFA5-C5FEB5ED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24" b="1802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8D97F-9D32-F188-4092-E9533E691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8654848" cy="3969960"/>
          </a:xfrm>
        </p:spPr>
        <p:txBody>
          <a:bodyPr anchor="t">
            <a:normAutofit/>
          </a:bodyPr>
          <a:lstStyle/>
          <a:p>
            <a:r>
              <a:rPr lang="en-US" sz="6600" dirty="0"/>
              <a:t>Custom OCR Using YOLOv3 &amp; Tesseract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47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A428-B338-AFFA-EDD8-5666B3A29C02}"/>
              </a:ext>
            </a:extLst>
          </p:cNvPr>
          <p:cNvSpPr txBox="1">
            <a:spLocks/>
          </p:cNvSpPr>
          <p:nvPr/>
        </p:nvSpPr>
        <p:spPr>
          <a:xfrm>
            <a:off x="438910" y="978408"/>
            <a:ext cx="8654848" cy="15437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6741C-7BA9-6605-0328-4B62443C9DB6}"/>
              </a:ext>
            </a:extLst>
          </p:cNvPr>
          <p:cNvSpPr txBox="1"/>
          <p:nvPr/>
        </p:nvSpPr>
        <p:spPr>
          <a:xfrm>
            <a:off x="957810" y="2270927"/>
            <a:ext cx="10185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Combine YOLOv3 and Tesseract for OCR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Extract editable text from lab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Implemented in Google </a:t>
            </a:r>
            <a:r>
              <a:rPr lang="en-US" sz="3200" dirty="0" err="1"/>
              <a:t>Colab</a:t>
            </a:r>
            <a:r>
              <a:rPr lang="en-US" sz="3200" dirty="0"/>
              <a:t> using Google Cloud OCR</a:t>
            </a:r>
          </a:p>
        </p:txBody>
      </p:sp>
    </p:spTree>
    <p:extLst>
      <p:ext uri="{BB962C8B-B14F-4D97-AF65-F5344CB8AC3E}">
        <p14:creationId xmlns:p14="http://schemas.microsoft.com/office/powerpoint/2010/main" val="314555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A8E4-F270-1E90-DB7C-5F214F7B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B3D-BA77-3EC3-E248-942A4CE4CE41}"/>
              </a:ext>
            </a:extLst>
          </p:cNvPr>
          <p:cNvSpPr txBox="1">
            <a:spLocks/>
          </p:cNvSpPr>
          <p:nvPr/>
        </p:nvSpPr>
        <p:spPr>
          <a:xfrm>
            <a:off x="438910" y="978408"/>
            <a:ext cx="8654848" cy="15437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/>
              <a:t>Objectives</a:t>
            </a:r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59F5C-E567-4996-54A3-6996A97469D2}"/>
              </a:ext>
            </a:extLst>
          </p:cNvPr>
          <p:cNvSpPr txBox="1"/>
          <p:nvPr/>
        </p:nvSpPr>
        <p:spPr>
          <a:xfrm>
            <a:off x="957810" y="2270927"/>
            <a:ext cx="10185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Detect text regions with YOLOv3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Enhance image clarity via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Extract text with Tesseract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Save extracted data in CSV format</a:t>
            </a:r>
          </a:p>
        </p:txBody>
      </p:sp>
    </p:spTree>
    <p:extLst>
      <p:ext uri="{BB962C8B-B14F-4D97-AF65-F5344CB8AC3E}">
        <p14:creationId xmlns:p14="http://schemas.microsoft.com/office/powerpoint/2010/main" val="24744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9612F-374B-07D7-110B-487B35D9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261E1-6270-1B4D-35AD-C7413423952D}"/>
              </a:ext>
            </a:extLst>
          </p:cNvPr>
          <p:cNvSpPr txBox="1"/>
          <p:nvPr/>
        </p:nvSpPr>
        <p:spPr>
          <a:xfrm>
            <a:off x="907568" y="2682910"/>
            <a:ext cx="10185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Python, Google </a:t>
            </a:r>
            <a:r>
              <a:rPr lang="en-US" sz="3200" dirty="0" err="1"/>
              <a:t>Colab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YOLOv3, Tesseract OCR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OpenCV, Matplotlib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CSV Modul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911ED-B35C-25A4-381A-97C6BF1D774A}"/>
              </a:ext>
            </a:extLst>
          </p:cNvPr>
          <p:cNvSpPr txBox="1">
            <a:spLocks/>
          </p:cNvSpPr>
          <p:nvPr/>
        </p:nvSpPr>
        <p:spPr>
          <a:xfrm>
            <a:off x="438910" y="978408"/>
            <a:ext cx="8654848" cy="15437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Tools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6364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9F5C9-4DFD-348C-5BA5-082799B6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250DB9-0A2E-0D40-9AFA-01287985A9B9}"/>
              </a:ext>
            </a:extLst>
          </p:cNvPr>
          <p:cNvSpPr txBox="1"/>
          <p:nvPr/>
        </p:nvSpPr>
        <p:spPr>
          <a:xfrm>
            <a:off x="907568" y="2682910"/>
            <a:ext cx="10185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model/: YOLO weights, config, names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ocrimages</a:t>
            </a:r>
            <a:r>
              <a:rPr lang="en-US" sz="3200" dirty="0"/>
              <a:t>/: Input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output1.csv: Extracted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main.py: Core 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A53956-18FC-819A-5281-010E93B8C65D}"/>
              </a:ext>
            </a:extLst>
          </p:cNvPr>
          <p:cNvSpPr txBox="1">
            <a:spLocks/>
          </p:cNvSpPr>
          <p:nvPr/>
        </p:nvSpPr>
        <p:spPr>
          <a:xfrm>
            <a:off x="438910" y="978408"/>
            <a:ext cx="8654848" cy="15437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225700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9FEE-983E-E7A1-F10A-7BF1F159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CAC222-8654-EF8A-A952-1D9A36D381B1}"/>
              </a:ext>
            </a:extLst>
          </p:cNvPr>
          <p:cNvSpPr txBox="1"/>
          <p:nvPr/>
        </p:nvSpPr>
        <p:spPr>
          <a:xfrm>
            <a:off x="907568" y="2682910"/>
            <a:ext cx="101858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Mount Google Drive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libraries: OpenCV, Tesseract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Download YOLOv3 weights and config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C7F9C9-4FCE-07C3-86BB-22B56131D58C}"/>
              </a:ext>
            </a:extLst>
          </p:cNvPr>
          <p:cNvSpPr txBox="1">
            <a:spLocks/>
          </p:cNvSpPr>
          <p:nvPr/>
        </p:nvSpPr>
        <p:spPr>
          <a:xfrm>
            <a:off x="438910" y="978408"/>
            <a:ext cx="8654848" cy="15437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Setup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9427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AF80D-32F0-B04D-8C2E-D6084317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CB14-6B7F-2DC5-483B-69DFAEFB6660}"/>
              </a:ext>
            </a:extLst>
          </p:cNvPr>
          <p:cNvSpPr txBox="1"/>
          <p:nvPr/>
        </p:nvSpPr>
        <p:spPr>
          <a:xfrm>
            <a:off x="907568" y="2682910"/>
            <a:ext cx="10185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Image Preprocessing: Resize, grayscale, blur, threshold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Text Extraction: Preprocessed image -&gt; Tesseract -&gt;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Storage: Save extracted text to CSV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CB45EE-737E-5078-4C36-4F3AD0C03E6D}"/>
              </a:ext>
            </a:extLst>
          </p:cNvPr>
          <p:cNvSpPr txBox="1">
            <a:spLocks/>
          </p:cNvSpPr>
          <p:nvPr/>
        </p:nvSpPr>
        <p:spPr>
          <a:xfrm>
            <a:off x="438910" y="978408"/>
            <a:ext cx="8654848" cy="15437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Execution Steps</a:t>
            </a:r>
          </a:p>
        </p:txBody>
      </p:sp>
    </p:spTree>
    <p:extLst>
      <p:ext uri="{BB962C8B-B14F-4D97-AF65-F5344CB8AC3E}">
        <p14:creationId xmlns:p14="http://schemas.microsoft.com/office/powerpoint/2010/main" val="198382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report&#10;&#10;AI-generated content may be incorrect.">
            <a:extLst>
              <a:ext uri="{FF2B5EF4-FFF2-40B4-BE49-F238E27FC236}">
                <a16:creationId xmlns:a16="http://schemas.microsoft.com/office/drawing/2014/main" id="{FDDA79D8-EC8C-FB50-5870-72DA86704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4" y="941827"/>
            <a:ext cx="3721615" cy="248717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D1E06E-608C-563A-7809-2348D493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12" y="1047493"/>
            <a:ext cx="3721615" cy="2487173"/>
          </a:xfrm>
          <a:prstGeom prst="rect">
            <a:avLst/>
          </a:prstGeom>
        </p:spPr>
      </p:pic>
      <p:pic>
        <p:nvPicPr>
          <p:cNvPr id="7" name="Picture 6" descr="A close-up of a report&#10;&#10;AI-generated content may be incorrect.">
            <a:extLst>
              <a:ext uri="{FF2B5EF4-FFF2-40B4-BE49-F238E27FC236}">
                <a16:creationId xmlns:a16="http://schemas.microsoft.com/office/drawing/2014/main" id="{5D1CEFA4-76E8-A6B0-945B-2B3EAE942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12" y="3760213"/>
            <a:ext cx="3721615" cy="2487173"/>
          </a:xfrm>
          <a:prstGeom prst="rect">
            <a:avLst/>
          </a:prstGeom>
        </p:spPr>
      </p:pic>
      <p:pic>
        <p:nvPicPr>
          <p:cNvPr id="9" name="Picture 8" descr="A close-up of a report&#10;&#10;AI-generated content may be incorrect.">
            <a:extLst>
              <a:ext uri="{FF2B5EF4-FFF2-40B4-BE49-F238E27FC236}">
                <a16:creationId xmlns:a16="http://schemas.microsoft.com/office/drawing/2014/main" id="{74633DF7-0683-B47F-12BA-9409D3D49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32" y="3963413"/>
            <a:ext cx="3721615" cy="24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9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51026-D5D5-B013-C8CA-255A5447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ED47D-0DEB-86BA-54DA-529BD54A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04"/>
          <a:stretch/>
        </p:blipFill>
        <p:spPr>
          <a:xfrm>
            <a:off x="517864" y="1863633"/>
            <a:ext cx="8687096" cy="44823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AB8C3B-FE82-5221-9904-6F6FAE1A9834}"/>
              </a:ext>
            </a:extLst>
          </p:cNvPr>
          <p:cNvSpPr txBox="1">
            <a:spLocks/>
          </p:cNvSpPr>
          <p:nvPr/>
        </p:nvSpPr>
        <p:spPr>
          <a:xfrm>
            <a:off x="517865" y="976160"/>
            <a:ext cx="8686800" cy="813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/>
              <a:t>Key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F6510-5427-0CD8-6D51-944B10BCD2A4}"/>
              </a:ext>
            </a:extLst>
          </p:cNvPr>
          <p:cNvSpPr txBox="1"/>
          <p:nvPr/>
        </p:nvSpPr>
        <p:spPr>
          <a:xfrm>
            <a:off x="9631680" y="1863632"/>
            <a:ext cx="2042449" cy="448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preprocess_image(): Preps image for OCR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extract_text(): Extracts text from image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save_to_csv(): Stores results in CSV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5" y="508090"/>
            <a:ext cx="811123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94EA6C1-5B73-CB10-F9FB-B671500C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88561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Bierstadt</vt:lpstr>
      <vt:lpstr>Neue Haas Grotesk Text Pro</vt:lpstr>
      <vt:lpstr>GestaltVTI</vt:lpstr>
      <vt:lpstr>Custom OCR Using YOLOv3 &amp; Tesseract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Dhalwalkar</dc:creator>
  <cp:lastModifiedBy>Santosh Dhalwalkar</cp:lastModifiedBy>
  <cp:revision>12</cp:revision>
  <dcterms:created xsi:type="dcterms:W3CDTF">2025-03-12T12:20:04Z</dcterms:created>
  <dcterms:modified xsi:type="dcterms:W3CDTF">2025-03-12T12:31:20Z</dcterms:modified>
</cp:coreProperties>
</file>