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9851A-DC73-4E2A-9C64-15B28804EE33}" v="8" dt="2025-07-03T17:37:3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 snapToObjects="1">
      <p:cViewPr>
        <p:scale>
          <a:sx n="51" d="100"/>
          <a:sy n="51" d="100"/>
        </p:scale>
        <p:origin x="172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pinto" userId="d78d62109a5108c0" providerId="LiveId" clId="{C569851A-DC73-4E2A-9C64-15B28804EE33}"/>
    <pc:docChg chg="undo custSel addSld modSld">
      <pc:chgData name="henrique pinto" userId="d78d62109a5108c0" providerId="LiveId" clId="{C569851A-DC73-4E2A-9C64-15B28804EE33}" dt="2025-07-03T17:39:29.608" v="667" actId="20577"/>
      <pc:docMkLst>
        <pc:docMk/>
      </pc:docMkLst>
      <pc:sldChg chg="addSp modSp mod">
        <pc:chgData name="henrique pinto" userId="d78d62109a5108c0" providerId="LiveId" clId="{C569851A-DC73-4E2A-9C64-15B28804EE33}" dt="2025-07-03T17:21:38.873" v="161" actId="1076"/>
        <pc:sldMkLst>
          <pc:docMk/>
          <pc:sldMk cId="0" sldId="256"/>
        </pc:sldMkLst>
        <pc:spChg chg="mod">
          <ac:chgData name="henrique pinto" userId="d78d62109a5108c0" providerId="LiveId" clId="{C569851A-DC73-4E2A-9C64-15B28804EE33}" dt="2025-07-03T17:21:18.854" v="158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henrique pinto" userId="d78d62109a5108c0" providerId="LiveId" clId="{C569851A-DC73-4E2A-9C64-15B28804EE33}" dt="2025-07-03T17:21:28.266" v="159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henrique pinto" userId="d78d62109a5108c0" providerId="LiveId" clId="{C569851A-DC73-4E2A-9C64-15B28804EE33}" dt="2025-07-03T17:21:38.873" v="161" actId="1076"/>
          <ac:spMkLst>
            <pc:docMk/>
            <pc:sldMk cId="0" sldId="256"/>
            <ac:spMk id="5" creationId="{20F08F21-B8B2-B10F-C1C6-974D4C820495}"/>
          </ac:spMkLst>
        </pc:spChg>
      </pc:sldChg>
      <pc:sldChg chg="addSp delSp modSp mod">
        <pc:chgData name="henrique pinto" userId="d78d62109a5108c0" providerId="LiveId" clId="{C569851A-DC73-4E2A-9C64-15B28804EE33}" dt="2025-07-03T17:22:36.124" v="162" actId="26606"/>
        <pc:sldMkLst>
          <pc:docMk/>
          <pc:sldMk cId="0" sldId="257"/>
        </pc:sldMkLst>
        <pc:spChg chg="mod">
          <ac:chgData name="henrique pinto" userId="d78d62109a5108c0" providerId="LiveId" clId="{C569851A-DC73-4E2A-9C64-15B28804EE33}" dt="2025-07-03T17:22:36.124" v="162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henrique pinto" userId="d78d62109a5108c0" providerId="LiveId" clId="{C569851A-DC73-4E2A-9C64-15B28804EE33}" dt="2025-07-03T17:22:36.124" v="162" actId="26606"/>
          <ac:spMkLst>
            <pc:docMk/>
            <pc:sldMk cId="0" sldId="257"/>
            <ac:spMk id="23" creationId="{6C4028FD-8BAA-4A19-BFDE-594D991B7552}"/>
          </ac:spMkLst>
        </pc:spChg>
        <pc:spChg chg="add">
          <ac:chgData name="henrique pinto" userId="d78d62109a5108c0" providerId="LiveId" clId="{C569851A-DC73-4E2A-9C64-15B28804EE33}" dt="2025-07-03T17:22:36.124" v="162" actId="26606"/>
          <ac:spMkLst>
            <pc:docMk/>
            <pc:sldMk cId="0" sldId="257"/>
            <ac:spMk id="28" creationId="{9DBC8166-481C-4473-95F5-9A5B9073B7F1}"/>
          </ac:spMkLst>
        </pc:spChg>
        <pc:spChg chg="add">
          <ac:chgData name="henrique pinto" userId="d78d62109a5108c0" providerId="LiveId" clId="{C569851A-DC73-4E2A-9C64-15B28804EE33}" dt="2025-07-03T17:22:36.124" v="162" actId="26606"/>
          <ac:spMkLst>
            <pc:docMk/>
            <pc:sldMk cId="0" sldId="257"/>
            <ac:spMk id="30" creationId="{A5A5CE6E-90AF-4D43-A014-1F9EC83EB93D}"/>
          </ac:spMkLst>
        </pc:spChg>
        <pc:graphicFrameChg chg="mod modGraphic">
          <ac:chgData name="henrique pinto" userId="d78d62109a5108c0" providerId="LiveId" clId="{C569851A-DC73-4E2A-9C64-15B28804EE33}" dt="2025-07-03T17:22:36.124" v="162" actId="26606"/>
          <ac:graphicFrameMkLst>
            <pc:docMk/>
            <pc:sldMk cId="0" sldId="257"/>
            <ac:graphicFrameMk id="18" creationId="{9819C95D-EAC4-83CD-1A35-E900AEF6F2A3}"/>
          </ac:graphicFrameMkLst>
        </pc:graphicFrameChg>
      </pc:sldChg>
      <pc:sldChg chg="modSp mod">
        <pc:chgData name="henrique pinto" userId="d78d62109a5108c0" providerId="LiveId" clId="{C569851A-DC73-4E2A-9C64-15B28804EE33}" dt="2025-07-03T17:34:15.857" v="469" actId="1076"/>
        <pc:sldMkLst>
          <pc:docMk/>
          <pc:sldMk cId="0" sldId="259"/>
        </pc:sldMkLst>
        <pc:spChg chg="mod">
          <ac:chgData name="henrique pinto" userId="d78d62109a5108c0" providerId="LiveId" clId="{C569851A-DC73-4E2A-9C64-15B28804EE33}" dt="2025-07-03T17:34:12.798" v="468" actId="1076"/>
          <ac:spMkLst>
            <pc:docMk/>
            <pc:sldMk cId="0" sldId="259"/>
            <ac:spMk id="3" creationId="{00000000-0000-0000-0000-000000000000}"/>
          </ac:spMkLst>
        </pc:spChg>
        <pc:picChg chg="mod">
          <ac:chgData name="henrique pinto" userId="d78d62109a5108c0" providerId="LiveId" clId="{C569851A-DC73-4E2A-9C64-15B28804EE33}" dt="2025-07-03T17:34:15.857" v="469" actId="1076"/>
          <ac:picMkLst>
            <pc:docMk/>
            <pc:sldMk cId="0" sldId="259"/>
            <ac:picMk id="6" creationId="{60897132-5233-A151-06D9-548D26483895}"/>
          </ac:picMkLst>
        </pc:picChg>
      </pc:sldChg>
      <pc:sldChg chg="modSp mod">
        <pc:chgData name="henrique pinto" userId="d78d62109a5108c0" providerId="LiveId" clId="{C569851A-DC73-4E2A-9C64-15B28804EE33}" dt="2025-07-03T17:34:32.202" v="476" actId="1076"/>
        <pc:sldMkLst>
          <pc:docMk/>
          <pc:sldMk cId="0" sldId="260"/>
        </pc:sldMkLst>
        <pc:picChg chg="mod">
          <ac:chgData name="henrique pinto" userId="d78d62109a5108c0" providerId="LiveId" clId="{C569851A-DC73-4E2A-9C64-15B28804EE33}" dt="2025-07-03T17:34:32.202" v="476" actId="1076"/>
          <ac:picMkLst>
            <pc:docMk/>
            <pc:sldMk cId="0" sldId="260"/>
            <ac:picMk id="7" creationId="{72EE03AA-3E97-998E-A8C8-FAF5A794F333}"/>
          </ac:picMkLst>
        </pc:picChg>
      </pc:sldChg>
      <pc:sldChg chg="modSp mod">
        <pc:chgData name="henrique pinto" userId="d78d62109a5108c0" providerId="LiveId" clId="{C569851A-DC73-4E2A-9C64-15B28804EE33}" dt="2025-07-03T17:34:57.264" v="482" actId="1076"/>
        <pc:sldMkLst>
          <pc:docMk/>
          <pc:sldMk cId="0" sldId="261"/>
        </pc:sldMkLst>
        <pc:picChg chg="mod">
          <ac:chgData name="henrique pinto" userId="d78d62109a5108c0" providerId="LiveId" clId="{C569851A-DC73-4E2A-9C64-15B28804EE33}" dt="2025-07-03T17:34:57.264" v="482" actId="1076"/>
          <ac:picMkLst>
            <pc:docMk/>
            <pc:sldMk cId="0" sldId="261"/>
            <ac:picMk id="7" creationId="{9CEAE79C-E8F1-C1C8-30CB-60D57A838B26}"/>
          </ac:picMkLst>
        </pc:picChg>
      </pc:sldChg>
      <pc:sldChg chg="addSp delSp modSp mod setBg">
        <pc:chgData name="henrique pinto" userId="d78d62109a5108c0" providerId="LiveId" clId="{C569851A-DC73-4E2A-9C64-15B28804EE33}" dt="2025-07-03T17:35:51.852" v="488" actId="1076"/>
        <pc:sldMkLst>
          <pc:docMk/>
          <pc:sldMk cId="0" sldId="262"/>
        </pc:sldMkLst>
        <pc:spChg chg="mod">
          <ac:chgData name="henrique pinto" userId="d78d62109a5108c0" providerId="LiveId" clId="{C569851A-DC73-4E2A-9C64-15B28804EE33}" dt="2025-07-03T17:35:49.368" v="487" actId="107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henrique pinto" userId="d78d62109a5108c0" providerId="LiveId" clId="{C569851A-DC73-4E2A-9C64-15B28804EE33}" dt="2025-07-03T17:35:36.838" v="485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henrique pinto" userId="d78d62109a5108c0" providerId="LiveId" clId="{C569851A-DC73-4E2A-9C64-15B28804EE33}" dt="2025-07-03T17:35:36.812" v="484" actId="26606"/>
          <ac:spMkLst>
            <pc:docMk/>
            <pc:sldMk cId="0" sldId="262"/>
            <ac:spMk id="10" creationId="{2659FDB4-FCBE-4A89-B46D-43D4FA54464D}"/>
          </ac:spMkLst>
        </pc:spChg>
        <pc:spChg chg="add">
          <ac:chgData name="henrique pinto" userId="d78d62109a5108c0" providerId="LiveId" clId="{C569851A-DC73-4E2A-9C64-15B28804EE33}" dt="2025-07-03T17:35:36.838" v="485" actId="26606"/>
          <ac:spMkLst>
            <pc:docMk/>
            <pc:sldMk cId="0" sldId="262"/>
            <ac:spMk id="14" creationId="{D2C0AE1C-0118-41AE-8A10-7CDCBF10E96F}"/>
          </ac:spMkLst>
        </pc:spChg>
        <pc:spChg chg="add">
          <ac:chgData name="henrique pinto" userId="d78d62109a5108c0" providerId="LiveId" clId="{C569851A-DC73-4E2A-9C64-15B28804EE33}" dt="2025-07-03T17:35:36.838" v="485" actId="26606"/>
          <ac:spMkLst>
            <pc:docMk/>
            <pc:sldMk cId="0" sldId="262"/>
            <ac:spMk id="15" creationId="{7517A47C-B2E5-4B79-8061-D74B1311AF6E}"/>
          </ac:spMkLst>
        </pc:spChg>
        <pc:spChg chg="add">
          <ac:chgData name="henrique pinto" userId="d78d62109a5108c0" providerId="LiveId" clId="{C569851A-DC73-4E2A-9C64-15B28804EE33}" dt="2025-07-03T17:35:36.838" v="485" actId="26606"/>
          <ac:spMkLst>
            <pc:docMk/>
            <pc:sldMk cId="0" sldId="262"/>
            <ac:spMk id="16" creationId="{463EEC44-1BA3-44ED-81FC-A644B04B2A44}"/>
          </ac:spMkLst>
        </pc:spChg>
        <pc:spChg chg="add">
          <ac:chgData name="henrique pinto" userId="d78d62109a5108c0" providerId="LiveId" clId="{C569851A-DC73-4E2A-9C64-15B28804EE33}" dt="2025-07-03T17:35:36.838" v="485" actId="26606"/>
          <ac:spMkLst>
            <pc:docMk/>
            <pc:sldMk cId="0" sldId="262"/>
            <ac:spMk id="17" creationId="{C505E780-2083-4CB5-A42A-5E0E2908ECC3}"/>
          </ac:spMkLst>
        </pc:spChg>
        <pc:graphicFrameChg chg="add del">
          <ac:chgData name="henrique pinto" userId="d78d62109a5108c0" providerId="LiveId" clId="{C569851A-DC73-4E2A-9C64-15B28804EE33}" dt="2025-07-03T17:35:36.812" v="484" actId="26606"/>
          <ac:graphicFrameMkLst>
            <pc:docMk/>
            <pc:sldMk cId="0" sldId="262"/>
            <ac:graphicFrameMk id="6" creationId="{61DD5F94-0AED-8B69-981C-A92E0CAB711E}"/>
          </ac:graphicFrameMkLst>
        </pc:graphicFrameChg>
        <pc:graphicFrameChg chg="add mod">
          <ac:chgData name="henrique pinto" userId="d78d62109a5108c0" providerId="LiveId" clId="{C569851A-DC73-4E2A-9C64-15B28804EE33}" dt="2025-07-03T17:35:45.202" v="486" actId="1076"/>
          <ac:graphicFrameMkLst>
            <pc:docMk/>
            <pc:sldMk cId="0" sldId="262"/>
            <ac:graphicFrameMk id="18" creationId="{FAE5F942-12B2-D168-C7F5-A2CFDE44DF17}"/>
          </ac:graphicFrameMkLst>
        </pc:graphicFrameChg>
        <pc:picChg chg="mod">
          <ac:chgData name="henrique pinto" userId="d78d62109a5108c0" providerId="LiveId" clId="{C569851A-DC73-4E2A-9C64-15B28804EE33}" dt="2025-07-03T17:35:51.852" v="488" actId="1076"/>
          <ac:picMkLst>
            <pc:docMk/>
            <pc:sldMk cId="0" sldId="262"/>
            <ac:picMk id="4" creationId="{C0C78BA3-5076-052D-5B40-C7A9E60FF375}"/>
          </ac:picMkLst>
        </pc:picChg>
        <pc:cxnChg chg="add del">
          <ac:chgData name="henrique pinto" userId="d78d62109a5108c0" providerId="LiveId" clId="{C569851A-DC73-4E2A-9C64-15B28804EE33}" dt="2025-07-03T17:35:36.812" v="484" actId="26606"/>
          <ac:cxnSpMkLst>
            <pc:docMk/>
            <pc:sldMk cId="0" sldId="262"/>
            <ac:cxnSpMk id="12" creationId="{C8F51B3F-8331-4E4A-AE96-D47B1006EEAD}"/>
          </ac:cxnSpMkLst>
        </pc:cxnChg>
      </pc:sldChg>
      <pc:sldChg chg="addSp modSp mod setBg">
        <pc:chgData name="henrique pinto" userId="d78d62109a5108c0" providerId="LiveId" clId="{C569851A-DC73-4E2A-9C64-15B28804EE33}" dt="2025-07-03T17:39:29.608" v="667" actId="20577"/>
        <pc:sldMkLst>
          <pc:docMk/>
          <pc:sldMk cId="0" sldId="263"/>
        </pc:sldMkLst>
        <pc:spChg chg="mo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henrique pinto" userId="d78d62109a5108c0" providerId="LiveId" clId="{C569851A-DC73-4E2A-9C64-15B28804EE33}" dt="2025-07-03T17:39:29.608" v="667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9" creationId="{1709F1D5-B0F1-4714-A239-E5B61C161915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11" creationId="{228FB460-D3FF-4440-A020-05982A09E517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13" creationId="{14847E93-7DC1-4D4B-8829-B19AA7137C50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15" creationId="{5566D6E1-03A1-4D73-A4E0-35D74D568A04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17" creationId="{9F835A99-04AC-494A-A572-AFE8413CC938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19" creationId="{7B786209-1B0B-4CA9-9BDD-F7327066A84D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21" creationId="{2D2964BB-484D-45AE-AD66-D407D0629652}"/>
          </ac:spMkLst>
        </pc:spChg>
        <pc:spChg chg="add">
          <ac:chgData name="henrique pinto" userId="d78d62109a5108c0" providerId="LiveId" clId="{C569851A-DC73-4E2A-9C64-15B28804EE33}" dt="2025-07-03T17:37:28.446" v="489" actId="26606"/>
          <ac:spMkLst>
            <pc:docMk/>
            <pc:sldMk cId="0" sldId="263"/>
            <ac:spMk id="23" creationId="{6691AC69-A76E-4DAB-B565-468B6B87ACF3}"/>
          </ac:spMkLst>
        </pc:spChg>
      </pc:sldChg>
      <pc:sldChg chg="modSp mod">
        <pc:chgData name="henrique pinto" userId="d78d62109a5108c0" providerId="LiveId" clId="{C569851A-DC73-4E2A-9C64-15B28804EE33}" dt="2025-07-03T17:37:39.316" v="491"/>
        <pc:sldMkLst>
          <pc:docMk/>
          <pc:sldMk cId="1336228048" sldId="265"/>
        </pc:sldMkLst>
        <pc:spChg chg="mod">
          <ac:chgData name="henrique pinto" userId="d78d62109a5108c0" providerId="LiveId" clId="{C569851A-DC73-4E2A-9C64-15B28804EE33}" dt="2025-07-03T17:37:39.316" v="491"/>
          <ac:spMkLst>
            <pc:docMk/>
            <pc:sldMk cId="1336228048" sldId="265"/>
            <ac:spMk id="3" creationId="{B944AEAD-F1CC-055A-C702-38580A21A3C3}"/>
          </ac:spMkLst>
        </pc:spChg>
      </pc:sldChg>
      <pc:sldChg chg="addSp delSp modSp add mod setBg">
        <pc:chgData name="henrique pinto" userId="d78d62109a5108c0" providerId="LiveId" clId="{C569851A-DC73-4E2A-9C64-15B28804EE33}" dt="2025-07-03T17:24:59.854" v="289" actId="26606"/>
        <pc:sldMkLst>
          <pc:docMk/>
          <pc:sldMk cId="2425148156" sldId="266"/>
        </pc:sldMkLst>
        <pc:spChg chg="mod">
          <ac:chgData name="henrique pinto" userId="d78d62109a5108c0" providerId="LiveId" clId="{C569851A-DC73-4E2A-9C64-15B28804EE33}" dt="2025-07-03T17:24:59.854" v="289" actId="26606"/>
          <ac:spMkLst>
            <pc:docMk/>
            <pc:sldMk cId="2425148156" sldId="266"/>
            <ac:spMk id="2" creationId="{3A66E19D-ECF3-0A2A-EA76-B0E3B110388D}"/>
          </ac:spMkLst>
        </pc:spChg>
        <pc:spChg chg="del mod">
          <ac:chgData name="henrique pinto" userId="d78d62109a5108c0" providerId="LiveId" clId="{C569851A-DC73-4E2A-9C64-15B28804EE33}" dt="2025-07-03T17:24:59.854" v="289" actId="26606"/>
          <ac:spMkLst>
            <pc:docMk/>
            <pc:sldMk cId="2425148156" sldId="266"/>
            <ac:spMk id="3" creationId="{F5037F7E-595E-240B-AFFD-BDB0D7F0A4A7}"/>
          </ac:spMkLst>
        </pc:spChg>
        <pc:spChg chg="del">
          <ac:chgData name="henrique pinto" userId="d78d62109a5108c0" providerId="LiveId" clId="{C569851A-DC73-4E2A-9C64-15B28804EE33}" dt="2025-07-03T17:23:54.625" v="176" actId="478"/>
          <ac:spMkLst>
            <pc:docMk/>
            <pc:sldMk cId="2425148156" sldId="266"/>
            <ac:spMk id="5" creationId="{06A98FB7-45E7-A9E9-16DB-28536CBBA1AC}"/>
          </ac:spMkLst>
        </pc:spChg>
        <pc:spChg chg="add">
          <ac:chgData name="henrique pinto" userId="d78d62109a5108c0" providerId="LiveId" clId="{C569851A-DC73-4E2A-9C64-15B28804EE33}" dt="2025-07-03T17:24:59.854" v="289" actId="26606"/>
          <ac:spMkLst>
            <pc:docMk/>
            <pc:sldMk cId="2425148156" sldId="266"/>
            <ac:spMk id="10" creationId="{7517A47C-B2E5-4B79-8061-D74B1311AF6E}"/>
          </ac:spMkLst>
        </pc:spChg>
        <pc:spChg chg="add">
          <ac:chgData name="henrique pinto" userId="d78d62109a5108c0" providerId="LiveId" clId="{C569851A-DC73-4E2A-9C64-15B28804EE33}" dt="2025-07-03T17:24:59.854" v="289" actId="26606"/>
          <ac:spMkLst>
            <pc:docMk/>
            <pc:sldMk cId="2425148156" sldId="266"/>
            <ac:spMk id="12" creationId="{C505E780-2083-4CB5-A42A-5E0E2908ECC3}"/>
          </ac:spMkLst>
        </pc:spChg>
        <pc:spChg chg="add">
          <ac:chgData name="henrique pinto" userId="d78d62109a5108c0" providerId="LiveId" clId="{C569851A-DC73-4E2A-9C64-15B28804EE33}" dt="2025-07-03T17:24:59.854" v="289" actId="26606"/>
          <ac:spMkLst>
            <pc:docMk/>
            <pc:sldMk cId="2425148156" sldId="266"/>
            <ac:spMk id="14" creationId="{D2C0AE1C-0118-41AE-8A10-7CDCBF10E96F}"/>
          </ac:spMkLst>
        </pc:spChg>
        <pc:spChg chg="add">
          <ac:chgData name="henrique pinto" userId="d78d62109a5108c0" providerId="LiveId" clId="{C569851A-DC73-4E2A-9C64-15B28804EE33}" dt="2025-07-03T17:24:59.854" v="289" actId="26606"/>
          <ac:spMkLst>
            <pc:docMk/>
            <pc:sldMk cId="2425148156" sldId="266"/>
            <ac:spMk id="16" creationId="{463EEC44-1BA3-44ED-81FC-A644B04B2A44}"/>
          </ac:spMkLst>
        </pc:spChg>
        <pc:graphicFrameChg chg="add">
          <ac:chgData name="henrique pinto" userId="d78d62109a5108c0" providerId="LiveId" clId="{C569851A-DC73-4E2A-9C64-15B28804EE33}" dt="2025-07-03T17:24:59.854" v="289" actId="26606"/>
          <ac:graphicFrameMkLst>
            <pc:docMk/>
            <pc:sldMk cId="2425148156" sldId="266"/>
            <ac:graphicFrameMk id="6" creationId="{9C347C87-45D1-0B86-2FA4-B61AB1288D02}"/>
          </ac:graphicFrameMkLst>
        </pc:graphicFrameChg>
      </pc:sldChg>
      <pc:sldChg chg="addSp delSp modSp add mod setBg">
        <pc:chgData name="henrique pinto" userId="d78d62109a5108c0" providerId="LiveId" clId="{C569851A-DC73-4E2A-9C64-15B28804EE33}" dt="2025-07-03T17:33:32.881" v="463" actId="26606"/>
        <pc:sldMkLst>
          <pc:docMk/>
          <pc:sldMk cId="119209883" sldId="267"/>
        </pc:sldMkLst>
        <pc:spChg chg="mod">
          <ac:chgData name="henrique pinto" userId="d78d62109a5108c0" providerId="LiveId" clId="{C569851A-DC73-4E2A-9C64-15B28804EE33}" dt="2025-07-03T17:33:32.881" v="463" actId="26606"/>
          <ac:spMkLst>
            <pc:docMk/>
            <pc:sldMk cId="119209883" sldId="267"/>
            <ac:spMk id="2" creationId="{FB7A16B9-3ADD-E2C7-5F79-5B9AB1E3F3B0}"/>
          </ac:spMkLst>
        </pc:spChg>
        <pc:spChg chg="add del mod">
          <ac:chgData name="henrique pinto" userId="d78d62109a5108c0" providerId="LiveId" clId="{C569851A-DC73-4E2A-9C64-15B28804EE33}" dt="2025-07-03T17:33:32.881" v="463" actId="26606"/>
          <ac:spMkLst>
            <pc:docMk/>
            <pc:sldMk cId="119209883" sldId="267"/>
            <ac:spMk id="3" creationId="{3594CFEB-6F1C-FAC5-9152-118F55791F90}"/>
          </ac:spMkLst>
        </pc:spChg>
        <pc:spChg chg="del">
          <ac:chgData name="henrique pinto" userId="d78d62109a5108c0" providerId="LiveId" clId="{C569851A-DC73-4E2A-9C64-15B28804EE33}" dt="2025-07-03T17:31:40.355" v="304" actId="478"/>
          <ac:spMkLst>
            <pc:docMk/>
            <pc:sldMk cId="119209883" sldId="267"/>
            <ac:spMk id="5" creationId="{421FC407-3FCD-BA5B-0750-9326E59FFC05}"/>
          </ac:spMkLst>
        </pc:spChg>
        <pc:spChg chg="add del">
          <ac:chgData name="henrique pinto" userId="d78d62109a5108c0" providerId="LiveId" clId="{C569851A-DC73-4E2A-9C64-15B28804EE33}" dt="2025-07-03T17:33:32.862" v="462" actId="26606"/>
          <ac:spMkLst>
            <pc:docMk/>
            <pc:sldMk cId="119209883" sldId="267"/>
            <ac:spMk id="10" creationId="{56E9B3E6-E277-4D68-BA48-9CB43FFBD6E2}"/>
          </ac:spMkLst>
        </pc:spChg>
        <pc:spChg chg="add del">
          <ac:chgData name="henrique pinto" userId="d78d62109a5108c0" providerId="LiveId" clId="{C569851A-DC73-4E2A-9C64-15B28804EE33}" dt="2025-07-03T17:33:32.862" v="462" actId="26606"/>
          <ac:spMkLst>
            <pc:docMk/>
            <pc:sldMk cId="119209883" sldId="267"/>
            <ac:spMk id="17" creationId="{D5B0017B-2ECA-49AF-B397-DC140825DF8D}"/>
          </ac:spMkLst>
        </pc:spChg>
        <pc:spChg chg="add">
          <ac:chgData name="henrique pinto" userId="d78d62109a5108c0" providerId="LiveId" clId="{C569851A-DC73-4E2A-9C64-15B28804EE33}" dt="2025-07-03T17:33:32.881" v="463" actId="26606"/>
          <ac:spMkLst>
            <pc:docMk/>
            <pc:sldMk cId="119209883" sldId="267"/>
            <ac:spMk id="21" creationId="{2659FDB4-FCBE-4A89-B46D-43D4FA54464D}"/>
          </ac:spMkLst>
        </pc:spChg>
        <pc:grpChg chg="add del">
          <ac:chgData name="henrique pinto" userId="d78d62109a5108c0" providerId="LiveId" clId="{C569851A-DC73-4E2A-9C64-15B28804EE33}" dt="2025-07-03T17:33:32.862" v="462" actId="26606"/>
          <ac:grpSpMkLst>
            <pc:docMk/>
            <pc:sldMk cId="119209883" sldId="267"/>
            <ac:grpSpMk id="12" creationId="{AE1C45F0-260A-458C-96ED-C1F6D2151219}"/>
          </ac:grpSpMkLst>
        </pc:grpChg>
        <pc:graphicFrameChg chg="add del">
          <ac:chgData name="henrique pinto" userId="d78d62109a5108c0" providerId="LiveId" clId="{C569851A-DC73-4E2A-9C64-15B28804EE33}" dt="2025-07-03T17:33:32.862" v="462" actId="26606"/>
          <ac:graphicFrameMkLst>
            <pc:docMk/>
            <pc:sldMk cId="119209883" sldId="267"/>
            <ac:graphicFrameMk id="6" creationId="{6398872A-9BF8-9D54-E26F-24C6FED0F2D0}"/>
          </ac:graphicFrameMkLst>
        </pc:graphicFrameChg>
        <pc:graphicFrameChg chg="add">
          <ac:chgData name="henrique pinto" userId="d78d62109a5108c0" providerId="LiveId" clId="{C569851A-DC73-4E2A-9C64-15B28804EE33}" dt="2025-07-03T17:33:32.881" v="463" actId="26606"/>
          <ac:graphicFrameMkLst>
            <pc:docMk/>
            <pc:sldMk cId="119209883" sldId="267"/>
            <ac:graphicFrameMk id="23" creationId="{F757A31A-FE1E-F238-A389-B12C6E766430}"/>
          </ac:graphicFrameMkLst>
        </pc:graphicFrameChg>
        <pc:cxnChg chg="add del">
          <ac:chgData name="henrique pinto" userId="d78d62109a5108c0" providerId="LiveId" clId="{C569851A-DC73-4E2A-9C64-15B28804EE33}" dt="2025-07-03T17:33:32.862" v="462" actId="26606"/>
          <ac:cxnSpMkLst>
            <pc:docMk/>
            <pc:sldMk cId="119209883" sldId="267"/>
            <ac:cxnSpMk id="19" creationId="{6CF1BAF6-AD41-4082-B212-8A1F9A2E8779}"/>
          </ac:cxnSpMkLst>
        </pc:cxnChg>
        <pc:cxnChg chg="add">
          <ac:chgData name="henrique pinto" userId="d78d62109a5108c0" providerId="LiveId" clId="{C569851A-DC73-4E2A-9C64-15B28804EE33}" dt="2025-07-03T17:33:32.881" v="463" actId="26606"/>
          <ac:cxnSpMkLst>
            <pc:docMk/>
            <pc:sldMk cId="119209883" sldId="267"/>
            <ac:cxnSpMk id="22" creationId="{C8F51B3F-8331-4E4A-AE96-D47B1006EEA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0EDC9-D148-49CA-B3FB-E3443576E0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65D1D1D-533B-4C54-913C-6335E06C58DF}">
      <dgm:prSet/>
      <dgm:spPr/>
      <dgm:t>
        <a:bodyPr/>
        <a:lstStyle/>
        <a:p>
          <a:r>
            <a:rPr lang="pt-BR"/>
            <a:t>Ferramenta para entender, explorar e comunicar padrões de dados.</a:t>
          </a:r>
          <a:endParaRPr lang="en-US"/>
        </a:p>
      </dgm:t>
    </dgm:pt>
    <dgm:pt modelId="{CEB6EDC8-65FB-4ABB-9C8A-23C6161E82E0}" type="parTrans" cxnId="{5A565FED-B23A-4107-A5F0-833030609E23}">
      <dgm:prSet/>
      <dgm:spPr/>
      <dgm:t>
        <a:bodyPr/>
        <a:lstStyle/>
        <a:p>
          <a:endParaRPr lang="en-US"/>
        </a:p>
      </dgm:t>
    </dgm:pt>
    <dgm:pt modelId="{A93FBD9B-29B5-418B-BFE6-A03EEAE9AE35}" type="sibTrans" cxnId="{5A565FED-B23A-4107-A5F0-833030609E23}">
      <dgm:prSet/>
      <dgm:spPr/>
      <dgm:t>
        <a:bodyPr/>
        <a:lstStyle/>
        <a:p>
          <a:endParaRPr lang="en-US"/>
        </a:p>
      </dgm:t>
    </dgm:pt>
    <dgm:pt modelId="{5A55CF84-CB56-4A7A-B114-72854564B812}">
      <dgm:prSet/>
      <dgm:spPr/>
      <dgm:t>
        <a:bodyPr/>
        <a:lstStyle/>
        <a:p>
          <a:r>
            <a:rPr lang="pt-BR"/>
            <a:t>Une estatística, design e narrativa visual.</a:t>
          </a:r>
          <a:endParaRPr lang="en-US"/>
        </a:p>
      </dgm:t>
    </dgm:pt>
    <dgm:pt modelId="{234308C4-F6BC-4A40-8063-BEA862688F43}" type="parTrans" cxnId="{2A737812-4AF9-4750-801E-7F575C3CE515}">
      <dgm:prSet/>
      <dgm:spPr/>
      <dgm:t>
        <a:bodyPr/>
        <a:lstStyle/>
        <a:p>
          <a:endParaRPr lang="en-US"/>
        </a:p>
      </dgm:t>
    </dgm:pt>
    <dgm:pt modelId="{B5658C72-BD86-496D-8BC6-A38F26E6383C}" type="sibTrans" cxnId="{2A737812-4AF9-4750-801E-7F575C3CE515}">
      <dgm:prSet/>
      <dgm:spPr/>
      <dgm:t>
        <a:bodyPr/>
        <a:lstStyle/>
        <a:p>
          <a:endParaRPr lang="en-US"/>
        </a:p>
      </dgm:t>
    </dgm:pt>
    <dgm:pt modelId="{EC5383BF-CB6E-4E6C-A5F3-20FC6EE81E5E}" type="pres">
      <dgm:prSet presAssocID="{A010EDC9-D148-49CA-B3FB-E3443576E04B}" presName="root" presStyleCnt="0">
        <dgm:presLayoutVars>
          <dgm:dir/>
          <dgm:resizeHandles val="exact"/>
        </dgm:presLayoutVars>
      </dgm:prSet>
      <dgm:spPr/>
    </dgm:pt>
    <dgm:pt modelId="{A31559B7-7029-4784-B636-B8A7FDBEC32D}" type="pres">
      <dgm:prSet presAssocID="{A65D1D1D-533B-4C54-913C-6335E06C58DF}" presName="compNode" presStyleCnt="0"/>
      <dgm:spPr/>
    </dgm:pt>
    <dgm:pt modelId="{64ACC75E-EDEE-43D6-B2E9-3A1C2F8DB7A9}" type="pres">
      <dgm:prSet presAssocID="{A65D1D1D-533B-4C54-913C-6335E06C58DF}" presName="bgRect" presStyleLbl="bgShp" presStyleIdx="0" presStyleCnt="2"/>
      <dgm:spPr/>
    </dgm:pt>
    <dgm:pt modelId="{A7C1CF3B-8920-4A71-B68F-242DA6AD37DF}" type="pres">
      <dgm:prSet presAssocID="{A65D1D1D-533B-4C54-913C-6335E06C58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BFFCCB24-7554-455D-AA3B-66D7F92B72C6}" type="pres">
      <dgm:prSet presAssocID="{A65D1D1D-533B-4C54-913C-6335E06C58DF}" presName="spaceRect" presStyleCnt="0"/>
      <dgm:spPr/>
    </dgm:pt>
    <dgm:pt modelId="{98146BE5-A21F-4D2F-9C61-CD3D31DE4047}" type="pres">
      <dgm:prSet presAssocID="{A65D1D1D-533B-4C54-913C-6335E06C58DF}" presName="parTx" presStyleLbl="revTx" presStyleIdx="0" presStyleCnt="2">
        <dgm:presLayoutVars>
          <dgm:chMax val="0"/>
          <dgm:chPref val="0"/>
        </dgm:presLayoutVars>
      </dgm:prSet>
      <dgm:spPr/>
    </dgm:pt>
    <dgm:pt modelId="{C7D25686-B036-45E0-982C-9EB663E77784}" type="pres">
      <dgm:prSet presAssocID="{A93FBD9B-29B5-418B-BFE6-A03EEAE9AE35}" presName="sibTrans" presStyleCnt="0"/>
      <dgm:spPr/>
    </dgm:pt>
    <dgm:pt modelId="{54A6A9E1-A53B-4380-B16B-EB0A8B744F04}" type="pres">
      <dgm:prSet presAssocID="{5A55CF84-CB56-4A7A-B114-72854564B812}" presName="compNode" presStyleCnt="0"/>
      <dgm:spPr/>
    </dgm:pt>
    <dgm:pt modelId="{BCDADD39-8247-4C6A-A143-616F72ED5F0C}" type="pres">
      <dgm:prSet presAssocID="{5A55CF84-CB56-4A7A-B114-72854564B812}" presName="bgRect" presStyleLbl="bgShp" presStyleIdx="1" presStyleCnt="2"/>
      <dgm:spPr/>
    </dgm:pt>
    <dgm:pt modelId="{35F0D599-E07D-4146-9C27-74177AC644FC}" type="pres">
      <dgm:prSet presAssocID="{5A55CF84-CB56-4A7A-B114-72854564B8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F9AFB9C2-94C3-45D3-816C-0147ABEFC2A6}" type="pres">
      <dgm:prSet presAssocID="{5A55CF84-CB56-4A7A-B114-72854564B812}" presName="spaceRect" presStyleCnt="0"/>
      <dgm:spPr/>
    </dgm:pt>
    <dgm:pt modelId="{497669EE-9CDC-4F89-A433-75B3DB04A0B8}" type="pres">
      <dgm:prSet presAssocID="{5A55CF84-CB56-4A7A-B114-72854564B8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B9B201-EDFC-4B3B-8A31-25336AAF6AA7}" type="presOf" srcId="{A010EDC9-D148-49CA-B3FB-E3443576E04B}" destId="{EC5383BF-CB6E-4E6C-A5F3-20FC6EE81E5E}" srcOrd="0" destOrd="0" presId="urn:microsoft.com/office/officeart/2018/2/layout/IconVerticalSolidList"/>
    <dgm:cxn modelId="{2A737812-4AF9-4750-801E-7F575C3CE515}" srcId="{A010EDC9-D148-49CA-B3FB-E3443576E04B}" destId="{5A55CF84-CB56-4A7A-B114-72854564B812}" srcOrd="1" destOrd="0" parTransId="{234308C4-F6BC-4A40-8063-BEA862688F43}" sibTransId="{B5658C72-BD86-496D-8BC6-A38F26E6383C}"/>
    <dgm:cxn modelId="{B9787A27-FBE1-4AAC-BA50-A0C45123E0C6}" type="presOf" srcId="{A65D1D1D-533B-4C54-913C-6335E06C58DF}" destId="{98146BE5-A21F-4D2F-9C61-CD3D31DE4047}" srcOrd="0" destOrd="0" presId="urn:microsoft.com/office/officeart/2018/2/layout/IconVerticalSolidList"/>
    <dgm:cxn modelId="{D802305C-F985-43D5-B17E-DE66C9EE5C5A}" type="presOf" srcId="{5A55CF84-CB56-4A7A-B114-72854564B812}" destId="{497669EE-9CDC-4F89-A433-75B3DB04A0B8}" srcOrd="0" destOrd="0" presId="urn:microsoft.com/office/officeart/2018/2/layout/IconVerticalSolidList"/>
    <dgm:cxn modelId="{5A565FED-B23A-4107-A5F0-833030609E23}" srcId="{A010EDC9-D148-49CA-B3FB-E3443576E04B}" destId="{A65D1D1D-533B-4C54-913C-6335E06C58DF}" srcOrd="0" destOrd="0" parTransId="{CEB6EDC8-65FB-4ABB-9C8A-23C6161E82E0}" sibTransId="{A93FBD9B-29B5-418B-BFE6-A03EEAE9AE35}"/>
    <dgm:cxn modelId="{5CD97260-3AF8-411B-9C3E-7E16D3DB69AF}" type="presParOf" srcId="{EC5383BF-CB6E-4E6C-A5F3-20FC6EE81E5E}" destId="{A31559B7-7029-4784-B636-B8A7FDBEC32D}" srcOrd="0" destOrd="0" presId="urn:microsoft.com/office/officeart/2018/2/layout/IconVerticalSolidList"/>
    <dgm:cxn modelId="{F6FDE391-3FDF-4179-A991-97741C287581}" type="presParOf" srcId="{A31559B7-7029-4784-B636-B8A7FDBEC32D}" destId="{64ACC75E-EDEE-43D6-B2E9-3A1C2F8DB7A9}" srcOrd="0" destOrd="0" presId="urn:microsoft.com/office/officeart/2018/2/layout/IconVerticalSolidList"/>
    <dgm:cxn modelId="{C5A0B9D6-7EB6-4B70-9A6F-E73863605224}" type="presParOf" srcId="{A31559B7-7029-4784-B636-B8A7FDBEC32D}" destId="{A7C1CF3B-8920-4A71-B68F-242DA6AD37DF}" srcOrd="1" destOrd="0" presId="urn:microsoft.com/office/officeart/2018/2/layout/IconVerticalSolidList"/>
    <dgm:cxn modelId="{EF285F03-07A3-48D8-913B-9B0E67709E5A}" type="presParOf" srcId="{A31559B7-7029-4784-B636-B8A7FDBEC32D}" destId="{BFFCCB24-7554-455D-AA3B-66D7F92B72C6}" srcOrd="2" destOrd="0" presId="urn:microsoft.com/office/officeart/2018/2/layout/IconVerticalSolidList"/>
    <dgm:cxn modelId="{BA7FCBEF-E648-439B-9676-D9515646B36C}" type="presParOf" srcId="{A31559B7-7029-4784-B636-B8A7FDBEC32D}" destId="{98146BE5-A21F-4D2F-9C61-CD3D31DE4047}" srcOrd="3" destOrd="0" presId="urn:microsoft.com/office/officeart/2018/2/layout/IconVerticalSolidList"/>
    <dgm:cxn modelId="{C60DEEBA-82DE-41B3-9D59-EF60A1E14BA9}" type="presParOf" srcId="{EC5383BF-CB6E-4E6C-A5F3-20FC6EE81E5E}" destId="{C7D25686-B036-45E0-982C-9EB663E77784}" srcOrd="1" destOrd="0" presId="urn:microsoft.com/office/officeart/2018/2/layout/IconVerticalSolidList"/>
    <dgm:cxn modelId="{029DFDF4-E717-43C8-B048-2BA73A89C0B1}" type="presParOf" srcId="{EC5383BF-CB6E-4E6C-A5F3-20FC6EE81E5E}" destId="{54A6A9E1-A53B-4380-B16B-EB0A8B744F04}" srcOrd="2" destOrd="0" presId="urn:microsoft.com/office/officeart/2018/2/layout/IconVerticalSolidList"/>
    <dgm:cxn modelId="{58384EF0-5F8B-4C21-A401-C0DB33D33249}" type="presParOf" srcId="{54A6A9E1-A53B-4380-B16B-EB0A8B744F04}" destId="{BCDADD39-8247-4C6A-A143-616F72ED5F0C}" srcOrd="0" destOrd="0" presId="urn:microsoft.com/office/officeart/2018/2/layout/IconVerticalSolidList"/>
    <dgm:cxn modelId="{E84AD20D-64AA-466E-9BDB-0DACDC182261}" type="presParOf" srcId="{54A6A9E1-A53B-4380-B16B-EB0A8B744F04}" destId="{35F0D599-E07D-4146-9C27-74177AC644FC}" srcOrd="1" destOrd="0" presId="urn:microsoft.com/office/officeart/2018/2/layout/IconVerticalSolidList"/>
    <dgm:cxn modelId="{F43F9E9F-0E65-4785-B7DA-40FE8E2C8791}" type="presParOf" srcId="{54A6A9E1-A53B-4380-B16B-EB0A8B744F04}" destId="{F9AFB9C2-94C3-45D3-816C-0147ABEFC2A6}" srcOrd="2" destOrd="0" presId="urn:microsoft.com/office/officeart/2018/2/layout/IconVerticalSolidList"/>
    <dgm:cxn modelId="{E77A254F-60B7-4E18-AD60-49E3DB3C21B7}" type="presParOf" srcId="{54A6A9E1-A53B-4380-B16B-EB0A8B744F04}" destId="{497669EE-9CDC-4F89-A433-75B3DB04A0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D028C-52B9-4D4C-A425-6B810DE2420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6A42579-5F7F-4F16-8020-F213D93CAF13}">
      <dgm:prSet/>
      <dgm:spPr/>
      <dgm:t>
        <a:bodyPr/>
        <a:lstStyle/>
        <a:p>
          <a:pPr>
            <a:defRPr cap="all"/>
          </a:pPr>
          <a:r>
            <a:rPr lang="pt-BR" noProof="0" dirty="0"/>
            <a:t>Gráficos certos geram decisões melhores. Gráficos errados confundem.</a:t>
          </a:r>
        </a:p>
      </dgm:t>
    </dgm:pt>
    <dgm:pt modelId="{C31C0D8D-79DD-4A96-B150-15B8696AE466}" type="parTrans" cxnId="{9AD8F362-6BD8-41DD-BBA5-7780DE972798}">
      <dgm:prSet/>
      <dgm:spPr/>
      <dgm:t>
        <a:bodyPr/>
        <a:lstStyle/>
        <a:p>
          <a:endParaRPr lang="en-US"/>
        </a:p>
      </dgm:t>
    </dgm:pt>
    <dgm:pt modelId="{C38E7F31-E5E6-427B-B237-918963DCECBB}" type="sibTrans" cxnId="{9AD8F362-6BD8-41DD-BBA5-7780DE972798}">
      <dgm:prSet/>
      <dgm:spPr/>
      <dgm:t>
        <a:bodyPr/>
        <a:lstStyle/>
        <a:p>
          <a:endParaRPr lang="en-US"/>
        </a:p>
      </dgm:t>
    </dgm:pt>
    <dgm:pt modelId="{985EF424-2D38-43BA-868A-CFC5DCA9124A}">
      <dgm:prSet/>
      <dgm:spPr/>
      <dgm:t>
        <a:bodyPr/>
        <a:lstStyle/>
        <a:p>
          <a:pPr>
            <a:defRPr cap="all"/>
          </a:pPr>
          <a:r>
            <a:rPr lang="pt-BR" noProof="0" dirty="0"/>
            <a:t>→ Nosso objetivo: traduzir dados em boas perguntas e respostas visuais.</a:t>
          </a:r>
        </a:p>
      </dgm:t>
    </dgm:pt>
    <dgm:pt modelId="{F8C4E7F5-E54D-4036-86A4-FC000951E0D6}" type="parTrans" cxnId="{8539E2C9-9F43-44BA-A293-074D60200BFF}">
      <dgm:prSet/>
      <dgm:spPr/>
      <dgm:t>
        <a:bodyPr/>
        <a:lstStyle/>
        <a:p>
          <a:endParaRPr lang="en-US"/>
        </a:p>
      </dgm:t>
    </dgm:pt>
    <dgm:pt modelId="{8786BC0F-BB44-4D86-98CE-C4EA05F6567F}" type="sibTrans" cxnId="{8539E2C9-9F43-44BA-A293-074D60200BFF}">
      <dgm:prSet/>
      <dgm:spPr/>
      <dgm:t>
        <a:bodyPr/>
        <a:lstStyle/>
        <a:p>
          <a:endParaRPr lang="en-US"/>
        </a:p>
      </dgm:t>
    </dgm:pt>
    <dgm:pt modelId="{26D9078F-1DDB-48A5-B503-6004726BB241}" type="pres">
      <dgm:prSet presAssocID="{59DD028C-52B9-4D4C-A425-6B810DE24202}" presName="vert0" presStyleCnt="0">
        <dgm:presLayoutVars>
          <dgm:dir/>
          <dgm:animOne val="branch"/>
          <dgm:animLvl val="lvl"/>
        </dgm:presLayoutVars>
      </dgm:prSet>
      <dgm:spPr/>
    </dgm:pt>
    <dgm:pt modelId="{D47AB122-23AF-410B-932C-C051436A64B9}" type="pres">
      <dgm:prSet presAssocID="{56A42579-5F7F-4F16-8020-F213D93CAF13}" presName="thickLine" presStyleLbl="alignNode1" presStyleIdx="0" presStyleCnt="2"/>
      <dgm:spPr/>
    </dgm:pt>
    <dgm:pt modelId="{A32ED9B3-2A2E-4821-B739-7BE07B7D343B}" type="pres">
      <dgm:prSet presAssocID="{56A42579-5F7F-4F16-8020-F213D93CAF13}" presName="horz1" presStyleCnt="0"/>
      <dgm:spPr/>
    </dgm:pt>
    <dgm:pt modelId="{0A66E745-905A-4EA0-84B9-F32C050DE822}" type="pres">
      <dgm:prSet presAssocID="{56A42579-5F7F-4F16-8020-F213D93CAF13}" presName="tx1" presStyleLbl="revTx" presStyleIdx="0" presStyleCnt="2"/>
      <dgm:spPr/>
    </dgm:pt>
    <dgm:pt modelId="{373E895C-F6EC-4B3F-B746-BE0AAA024101}" type="pres">
      <dgm:prSet presAssocID="{56A42579-5F7F-4F16-8020-F213D93CAF13}" presName="vert1" presStyleCnt="0"/>
      <dgm:spPr/>
    </dgm:pt>
    <dgm:pt modelId="{E8C1FC83-EE02-40FC-9CFD-2E31FF680F80}" type="pres">
      <dgm:prSet presAssocID="{985EF424-2D38-43BA-868A-CFC5DCA9124A}" presName="thickLine" presStyleLbl="alignNode1" presStyleIdx="1" presStyleCnt="2"/>
      <dgm:spPr/>
    </dgm:pt>
    <dgm:pt modelId="{AA5A179E-0225-4249-B1D2-D34861239FE7}" type="pres">
      <dgm:prSet presAssocID="{985EF424-2D38-43BA-868A-CFC5DCA9124A}" presName="horz1" presStyleCnt="0"/>
      <dgm:spPr/>
    </dgm:pt>
    <dgm:pt modelId="{D7536D96-7F4F-4180-86B8-89F095D604D5}" type="pres">
      <dgm:prSet presAssocID="{985EF424-2D38-43BA-868A-CFC5DCA9124A}" presName="tx1" presStyleLbl="revTx" presStyleIdx="1" presStyleCnt="2"/>
      <dgm:spPr/>
    </dgm:pt>
    <dgm:pt modelId="{1B362DB1-27D8-4379-B6F8-F117F7ED1875}" type="pres">
      <dgm:prSet presAssocID="{985EF424-2D38-43BA-868A-CFC5DCA9124A}" presName="vert1" presStyleCnt="0"/>
      <dgm:spPr/>
    </dgm:pt>
  </dgm:ptLst>
  <dgm:cxnLst>
    <dgm:cxn modelId="{AF210B3F-709C-4073-AF17-2FC112490FE5}" type="presOf" srcId="{985EF424-2D38-43BA-868A-CFC5DCA9124A}" destId="{D7536D96-7F4F-4180-86B8-89F095D604D5}" srcOrd="0" destOrd="0" presId="urn:microsoft.com/office/officeart/2008/layout/LinedList"/>
    <dgm:cxn modelId="{9AD8F362-6BD8-41DD-BBA5-7780DE972798}" srcId="{59DD028C-52B9-4D4C-A425-6B810DE24202}" destId="{56A42579-5F7F-4F16-8020-F213D93CAF13}" srcOrd="0" destOrd="0" parTransId="{C31C0D8D-79DD-4A96-B150-15B8696AE466}" sibTransId="{C38E7F31-E5E6-427B-B237-918963DCECBB}"/>
    <dgm:cxn modelId="{8539E2C9-9F43-44BA-A293-074D60200BFF}" srcId="{59DD028C-52B9-4D4C-A425-6B810DE24202}" destId="{985EF424-2D38-43BA-868A-CFC5DCA9124A}" srcOrd="1" destOrd="0" parTransId="{F8C4E7F5-E54D-4036-86A4-FC000951E0D6}" sibTransId="{8786BC0F-BB44-4D86-98CE-C4EA05F6567F}"/>
    <dgm:cxn modelId="{7FF7A2F9-CC3A-4A90-9308-BF67A22204E6}" type="presOf" srcId="{56A42579-5F7F-4F16-8020-F213D93CAF13}" destId="{0A66E745-905A-4EA0-84B9-F32C050DE822}" srcOrd="0" destOrd="0" presId="urn:microsoft.com/office/officeart/2008/layout/LinedList"/>
    <dgm:cxn modelId="{C756C5FF-F769-4F7E-A4B5-44036B32275C}" type="presOf" srcId="{59DD028C-52B9-4D4C-A425-6B810DE24202}" destId="{26D9078F-1DDB-48A5-B503-6004726BB241}" srcOrd="0" destOrd="0" presId="urn:microsoft.com/office/officeart/2008/layout/LinedList"/>
    <dgm:cxn modelId="{2FF74EF9-31FA-47DA-8543-4DDADA4DC1AD}" type="presParOf" srcId="{26D9078F-1DDB-48A5-B503-6004726BB241}" destId="{D47AB122-23AF-410B-932C-C051436A64B9}" srcOrd="0" destOrd="0" presId="urn:microsoft.com/office/officeart/2008/layout/LinedList"/>
    <dgm:cxn modelId="{654705E0-F1F9-41D3-880F-75901E19E9E5}" type="presParOf" srcId="{26D9078F-1DDB-48A5-B503-6004726BB241}" destId="{A32ED9B3-2A2E-4821-B739-7BE07B7D343B}" srcOrd="1" destOrd="0" presId="urn:microsoft.com/office/officeart/2008/layout/LinedList"/>
    <dgm:cxn modelId="{D4A7131D-BAE8-41D5-B6E4-31E6AF30AA06}" type="presParOf" srcId="{A32ED9B3-2A2E-4821-B739-7BE07B7D343B}" destId="{0A66E745-905A-4EA0-84B9-F32C050DE822}" srcOrd="0" destOrd="0" presId="urn:microsoft.com/office/officeart/2008/layout/LinedList"/>
    <dgm:cxn modelId="{DB3E9137-3B60-49B2-AAA4-3B4917E4CDAD}" type="presParOf" srcId="{A32ED9B3-2A2E-4821-B739-7BE07B7D343B}" destId="{373E895C-F6EC-4B3F-B746-BE0AAA024101}" srcOrd="1" destOrd="0" presId="urn:microsoft.com/office/officeart/2008/layout/LinedList"/>
    <dgm:cxn modelId="{66637396-26C3-48B7-B856-7DC1C81741E4}" type="presParOf" srcId="{26D9078F-1DDB-48A5-B503-6004726BB241}" destId="{E8C1FC83-EE02-40FC-9CFD-2E31FF680F80}" srcOrd="2" destOrd="0" presId="urn:microsoft.com/office/officeart/2008/layout/LinedList"/>
    <dgm:cxn modelId="{430E5DEB-BE94-4AB1-B07B-F96899D8DFD7}" type="presParOf" srcId="{26D9078F-1DDB-48A5-B503-6004726BB241}" destId="{AA5A179E-0225-4249-B1D2-D34861239FE7}" srcOrd="3" destOrd="0" presId="urn:microsoft.com/office/officeart/2008/layout/LinedList"/>
    <dgm:cxn modelId="{91890CE1-B4EC-4015-BF08-F65DD6F56616}" type="presParOf" srcId="{AA5A179E-0225-4249-B1D2-D34861239FE7}" destId="{D7536D96-7F4F-4180-86B8-89F095D604D5}" srcOrd="0" destOrd="0" presId="urn:microsoft.com/office/officeart/2008/layout/LinedList"/>
    <dgm:cxn modelId="{EEE075E6-8A51-4390-8511-F38CA51879B8}" type="presParOf" srcId="{AA5A179E-0225-4249-B1D2-D34861239FE7}" destId="{1B362DB1-27D8-4379-B6F8-F117F7ED18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3F841-363C-48FC-9173-7F149EEE9CA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4C8813-2BBD-41E1-B4B2-E5E119ABFA69}">
      <dgm:prSet/>
      <dgm:spPr/>
      <dgm:t>
        <a:bodyPr/>
        <a:lstStyle/>
        <a:p>
          <a:r>
            <a:rPr lang="pt-BR"/>
            <a:t>- Categorias: Eletrônicos, Vestuário, Alimentos...</a:t>
          </a:r>
          <a:endParaRPr lang="en-US"/>
        </a:p>
      </dgm:t>
    </dgm:pt>
    <dgm:pt modelId="{D2ED527D-DAC7-48A6-8628-C03F4B57DDA7}" type="parTrans" cxnId="{0B68C9DA-96B4-48D7-A6DD-D6437D694ECE}">
      <dgm:prSet/>
      <dgm:spPr/>
      <dgm:t>
        <a:bodyPr/>
        <a:lstStyle/>
        <a:p>
          <a:endParaRPr lang="en-US"/>
        </a:p>
      </dgm:t>
    </dgm:pt>
    <dgm:pt modelId="{2CAB0D5D-7537-4DDD-854D-7A2E90C998DC}" type="sibTrans" cxnId="{0B68C9DA-96B4-48D7-A6DD-D6437D694ECE}">
      <dgm:prSet/>
      <dgm:spPr/>
      <dgm:t>
        <a:bodyPr/>
        <a:lstStyle/>
        <a:p>
          <a:endParaRPr lang="en-US"/>
        </a:p>
      </dgm:t>
    </dgm:pt>
    <dgm:pt modelId="{26242723-B1D2-4C53-9D52-4BE6AEE5D2D6}">
      <dgm:prSet/>
      <dgm:spPr/>
      <dgm:t>
        <a:bodyPr/>
        <a:lstStyle/>
        <a:p>
          <a:r>
            <a:rPr lang="pt-BR"/>
            <a:t>- Métricas: Vendas, Idade dos compradores, Renda mensal</a:t>
          </a:r>
          <a:endParaRPr lang="en-US"/>
        </a:p>
      </dgm:t>
    </dgm:pt>
    <dgm:pt modelId="{A5B74517-447B-4E12-A26B-8EE696DE2B39}" type="parTrans" cxnId="{DEBF1D5A-EC13-4896-840F-15E3A6D2A256}">
      <dgm:prSet/>
      <dgm:spPr/>
      <dgm:t>
        <a:bodyPr/>
        <a:lstStyle/>
        <a:p>
          <a:endParaRPr lang="en-US"/>
        </a:p>
      </dgm:t>
    </dgm:pt>
    <dgm:pt modelId="{26803E96-9658-4AAA-A519-D57812F95C6D}" type="sibTrans" cxnId="{DEBF1D5A-EC13-4896-840F-15E3A6D2A256}">
      <dgm:prSet/>
      <dgm:spPr/>
      <dgm:t>
        <a:bodyPr/>
        <a:lstStyle/>
        <a:p>
          <a:endParaRPr lang="en-US"/>
        </a:p>
      </dgm:t>
    </dgm:pt>
    <dgm:pt modelId="{5E68D47A-E0B5-4862-BD8F-A3D5DAB4E92E}">
      <dgm:prSet/>
      <dgm:spPr/>
      <dgm:t>
        <a:bodyPr/>
        <a:lstStyle/>
        <a:p>
          <a:r>
            <a:rPr lang="pt-BR"/>
            <a:t>- Variável categórica: Região</a:t>
          </a:r>
          <a:endParaRPr lang="en-US"/>
        </a:p>
      </dgm:t>
    </dgm:pt>
    <dgm:pt modelId="{1E5BFBFF-9526-4D82-B508-810D421320CD}" type="parTrans" cxnId="{88E9C4A6-543C-448F-9989-07EB44B85816}">
      <dgm:prSet/>
      <dgm:spPr/>
      <dgm:t>
        <a:bodyPr/>
        <a:lstStyle/>
        <a:p>
          <a:endParaRPr lang="en-US"/>
        </a:p>
      </dgm:t>
    </dgm:pt>
    <dgm:pt modelId="{2480961D-F22B-4465-BCCA-747017D4829E}" type="sibTrans" cxnId="{88E9C4A6-543C-448F-9989-07EB44B85816}">
      <dgm:prSet/>
      <dgm:spPr/>
      <dgm:t>
        <a:bodyPr/>
        <a:lstStyle/>
        <a:p>
          <a:endParaRPr lang="en-US"/>
        </a:p>
      </dgm:t>
    </dgm:pt>
    <dgm:pt modelId="{8E75169B-6039-421A-A21D-F4B85A2968F6}">
      <dgm:prSet/>
      <dgm:spPr/>
      <dgm:t>
        <a:bodyPr/>
        <a:lstStyle/>
        <a:p>
          <a:r>
            <a:rPr lang="pt-BR"/>
            <a:t>Com isso, exploramos gráficos aplicáveis ao contexto.</a:t>
          </a:r>
          <a:endParaRPr lang="en-US"/>
        </a:p>
      </dgm:t>
    </dgm:pt>
    <dgm:pt modelId="{3417C0AE-CBA6-4C65-B05E-FA47465BCEDC}" type="parTrans" cxnId="{86FAFAED-F382-4942-BDCD-AE2D44DCEEB2}">
      <dgm:prSet/>
      <dgm:spPr/>
      <dgm:t>
        <a:bodyPr/>
        <a:lstStyle/>
        <a:p>
          <a:endParaRPr lang="en-US"/>
        </a:p>
      </dgm:t>
    </dgm:pt>
    <dgm:pt modelId="{95AC78D4-791A-4C9F-970E-A5213B4BA696}" type="sibTrans" cxnId="{86FAFAED-F382-4942-BDCD-AE2D44DCEEB2}">
      <dgm:prSet/>
      <dgm:spPr/>
      <dgm:t>
        <a:bodyPr/>
        <a:lstStyle/>
        <a:p>
          <a:endParaRPr lang="en-US"/>
        </a:p>
      </dgm:t>
    </dgm:pt>
    <dgm:pt modelId="{35B87842-1623-47A8-B7DB-460635F1D83F}" type="pres">
      <dgm:prSet presAssocID="{2943F841-363C-48FC-9173-7F149EEE9CA4}" presName="matrix" presStyleCnt="0">
        <dgm:presLayoutVars>
          <dgm:chMax val="1"/>
          <dgm:dir/>
          <dgm:resizeHandles val="exact"/>
        </dgm:presLayoutVars>
      </dgm:prSet>
      <dgm:spPr/>
    </dgm:pt>
    <dgm:pt modelId="{996932E0-9193-4C53-973C-180E6C9C65DF}" type="pres">
      <dgm:prSet presAssocID="{2943F841-363C-48FC-9173-7F149EEE9CA4}" presName="diamond" presStyleLbl="bgShp" presStyleIdx="0" presStyleCnt="1"/>
      <dgm:spPr/>
    </dgm:pt>
    <dgm:pt modelId="{C8BE0BF4-0110-4EB7-B7DB-3B044449253B}" type="pres">
      <dgm:prSet presAssocID="{2943F841-363C-48FC-9173-7F149EEE9CA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FA42B7-6F9C-4E4A-90C8-B905390DF539}" type="pres">
      <dgm:prSet presAssocID="{2943F841-363C-48FC-9173-7F149EEE9CA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742A9DB-855E-48B3-93C1-25FAEA9BE7AB}" type="pres">
      <dgm:prSet presAssocID="{2943F841-363C-48FC-9173-7F149EEE9CA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6DD832-7AE1-4D45-BB48-9F02A350A209}" type="pres">
      <dgm:prSet presAssocID="{2943F841-363C-48FC-9173-7F149EEE9CA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65AA67-CF61-4B02-B69C-12E3239F12A4}" type="presOf" srcId="{A04C8813-2BBD-41E1-B4B2-E5E119ABFA69}" destId="{C8BE0BF4-0110-4EB7-B7DB-3B044449253B}" srcOrd="0" destOrd="0" presId="urn:microsoft.com/office/officeart/2005/8/layout/matrix3"/>
    <dgm:cxn modelId="{6B8D6876-8897-4EE7-AD5B-71FD31533DC1}" type="presOf" srcId="{26242723-B1D2-4C53-9D52-4BE6AEE5D2D6}" destId="{FFFA42B7-6F9C-4E4A-90C8-B905390DF539}" srcOrd="0" destOrd="0" presId="urn:microsoft.com/office/officeart/2005/8/layout/matrix3"/>
    <dgm:cxn modelId="{DEBF1D5A-EC13-4896-840F-15E3A6D2A256}" srcId="{2943F841-363C-48FC-9173-7F149EEE9CA4}" destId="{26242723-B1D2-4C53-9D52-4BE6AEE5D2D6}" srcOrd="1" destOrd="0" parTransId="{A5B74517-447B-4E12-A26B-8EE696DE2B39}" sibTransId="{26803E96-9658-4AAA-A519-D57812F95C6D}"/>
    <dgm:cxn modelId="{E715418E-BC90-4E22-8673-A90D5EEDB14D}" type="presOf" srcId="{2943F841-363C-48FC-9173-7F149EEE9CA4}" destId="{35B87842-1623-47A8-B7DB-460635F1D83F}" srcOrd="0" destOrd="0" presId="urn:microsoft.com/office/officeart/2005/8/layout/matrix3"/>
    <dgm:cxn modelId="{49839E9A-E930-44B5-822A-E31E2A2A5184}" type="presOf" srcId="{8E75169B-6039-421A-A21D-F4B85A2968F6}" destId="{F96DD832-7AE1-4D45-BB48-9F02A350A209}" srcOrd="0" destOrd="0" presId="urn:microsoft.com/office/officeart/2005/8/layout/matrix3"/>
    <dgm:cxn modelId="{88E9C4A6-543C-448F-9989-07EB44B85816}" srcId="{2943F841-363C-48FC-9173-7F149EEE9CA4}" destId="{5E68D47A-E0B5-4862-BD8F-A3D5DAB4E92E}" srcOrd="2" destOrd="0" parTransId="{1E5BFBFF-9526-4D82-B508-810D421320CD}" sibTransId="{2480961D-F22B-4465-BCCA-747017D4829E}"/>
    <dgm:cxn modelId="{0B68C9DA-96B4-48D7-A6DD-D6437D694ECE}" srcId="{2943F841-363C-48FC-9173-7F149EEE9CA4}" destId="{A04C8813-2BBD-41E1-B4B2-E5E119ABFA69}" srcOrd="0" destOrd="0" parTransId="{D2ED527D-DAC7-48A6-8628-C03F4B57DDA7}" sibTransId="{2CAB0D5D-7537-4DDD-854D-7A2E90C998DC}"/>
    <dgm:cxn modelId="{86FAFAED-F382-4942-BDCD-AE2D44DCEEB2}" srcId="{2943F841-363C-48FC-9173-7F149EEE9CA4}" destId="{8E75169B-6039-421A-A21D-F4B85A2968F6}" srcOrd="3" destOrd="0" parTransId="{3417C0AE-CBA6-4C65-B05E-FA47465BCEDC}" sibTransId="{95AC78D4-791A-4C9F-970E-A5213B4BA696}"/>
    <dgm:cxn modelId="{574E16F5-9918-4692-9BED-2DB15E0E50E2}" type="presOf" srcId="{5E68D47A-E0B5-4862-BD8F-A3D5DAB4E92E}" destId="{F742A9DB-855E-48B3-93C1-25FAEA9BE7AB}" srcOrd="0" destOrd="0" presId="urn:microsoft.com/office/officeart/2005/8/layout/matrix3"/>
    <dgm:cxn modelId="{4AF41B72-7B83-48FF-86F5-2DD57BF43949}" type="presParOf" srcId="{35B87842-1623-47A8-B7DB-460635F1D83F}" destId="{996932E0-9193-4C53-973C-180E6C9C65DF}" srcOrd="0" destOrd="0" presId="urn:microsoft.com/office/officeart/2005/8/layout/matrix3"/>
    <dgm:cxn modelId="{D0A9141F-5C59-48D8-AB31-F6F9D31024E2}" type="presParOf" srcId="{35B87842-1623-47A8-B7DB-460635F1D83F}" destId="{C8BE0BF4-0110-4EB7-B7DB-3B044449253B}" srcOrd="1" destOrd="0" presId="urn:microsoft.com/office/officeart/2005/8/layout/matrix3"/>
    <dgm:cxn modelId="{585D7B5A-E475-499F-8E61-392C5EB51C98}" type="presParOf" srcId="{35B87842-1623-47A8-B7DB-460635F1D83F}" destId="{FFFA42B7-6F9C-4E4A-90C8-B905390DF539}" srcOrd="2" destOrd="0" presId="urn:microsoft.com/office/officeart/2005/8/layout/matrix3"/>
    <dgm:cxn modelId="{7BA71AE2-844A-4C43-9F48-B1660B2FC686}" type="presParOf" srcId="{35B87842-1623-47A8-B7DB-460635F1D83F}" destId="{F742A9DB-855E-48B3-93C1-25FAEA9BE7AB}" srcOrd="3" destOrd="0" presId="urn:microsoft.com/office/officeart/2005/8/layout/matrix3"/>
    <dgm:cxn modelId="{3E83FBCA-2618-416A-B4AB-1B75F43563A3}" type="presParOf" srcId="{35B87842-1623-47A8-B7DB-460635F1D83F}" destId="{F96DD832-7AE1-4D45-BB48-9F02A350A2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19ABB-413B-4F39-928B-4F2E5EB25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001FCF-4910-4501-9DA1-AE10971B3EB7}">
      <dgm:prSet/>
      <dgm:spPr/>
      <dgm:t>
        <a:bodyPr/>
        <a:lstStyle/>
        <a:p>
          <a:r>
            <a:rPr lang="pt-BR"/>
            <a:t>Escolher o gráfico certo para o tipo de variável (categórica ou contínua).</a:t>
          </a:r>
          <a:endParaRPr lang="en-US"/>
        </a:p>
      </dgm:t>
    </dgm:pt>
    <dgm:pt modelId="{EF88C62B-BE4D-4061-BD87-2CD063E5B91C}" type="parTrans" cxnId="{758E4314-BF49-4CBC-ABD9-C87B53D1FAFF}">
      <dgm:prSet/>
      <dgm:spPr/>
      <dgm:t>
        <a:bodyPr/>
        <a:lstStyle/>
        <a:p>
          <a:endParaRPr lang="en-US"/>
        </a:p>
      </dgm:t>
    </dgm:pt>
    <dgm:pt modelId="{610EAF93-3CC1-44EB-BAEC-E99AA995E192}" type="sibTrans" cxnId="{758E4314-BF49-4CBC-ABD9-C87B53D1FAFF}">
      <dgm:prSet/>
      <dgm:spPr/>
      <dgm:t>
        <a:bodyPr/>
        <a:lstStyle/>
        <a:p>
          <a:endParaRPr lang="en-US"/>
        </a:p>
      </dgm:t>
    </dgm:pt>
    <dgm:pt modelId="{6FE39035-C515-4985-B302-422BF99ACC31}">
      <dgm:prSet/>
      <dgm:spPr/>
      <dgm:t>
        <a:bodyPr/>
        <a:lstStyle/>
        <a:p>
          <a:r>
            <a:rPr lang="pt-BR"/>
            <a:t>Usar títulos interpretativos.</a:t>
          </a:r>
          <a:endParaRPr lang="en-US"/>
        </a:p>
      </dgm:t>
    </dgm:pt>
    <dgm:pt modelId="{E2385026-6A83-4300-BF18-8DD9794D1AFB}" type="parTrans" cxnId="{6872D24B-0D61-416A-9EF3-191740DB4D32}">
      <dgm:prSet/>
      <dgm:spPr/>
      <dgm:t>
        <a:bodyPr/>
        <a:lstStyle/>
        <a:p>
          <a:endParaRPr lang="en-US"/>
        </a:p>
      </dgm:t>
    </dgm:pt>
    <dgm:pt modelId="{F871CD03-B96F-4058-B469-F5A30BA7C599}" type="sibTrans" cxnId="{6872D24B-0D61-416A-9EF3-191740DB4D32}">
      <dgm:prSet/>
      <dgm:spPr/>
      <dgm:t>
        <a:bodyPr/>
        <a:lstStyle/>
        <a:p>
          <a:endParaRPr lang="en-US"/>
        </a:p>
      </dgm:t>
    </dgm:pt>
    <dgm:pt modelId="{DB1FDEDB-C096-489A-946C-A5F965D5AA73}">
      <dgm:prSet/>
      <dgm:spPr/>
      <dgm:t>
        <a:bodyPr/>
        <a:lstStyle/>
        <a:p>
          <a:r>
            <a:rPr lang="pt-BR"/>
            <a:t>Que pergunta, o gráfico visa responder?</a:t>
          </a:r>
          <a:endParaRPr lang="en-US"/>
        </a:p>
      </dgm:t>
    </dgm:pt>
    <dgm:pt modelId="{A7FD58D2-46E2-458E-97AC-5C2E008C4E9F}" type="parTrans" cxnId="{6EFCC102-E0AB-4EFA-9364-A9F538AFF7FC}">
      <dgm:prSet/>
      <dgm:spPr/>
      <dgm:t>
        <a:bodyPr/>
        <a:lstStyle/>
        <a:p>
          <a:endParaRPr lang="en-US"/>
        </a:p>
      </dgm:t>
    </dgm:pt>
    <dgm:pt modelId="{DE861521-6C0F-4513-8FEC-FA9321B3A3FD}" type="sibTrans" cxnId="{6EFCC102-E0AB-4EFA-9364-A9F538AFF7FC}">
      <dgm:prSet/>
      <dgm:spPr/>
      <dgm:t>
        <a:bodyPr/>
        <a:lstStyle/>
        <a:p>
          <a:endParaRPr lang="en-US"/>
        </a:p>
      </dgm:t>
    </dgm:pt>
    <dgm:pt modelId="{5E650BDE-360D-4220-9B67-21E6F7E961C2}" type="pres">
      <dgm:prSet presAssocID="{6FE19ABB-413B-4F39-928B-4F2E5EB25ED5}" presName="root" presStyleCnt="0">
        <dgm:presLayoutVars>
          <dgm:dir/>
          <dgm:resizeHandles val="exact"/>
        </dgm:presLayoutVars>
      </dgm:prSet>
      <dgm:spPr/>
    </dgm:pt>
    <dgm:pt modelId="{F036EEA2-14AD-491C-9189-0E527517B251}" type="pres">
      <dgm:prSet presAssocID="{C4001FCF-4910-4501-9DA1-AE10971B3EB7}" presName="compNode" presStyleCnt="0"/>
      <dgm:spPr/>
    </dgm:pt>
    <dgm:pt modelId="{77396F0C-0CC0-460F-BACD-075BFB391EEA}" type="pres">
      <dgm:prSet presAssocID="{C4001FCF-4910-4501-9DA1-AE10971B3EB7}" presName="bgRect" presStyleLbl="bgShp" presStyleIdx="0" presStyleCnt="3"/>
      <dgm:spPr/>
    </dgm:pt>
    <dgm:pt modelId="{586411EC-B0DA-4BBF-AEAF-21C11893335A}" type="pres">
      <dgm:prSet presAssocID="{C4001FCF-4910-4501-9DA1-AE10971B3E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B64B2184-CD4E-4AF4-B069-BA8191D8F334}" type="pres">
      <dgm:prSet presAssocID="{C4001FCF-4910-4501-9DA1-AE10971B3EB7}" presName="spaceRect" presStyleCnt="0"/>
      <dgm:spPr/>
    </dgm:pt>
    <dgm:pt modelId="{D0E98BD5-57AD-44ED-B208-1D5C5C6FFA16}" type="pres">
      <dgm:prSet presAssocID="{C4001FCF-4910-4501-9DA1-AE10971B3EB7}" presName="parTx" presStyleLbl="revTx" presStyleIdx="0" presStyleCnt="3">
        <dgm:presLayoutVars>
          <dgm:chMax val="0"/>
          <dgm:chPref val="0"/>
        </dgm:presLayoutVars>
      </dgm:prSet>
      <dgm:spPr/>
    </dgm:pt>
    <dgm:pt modelId="{AB3804B7-9551-4B06-82C7-F78F247FD07F}" type="pres">
      <dgm:prSet presAssocID="{610EAF93-3CC1-44EB-BAEC-E99AA995E192}" presName="sibTrans" presStyleCnt="0"/>
      <dgm:spPr/>
    </dgm:pt>
    <dgm:pt modelId="{B463CC83-614A-461C-97E2-DDADE075A99D}" type="pres">
      <dgm:prSet presAssocID="{6FE39035-C515-4985-B302-422BF99ACC31}" presName="compNode" presStyleCnt="0"/>
      <dgm:spPr/>
    </dgm:pt>
    <dgm:pt modelId="{10C97B37-DAAB-4AD5-873F-93F2F999F13A}" type="pres">
      <dgm:prSet presAssocID="{6FE39035-C515-4985-B302-422BF99ACC31}" presName="bgRect" presStyleLbl="bgShp" presStyleIdx="1" presStyleCnt="3"/>
      <dgm:spPr/>
    </dgm:pt>
    <dgm:pt modelId="{F84A0724-E2E1-423D-A226-C693EE466001}" type="pres">
      <dgm:prSet presAssocID="{6FE39035-C515-4985-B302-422BF99ACC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2314613-6FFA-44C4-BA33-D259E728186C}" type="pres">
      <dgm:prSet presAssocID="{6FE39035-C515-4985-B302-422BF99ACC31}" presName="spaceRect" presStyleCnt="0"/>
      <dgm:spPr/>
    </dgm:pt>
    <dgm:pt modelId="{F0A4F402-36A2-42F2-8B53-1C08EE9ADE6B}" type="pres">
      <dgm:prSet presAssocID="{6FE39035-C515-4985-B302-422BF99ACC31}" presName="parTx" presStyleLbl="revTx" presStyleIdx="1" presStyleCnt="3">
        <dgm:presLayoutVars>
          <dgm:chMax val="0"/>
          <dgm:chPref val="0"/>
        </dgm:presLayoutVars>
      </dgm:prSet>
      <dgm:spPr/>
    </dgm:pt>
    <dgm:pt modelId="{65E22735-AC27-4F0F-9C88-FC9C382CDC07}" type="pres">
      <dgm:prSet presAssocID="{F871CD03-B96F-4058-B469-F5A30BA7C599}" presName="sibTrans" presStyleCnt="0"/>
      <dgm:spPr/>
    </dgm:pt>
    <dgm:pt modelId="{CF391BCF-38FD-47E0-9EDC-94293946C352}" type="pres">
      <dgm:prSet presAssocID="{DB1FDEDB-C096-489A-946C-A5F965D5AA73}" presName="compNode" presStyleCnt="0"/>
      <dgm:spPr/>
    </dgm:pt>
    <dgm:pt modelId="{83DFB4E8-EE18-42C1-8931-337E33C4A724}" type="pres">
      <dgm:prSet presAssocID="{DB1FDEDB-C096-489A-946C-A5F965D5AA73}" presName="bgRect" presStyleLbl="bgShp" presStyleIdx="2" presStyleCnt="3"/>
      <dgm:spPr/>
    </dgm:pt>
    <dgm:pt modelId="{0491194B-3B8D-4345-BD0B-A2812EF83D78}" type="pres">
      <dgm:prSet presAssocID="{DB1FDEDB-C096-489A-946C-A5F965D5AA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8A62C03-932D-4F96-B222-A2DA6ACA11D1}" type="pres">
      <dgm:prSet presAssocID="{DB1FDEDB-C096-489A-946C-A5F965D5AA73}" presName="spaceRect" presStyleCnt="0"/>
      <dgm:spPr/>
    </dgm:pt>
    <dgm:pt modelId="{80468392-EC7F-4700-B665-DD541D179522}" type="pres">
      <dgm:prSet presAssocID="{DB1FDEDB-C096-489A-946C-A5F965D5AA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FCC102-E0AB-4EFA-9364-A9F538AFF7FC}" srcId="{6FE19ABB-413B-4F39-928B-4F2E5EB25ED5}" destId="{DB1FDEDB-C096-489A-946C-A5F965D5AA73}" srcOrd="2" destOrd="0" parTransId="{A7FD58D2-46E2-458E-97AC-5C2E008C4E9F}" sibTransId="{DE861521-6C0F-4513-8FEC-FA9321B3A3FD}"/>
    <dgm:cxn modelId="{758E4314-BF49-4CBC-ABD9-C87B53D1FAFF}" srcId="{6FE19ABB-413B-4F39-928B-4F2E5EB25ED5}" destId="{C4001FCF-4910-4501-9DA1-AE10971B3EB7}" srcOrd="0" destOrd="0" parTransId="{EF88C62B-BE4D-4061-BD87-2CD063E5B91C}" sibTransId="{610EAF93-3CC1-44EB-BAEC-E99AA995E192}"/>
    <dgm:cxn modelId="{C2E4A515-AD7D-45E2-8249-4C6AE5C407F9}" type="presOf" srcId="{6FE19ABB-413B-4F39-928B-4F2E5EB25ED5}" destId="{5E650BDE-360D-4220-9B67-21E6F7E961C2}" srcOrd="0" destOrd="0" presId="urn:microsoft.com/office/officeart/2018/2/layout/IconVerticalSolidList"/>
    <dgm:cxn modelId="{6872D24B-0D61-416A-9EF3-191740DB4D32}" srcId="{6FE19ABB-413B-4F39-928B-4F2E5EB25ED5}" destId="{6FE39035-C515-4985-B302-422BF99ACC31}" srcOrd="1" destOrd="0" parTransId="{E2385026-6A83-4300-BF18-8DD9794D1AFB}" sibTransId="{F871CD03-B96F-4058-B469-F5A30BA7C599}"/>
    <dgm:cxn modelId="{975D7F6E-3F15-41AF-96B9-9B9FACF2F906}" type="presOf" srcId="{C4001FCF-4910-4501-9DA1-AE10971B3EB7}" destId="{D0E98BD5-57AD-44ED-B208-1D5C5C6FFA16}" srcOrd="0" destOrd="0" presId="urn:microsoft.com/office/officeart/2018/2/layout/IconVerticalSolidList"/>
    <dgm:cxn modelId="{3CA58F7A-A892-4A4D-84AC-DA3FE1712109}" type="presOf" srcId="{6FE39035-C515-4985-B302-422BF99ACC31}" destId="{F0A4F402-36A2-42F2-8B53-1C08EE9ADE6B}" srcOrd="0" destOrd="0" presId="urn:microsoft.com/office/officeart/2018/2/layout/IconVerticalSolidList"/>
    <dgm:cxn modelId="{D133D37F-BE06-4325-8554-2D2B93559584}" type="presOf" srcId="{DB1FDEDB-C096-489A-946C-A5F965D5AA73}" destId="{80468392-EC7F-4700-B665-DD541D179522}" srcOrd="0" destOrd="0" presId="urn:microsoft.com/office/officeart/2018/2/layout/IconVerticalSolidList"/>
    <dgm:cxn modelId="{CCCE97CE-37CF-40FE-89FA-013699F5B4CE}" type="presParOf" srcId="{5E650BDE-360D-4220-9B67-21E6F7E961C2}" destId="{F036EEA2-14AD-491C-9189-0E527517B251}" srcOrd="0" destOrd="0" presId="urn:microsoft.com/office/officeart/2018/2/layout/IconVerticalSolidList"/>
    <dgm:cxn modelId="{8F55B5C3-6FAA-4BFF-A49B-D961120718CE}" type="presParOf" srcId="{F036EEA2-14AD-491C-9189-0E527517B251}" destId="{77396F0C-0CC0-460F-BACD-075BFB391EEA}" srcOrd="0" destOrd="0" presId="urn:microsoft.com/office/officeart/2018/2/layout/IconVerticalSolidList"/>
    <dgm:cxn modelId="{125642B3-8142-4044-8DAF-4446635DFCF2}" type="presParOf" srcId="{F036EEA2-14AD-491C-9189-0E527517B251}" destId="{586411EC-B0DA-4BBF-AEAF-21C11893335A}" srcOrd="1" destOrd="0" presId="urn:microsoft.com/office/officeart/2018/2/layout/IconVerticalSolidList"/>
    <dgm:cxn modelId="{B07C4ACC-0583-4F13-A56F-72CE31595469}" type="presParOf" srcId="{F036EEA2-14AD-491C-9189-0E527517B251}" destId="{B64B2184-CD4E-4AF4-B069-BA8191D8F334}" srcOrd="2" destOrd="0" presId="urn:microsoft.com/office/officeart/2018/2/layout/IconVerticalSolidList"/>
    <dgm:cxn modelId="{BAF2EBFB-7753-46CA-A3CC-916A7511395A}" type="presParOf" srcId="{F036EEA2-14AD-491C-9189-0E527517B251}" destId="{D0E98BD5-57AD-44ED-B208-1D5C5C6FFA16}" srcOrd="3" destOrd="0" presId="urn:microsoft.com/office/officeart/2018/2/layout/IconVerticalSolidList"/>
    <dgm:cxn modelId="{D17BBD49-2F13-4956-9460-118193DDDB94}" type="presParOf" srcId="{5E650BDE-360D-4220-9B67-21E6F7E961C2}" destId="{AB3804B7-9551-4B06-82C7-F78F247FD07F}" srcOrd="1" destOrd="0" presId="urn:microsoft.com/office/officeart/2018/2/layout/IconVerticalSolidList"/>
    <dgm:cxn modelId="{909D0B6D-E537-4796-B9DB-2047193852BC}" type="presParOf" srcId="{5E650BDE-360D-4220-9B67-21E6F7E961C2}" destId="{B463CC83-614A-461C-97E2-DDADE075A99D}" srcOrd="2" destOrd="0" presId="urn:microsoft.com/office/officeart/2018/2/layout/IconVerticalSolidList"/>
    <dgm:cxn modelId="{4FF5B721-C891-4218-8974-DF6DCAA242FF}" type="presParOf" srcId="{B463CC83-614A-461C-97E2-DDADE075A99D}" destId="{10C97B37-DAAB-4AD5-873F-93F2F999F13A}" srcOrd="0" destOrd="0" presId="urn:microsoft.com/office/officeart/2018/2/layout/IconVerticalSolidList"/>
    <dgm:cxn modelId="{3A7A70D5-F984-4018-9AAE-486CFB223E93}" type="presParOf" srcId="{B463CC83-614A-461C-97E2-DDADE075A99D}" destId="{F84A0724-E2E1-423D-A226-C693EE466001}" srcOrd="1" destOrd="0" presId="urn:microsoft.com/office/officeart/2018/2/layout/IconVerticalSolidList"/>
    <dgm:cxn modelId="{4371024F-3A28-4BF3-A869-743CE1D3B150}" type="presParOf" srcId="{B463CC83-614A-461C-97E2-DDADE075A99D}" destId="{B2314613-6FFA-44C4-BA33-D259E728186C}" srcOrd="2" destOrd="0" presId="urn:microsoft.com/office/officeart/2018/2/layout/IconVerticalSolidList"/>
    <dgm:cxn modelId="{BD3FC9F2-663F-4527-AB93-4BB6304C5CA6}" type="presParOf" srcId="{B463CC83-614A-461C-97E2-DDADE075A99D}" destId="{F0A4F402-36A2-42F2-8B53-1C08EE9ADE6B}" srcOrd="3" destOrd="0" presId="urn:microsoft.com/office/officeart/2018/2/layout/IconVerticalSolidList"/>
    <dgm:cxn modelId="{AD0B9BFC-18B1-46EF-A58F-0EBF99100A1B}" type="presParOf" srcId="{5E650BDE-360D-4220-9B67-21E6F7E961C2}" destId="{65E22735-AC27-4F0F-9C88-FC9C382CDC07}" srcOrd="3" destOrd="0" presId="urn:microsoft.com/office/officeart/2018/2/layout/IconVerticalSolidList"/>
    <dgm:cxn modelId="{DAE37966-DA69-4BC3-8730-B76961337A66}" type="presParOf" srcId="{5E650BDE-360D-4220-9B67-21E6F7E961C2}" destId="{CF391BCF-38FD-47E0-9EDC-94293946C352}" srcOrd="4" destOrd="0" presId="urn:microsoft.com/office/officeart/2018/2/layout/IconVerticalSolidList"/>
    <dgm:cxn modelId="{2F549308-E843-400C-924E-E37F255E4683}" type="presParOf" srcId="{CF391BCF-38FD-47E0-9EDC-94293946C352}" destId="{83DFB4E8-EE18-42C1-8931-337E33C4A724}" srcOrd="0" destOrd="0" presId="urn:microsoft.com/office/officeart/2018/2/layout/IconVerticalSolidList"/>
    <dgm:cxn modelId="{C3E53496-D5C9-4D7F-975B-670B74DA50A1}" type="presParOf" srcId="{CF391BCF-38FD-47E0-9EDC-94293946C352}" destId="{0491194B-3B8D-4345-BD0B-A2812EF83D78}" srcOrd="1" destOrd="0" presId="urn:microsoft.com/office/officeart/2018/2/layout/IconVerticalSolidList"/>
    <dgm:cxn modelId="{8FCC6863-39B8-49A6-B008-0CCA4DE09C9D}" type="presParOf" srcId="{CF391BCF-38FD-47E0-9EDC-94293946C352}" destId="{38A62C03-932D-4F96-B222-A2DA6ACA11D1}" srcOrd="2" destOrd="0" presId="urn:microsoft.com/office/officeart/2018/2/layout/IconVerticalSolidList"/>
    <dgm:cxn modelId="{00862A7C-11D8-465C-B87A-6D2D9D139AEE}" type="presParOf" srcId="{CF391BCF-38FD-47E0-9EDC-94293946C352}" destId="{80468392-EC7F-4700-B665-DD541D179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97B19-011F-4AFF-B40F-D81BD44BBB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92B0A6-FFFF-4594-BE52-97950D29CA96}">
      <dgm:prSet/>
      <dgm:spPr/>
      <dgm:t>
        <a:bodyPr/>
        <a:lstStyle/>
        <a:p>
          <a:r>
            <a:rPr lang="pt-BR"/>
            <a:t>✔ Barras: comparar categorias</a:t>
          </a:r>
          <a:endParaRPr lang="en-US"/>
        </a:p>
      </dgm:t>
    </dgm:pt>
    <dgm:pt modelId="{E29C9218-89FC-4187-B3D0-D15C1F9EF403}" type="parTrans" cxnId="{9BA14532-61E5-439A-9B9B-D8699F6C9EF5}">
      <dgm:prSet/>
      <dgm:spPr/>
      <dgm:t>
        <a:bodyPr/>
        <a:lstStyle/>
        <a:p>
          <a:endParaRPr lang="en-US"/>
        </a:p>
      </dgm:t>
    </dgm:pt>
    <dgm:pt modelId="{6A8C95B0-0344-4039-B53A-42EE6554093C}" type="sibTrans" cxnId="{9BA14532-61E5-439A-9B9B-D8699F6C9EF5}">
      <dgm:prSet/>
      <dgm:spPr/>
      <dgm:t>
        <a:bodyPr/>
        <a:lstStyle/>
        <a:p>
          <a:endParaRPr lang="en-US"/>
        </a:p>
      </dgm:t>
    </dgm:pt>
    <dgm:pt modelId="{AE8C69FF-F862-492B-AD6F-5D2930DFDCBB}">
      <dgm:prSet/>
      <dgm:spPr/>
      <dgm:t>
        <a:bodyPr/>
        <a:lstStyle/>
        <a:p>
          <a:r>
            <a:rPr lang="pt-BR"/>
            <a:t>✔ Dispersão: mostrar relação entre variáveis</a:t>
          </a:r>
          <a:endParaRPr lang="en-US"/>
        </a:p>
      </dgm:t>
    </dgm:pt>
    <dgm:pt modelId="{CEA8A013-79F0-4555-88E9-848AD61D8173}" type="parTrans" cxnId="{503E6EC9-893E-40CE-A95E-80907A2DE599}">
      <dgm:prSet/>
      <dgm:spPr/>
      <dgm:t>
        <a:bodyPr/>
        <a:lstStyle/>
        <a:p>
          <a:endParaRPr lang="en-US"/>
        </a:p>
      </dgm:t>
    </dgm:pt>
    <dgm:pt modelId="{A2456892-374A-4689-AE98-A1A2A0BAC9C0}" type="sibTrans" cxnId="{503E6EC9-893E-40CE-A95E-80907A2DE599}">
      <dgm:prSet/>
      <dgm:spPr/>
      <dgm:t>
        <a:bodyPr/>
        <a:lstStyle/>
        <a:p>
          <a:endParaRPr lang="en-US"/>
        </a:p>
      </dgm:t>
    </dgm:pt>
    <dgm:pt modelId="{EAB74AF5-8B0D-4C5F-B8A9-FBE37E75DE27}">
      <dgm:prSet/>
      <dgm:spPr/>
      <dgm:t>
        <a:bodyPr/>
        <a:lstStyle/>
        <a:p>
          <a:r>
            <a:rPr lang="pt-BR"/>
            <a:t>✔ Histogramas: entender distribuições</a:t>
          </a:r>
          <a:endParaRPr lang="en-US"/>
        </a:p>
      </dgm:t>
    </dgm:pt>
    <dgm:pt modelId="{1FBDE09A-6C6E-4A3A-8696-AA310540569A}" type="parTrans" cxnId="{60553BE6-203C-4D7A-9DBD-0EAED80B39D4}">
      <dgm:prSet/>
      <dgm:spPr/>
      <dgm:t>
        <a:bodyPr/>
        <a:lstStyle/>
        <a:p>
          <a:endParaRPr lang="en-US"/>
        </a:p>
      </dgm:t>
    </dgm:pt>
    <dgm:pt modelId="{DA70C992-7299-4982-A381-55ECE7B08779}" type="sibTrans" cxnId="{60553BE6-203C-4D7A-9DBD-0EAED80B39D4}">
      <dgm:prSet/>
      <dgm:spPr/>
      <dgm:t>
        <a:bodyPr/>
        <a:lstStyle/>
        <a:p>
          <a:endParaRPr lang="en-US"/>
        </a:p>
      </dgm:t>
    </dgm:pt>
    <dgm:pt modelId="{4A26E312-4425-4368-A49D-02E346216F9B}">
      <dgm:prSet/>
      <dgm:spPr/>
      <dgm:t>
        <a:bodyPr/>
        <a:lstStyle/>
        <a:p>
          <a:r>
            <a:rPr lang="pt-BR"/>
            <a:t>→ Use o gráfico como ferramenta de decisão, não decoração.</a:t>
          </a:r>
          <a:endParaRPr lang="en-US"/>
        </a:p>
      </dgm:t>
    </dgm:pt>
    <dgm:pt modelId="{B6382485-C7E9-495C-B997-589422BB3C5B}" type="parTrans" cxnId="{F76B5ECD-AFFF-40D3-9624-CB63682F2967}">
      <dgm:prSet/>
      <dgm:spPr/>
      <dgm:t>
        <a:bodyPr/>
        <a:lstStyle/>
        <a:p>
          <a:endParaRPr lang="en-US"/>
        </a:p>
      </dgm:t>
    </dgm:pt>
    <dgm:pt modelId="{653A769E-D2F8-4441-8520-0CDB235B965E}" type="sibTrans" cxnId="{F76B5ECD-AFFF-40D3-9624-CB63682F2967}">
      <dgm:prSet/>
      <dgm:spPr/>
      <dgm:t>
        <a:bodyPr/>
        <a:lstStyle/>
        <a:p>
          <a:endParaRPr lang="en-US"/>
        </a:p>
      </dgm:t>
    </dgm:pt>
    <dgm:pt modelId="{EE3C0AC5-6EAA-434F-BF24-00C9A8B47A9C}" type="pres">
      <dgm:prSet presAssocID="{1C497B19-011F-4AFF-B40F-D81BD44BBBE8}" presName="root" presStyleCnt="0">
        <dgm:presLayoutVars>
          <dgm:dir/>
          <dgm:resizeHandles val="exact"/>
        </dgm:presLayoutVars>
      </dgm:prSet>
      <dgm:spPr/>
    </dgm:pt>
    <dgm:pt modelId="{5C14D7C4-BB9D-4B8E-8C66-D7E68061D6B0}" type="pres">
      <dgm:prSet presAssocID="{E792B0A6-FFFF-4594-BE52-97950D29CA96}" presName="compNode" presStyleCnt="0"/>
      <dgm:spPr/>
    </dgm:pt>
    <dgm:pt modelId="{2DBE8878-FB83-4444-A0C9-8ED9EEA001E8}" type="pres">
      <dgm:prSet presAssocID="{E792B0A6-FFFF-4594-BE52-97950D29CA96}" presName="bgRect" presStyleLbl="bgShp" presStyleIdx="0" presStyleCnt="4"/>
      <dgm:spPr/>
    </dgm:pt>
    <dgm:pt modelId="{1C010E6E-B791-489D-9FB4-3530E27F293D}" type="pres">
      <dgm:prSet presAssocID="{E792B0A6-FFFF-4594-BE52-97950D29CA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BAC6C2-5CC6-4522-9BFE-F2A6220FC4EF}" type="pres">
      <dgm:prSet presAssocID="{E792B0A6-FFFF-4594-BE52-97950D29CA96}" presName="spaceRect" presStyleCnt="0"/>
      <dgm:spPr/>
    </dgm:pt>
    <dgm:pt modelId="{E98C19BE-33DE-4937-B974-0FDF584CDAE2}" type="pres">
      <dgm:prSet presAssocID="{E792B0A6-FFFF-4594-BE52-97950D29CA96}" presName="parTx" presStyleLbl="revTx" presStyleIdx="0" presStyleCnt="4">
        <dgm:presLayoutVars>
          <dgm:chMax val="0"/>
          <dgm:chPref val="0"/>
        </dgm:presLayoutVars>
      </dgm:prSet>
      <dgm:spPr/>
    </dgm:pt>
    <dgm:pt modelId="{8E2F4B39-D0A8-4E23-B912-57D2E168CD60}" type="pres">
      <dgm:prSet presAssocID="{6A8C95B0-0344-4039-B53A-42EE6554093C}" presName="sibTrans" presStyleCnt="0"/>
      <dgm:spPr/>
    </dgm:pt>
    <dgm:pt modelId="{C012EADA-BC95-445E-A906-2AB8FB30D8BE}" type="pres">
      <dgm:prSet presAssocID="{AE8C69FF-F862-492B-AD6F-5D2930DFDCBB}" presName="compNode" presStyleCnt="0"/>
      <dgm:spPr/>
    </dgm:pt>
    <dgm:pt modelId="{C5FBD988-6035-405A-973E-DEC8F86C007D}" type="pres">
      <dgm:prSet presAssocID="{AE8C69FF-F862-492B-AD6F-5D2930DFDCBB}" presName="bgRect" presStyleLbl="bgShp" presStyleIdx="1" presStyleCnt="4"/>
      <dgm:spPr/>
    </dgm:pt>
    <dgm:pt modelId="{F9AA919A-CD3B-4C0C-8A45-E80DA090DDE2}" type="pres">
      <dgm:prSet presAssocID="{AE8C69FF-F862-492B-AD6F-5D2930DFDC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6478B3A-076B-4175-B688-0E2DE38D5BC5}" type="pres">
      <dgm:prSet presAssocID="{AE8C69FF-F862-492B-AD6F-5D2930DFDCBB}" presName="spaceRect" presStyleCnt="0"/>
      <dgm:spPr/>
    </dgm:pt>
    <dgm:pt modelId="{294B0DE1-4914-4819-9F50-F99D8C27272E}" type="pres">
      <dgm:prSet presAssocID="{AE8C69FF-F862-492B-AD6F-5D2930DFDCBB}" presName="parTx" presStyleLbl="revTx" presStyleIdx="1" presStyleCnt="4">
        <dgm:presLayoutVars>
          <dgm:chMax val="0"/>
          <dgm:chPref val="0"/>
        </dgm:presLayoutVars>
      </dgm:prSet>
      <dgm:spPr/>
    </dgm:pt>
    <dgm:pt modelId="{EBB42A17-40C3-402C-B72D-63F9AE7BC150}" type="pres">
      <dgm:prSet presAssocID="{A2456892-374A-4689-AE98-A1A2A0BAC9C0}" presName="sibTrans" presStyleCnt="0"/>
      <dgm:spPr/>
    </dgm:pt>
    <dgm:pt modelId="{064D1BC1-EEF6-4FDA-8FFA-20E193DE2637}" type="pres">
      <dgm:prSet presAssocID="{EAB74AF5-8B0D-4C5F-B8A9-FBE37E75DE27}" presName="compNode" presStyleCnt="0"/>
      <dgm:spPr/>
    </dgm:pt>
    <dgm:pt modelId="{918757D8-C262-456E-95AC-7B84242EB039}" type="pres">
      <dgm:prSet presAssocID="{EAB74AF5-8B0D-4C5F-B8A9-FBE37E75DE27}" presName="bgRect" presStyleLbl="bgShp" presStyleIdx="2" presStyleCnt="4"/>
      <dgm:spPr/>
    </dgm:pt>
    <dgm:pt modelId="{C0626A49-848C-4956-904B-0D00B689DA40}" type="pres">
      <dgm:prSet presAssocID="{EAB74AF5-8B0D-4C5F-B8A9-FBE37E75D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FAED86-8B51-45FA-9582-E62A16186199}" type="pres">
      <dgm:prSet presAssocID="{EAB74AF5-8B0D-4C5F-B8A9-FBE37E75DE27}" presName="spaceRect" presStyleCnt="0"/>
      <dgm:spPr/>
    </dgm:pt>
    <dgm:pt modelId="{4B553C88-36F4-4C4F-809C-B7A9A228F1CA}" type="pres">
      <dgm:prSet presAssocID="{EAB74AF5-8B0D-4C5F-B8A9-FBE37E75DE27}" presName="parTx" presStyleLbl="revTx" presStyleIdx="2" presStyleCnt="4">
        <dgm:presLayoutVars>
          <dgm:chMax val="0"/>
          <dgm:chPref val="0"/>
        </dgm:presLayoutVars>
      </dgm:prSet>
      <dgm:spPr/>
    </dgm:pt>
    <dgm:pt modelId="{F4F4CF64-2B0F-4787-BAD1-00CAB94844F4}" type="pres">
      <dgm:prSet presAssocID="{DA70C992-7299-4982-A381-55ECE7B08779}" presName="sibTrans" presStyleCnt="0"/>
      <dgm:spPr/>
    </dgm:pt>
    <dgm:pt modelId="{9C7637B4-181E-466D-A73D-6275A199EB00}" type="pres">
      <dgm:prSet presAssocID="{4A26E312-4425-4368-A49D-02E346216F9B}" presName="compNode" presStyleCnt="0"/>
      <dgm:spPr/>
    </dgm:pt>
    <dgm:pt modelId="{C9B15172-0E3B-40A5-B423-B75F45532704}" type="pres">
      <dgm:prSet presAssocID="{4A26E312-4425-4368-A49D-02E346216F9B}" presName="bgRect" presStyleLbl="bgShp" presStyleIdx="3" presStyleCnt="4"/>
      <dgm:spPr/>
    </dgm:pt>
    <dgm:pt modelId="{D5CB32B7-B32B-4EB8-9EDD-0DD65D9F1DA7}" type="pres">
      <dgm:prSet presAssocID="{4A26E312-4425-4368-A49D-02E346216F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tura"/>
        </a:ext>
      </dgm:extLst>
    </dgm:pt>
    <dgm:pt modelId="{6F330F82-BBC5-4561-A833-46E4F7DAFBF5}" type="pres">
      <dgm:prSet presAssocID="{4A26E312-4425-4368-A49D-02E346216F9B}" presName="spaceRect" presStyleCnt="0"/>
      <dgm:spPr/>
    </dgm:pt>
    <dgm:pt modelId="{52AC6069-16F3-4CAC-A998-70758B34F435}" type="pres">
      <dgm:prSet presAssocID="{4A26E312-4425-4368-A49D-02E346216F9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F34524-481F-4D2C-90E1-C220E4093ACF}" type="presOf" srcId="{1C497B19-011F-4AFF-B40F-D81BD44BBBE8}" destId="{EE3C0AC5-6EAA-434F-BF24-00C9A8B47A9C}" srcOrd="0" destOrd="0" presId="urn:microsoft.com/office/officeart/2018/2/layout/IconVerticalSolidList"/>
    <dgm:cxn modelId="{9BA14532-61E5-439A-9B9B-D8699F6C9EF5}" srcId="{1C497B19-011F-4AFF-B40F-D81BD44BBBE8}" destId="{E792B0A6-FFFF-4594-BE52-97950D29CA96}" srcOrd="0" destOrd="0" parTransId="{E29C9218-89FC-4187-B3D0-D15C1F9EF403}" sibTransId="{6A8C95B0-0344-4039-B53A-42EE6554093C}"/>
    <dgm:cxn modelId="{D7AB493B-1A51-4B4A-A517-3376D08F2D9E}" type="presOf" srcId="{AE8C69FF-F862-492B-AD6F-5D2930DFDCBB}" destId="{294B0DE1-4914-4819-9F50-F99D8C27272E}" srcOrd="0" destOrd="0" presId="urn:microsoft.com/office/officeart/2018/2/layout/IconVerticalSolidList"/>
    <dgm:cxn modelId="{42051D72-8680-45CC-8BD0-B08F65DF2CAE}" type="presOf" srcId="{4A26E312-4425-4368-A49D-02E346216F9B}" destId="{52AC6069-16F3-4CAC-A998-70758B34F435}" srcOrd="0" destOrd="0" presId="urn:microsoft.com/office/officeart/2018/2/layout/IconVerticalSolidList"/>
    <dgm:cxn modelId="{32AEAAA4-3931-48B7-A6A2-C7FBC1222110}" type="presOf" srcId="{EAB74AF5-8B0D-4C5F-B8A9-FBE37E75DE27}" destId="{4B553C88-36F4-4C4F-809C-B7A9A228F1CA}" srcOrd="0" destOrd="0" presId="urn:microsoft.com/office/officeart/2018/2/layout/IconVerticalSolidList"/>
    <dgm:cxn modelId="{503E6EC9-893E-40CE-A95E-80907A2DE599}" srcId="{1C497B19-011F-4AFF-B40F-D81BD44BBBE8}" destId="{AE8C69FF-F862-492B-AD6F-5D2930DFDCBB}" srcOrd="1" destOrd="0" parTransId="{CEA8A013-79F0-4555-88E9-848AD61D8173}" sibTransId="{A2456892-374A-4689-AE98-A1A2A0BAC9C0}"/>
    <dgm:cxn modelId="{F76B5ECD-AFFF-40D3-9624-CB63682F2967}" srcId="{1C497B19-011F-4AFF-B40F-D81BD44BBBE8}" destId="{4A26E312-4425-4368-A49D-02E346216F9B}" srcOrd="3" destOrd="0" parTransId="{B6382485-C7E9-495C-B997-589422BB3C5B}" sibTransId="{653A769E-D2F8-4441-8520-0CDB235B965E}"/>
    <dgm:cxn modelId="{60553BE6-203C-4D7A-9DBD-0EAED80B39D4}" srcId="{1C497B19-011F-4AFF-B40F-D81BD44BBBE8}" destId="{EAB74AF5-8B0D-4C5F-B8A9-FBE37E75DE27}" srcOrd="2" destOrd="0" parTransId="{1FBDE09A-6C6E-4A3A-8696-AA310540569A}" sibTransId="{DA70C992-7299-4982-A381-55ECE7B08779}"/>
    <dgm:cxn modelId="{A2DDAAFF-52B7-4D5A-84B0-F0678D76A925}" type="presOf" srcId="{E792B0A6-FFFF-4594-BE52-97950D29CA96}" destId="{E98C19BE-33DE-4937-B974-0FDF584CDAE2}" srcOrd="0" destOrd="0" presId="urn:microsoft.com/office/officeart/2018/2/layout/IconVerticalSolidList"/>
    <dgm:cxn modelId="{BE842477-A102-4115-9D3B-533EBDECA433}" type="presParOf" srcId="{EE3C0AC5-6EAA-434F-BF24-00C9A8B47A9C}" destId="{5C14D7C4-BB9D-4B8E-8C66-D7E68061D6B0}" srcOrd="0" destOrd="0" presId="urn:microsoft.com/office/officeart/2018/2/layout/IconVerticalSolidList"/>
    <dgm:cxn modelId="{0C8B9E96-6D2D-4C9C-9387-9842474A0248}" type="presParOf" srcId="{5C14D7C4-BB9D-4B8E-8C66-D7E68061D6B0}" destId="{2DBE8878-FB83-4444-A0C9-8ED9EEA001E8}" srcOrd="0" destOrd="0" presId="urn:microsoft.com/office/officeart/2018/2/layout/IconVerticalSolidList"/>
    <dgm:cxn modelId="{3E6B7BCD-5347-4470-8076-9608939EB924}" type="presParOf" srcId="{5C14D7C4-BB9D-4B8E-8C66-D7E68061D6B0}" destId="{1C010E6E-B791-489D-9FB4-3530E27F293D}" srcOrd="1" destOrd="0" presId="urn:microsoft.com/office/officeart/2018/2/layout/IconVerticalSolidList"/>
    <dgm:cxn modelId="{7993CED1-E4ED-489F-A3BA-30F51A4E3C12}" type="presParOf" srcId="{5C14D7C4-BB9D-4B8E-8C66-D7E68061D6B0}" destId="{ACBAC6C2-5CC6-4522-9BFE-F2A6220FC4EF}" srcOrd="2" destOrd="0" presId="urn:microsoft.com/office/officeart/2018/2/layout/IconVerticalSolidList"/>
    <dgm:cxn modelId="{4CB9C4F9-AE90-4E63-9FC7-D4D003BC3A21}" type="presParOf" srcId="{5C14D7C4-BB9D-4B8E-8C66-D7E68061D6B0}" destId="{E98C19BE-33DE-4937-B974-0FDF584CDAE2}" srcOrd="3" destOrd="0" presId="urn:microsoft.com/office/officeart/2018/2/layout/IconVerticalSolidList"/>
    <dgm:cxn modelId="{6E6AF25E-FAC4-47B8-95DA-7CE60D8ABAC7}" type="presParOf" srcId="{EE3C0AC5-6EAA-434F-BF24-00C9A8B47A9C}" destId="{8E2F4B39-D0A8-4E23-B912-57D2E168CD60}" srcOrd="1" destOrd="0" presId="urn:microsoft.com/office/officeart/2018/2/layout/IconVerticalSolidList"/>
    <dgm:cxn modelId="{28995D02-08EC-43D0-BDCB-EEBF6D96E6BC}" type="presParOf" srcId="{EE3C0AC5-6EAA-434F-BF24-00C9A8B47A9C}" destId="{C012EADA-BC95-445E-A906-2AB8FB30D8BE}" srcOrd="2" destOrd="0" presId="urn:microsoft.com/office/officeart/2018/2/layout/IconVerticalSolidList"/>
    <dgm:cxn modelId="{59179CC0-A104-4B3D-AE60-63042FA4259D}" type="presParOf" srcId="{C012EADA-BC95-445E-A906-2AB8FB30D8BE}" destId="{C5FBD988-6035-405A-973E-DEC8F86C007D}" srcOrd="0" destOrd="0" presId="urn:microsoft.com/office/officeart/2018/2/layout/IconVerticalSolidList"/>
    <dgm:cxn modelId="{483247B3-5D1C-4166-B1CB-71517457BD9E}" type="presParOf" srcId="{C012EADA-BC95-445E-A906-2AB8FB30D8BE}" destId="{F9AA919A-CD3B-4C0C-8A45-E80DA090DDE2}" srcOrd="1" destOrd="0" presId="urn:microsoft.com/office/officeart/2018/2/layout/IconVerticalSolidList"/>
    <dgm:cxn modelId="{BD0EC89D-0974-4C08-B0DC-C722F360857D}" type="presParOf" srcId="{C012EADA-BC95-445E-A906-2AB8FB30D8BE}" destId="{26478B3A-076B-4175-B688-0E2DE38D5BC5}" srcOrd="2" destOrd="0" presId="urn:microsoft.com/office/officeart/2018/2/layout/IconVerticalSolidList"/>
    <dgm:cxn modelId="{5C1CE45A-7665-4CA6-93B9-A240B080ADCE}" type="presParOf" srcId="{C012EADA-BC95-445E-A906-2AB8FB30D8BE}" destId="{294B0DE1-4914-4819-9F50-F99D8C27272E}" srcOrd="3" destOrd="0" presId="urn:microsoft.com/office/officeart/2018/2/layout/IconVerticalSolidList"/>
    <dgm:cxn modelId="{F50414CF-115F-4E51-8FFE-12F9EF61C552}" type="presParOf" srcId="{EE3C0AC5-6EAA-434F-BF24-00C9A8B47A9C}" destId="{EBB42A17-40C3-402C-B72D-63F9AE7BC150}" srcOrd="3" destOrd="0" presId="urn:microsoft.com/office/officeart/2018/2/layout/IconVerticalSolidList"/>
    <dgm:cxn modelId="{DFACED6F-EBF5-4B1A-BA8B-582C44039B47}" type="presParOf" srcId="{EE3C0AC5-6EAA-434F-BF24-00C9A8B47A9C}" destId="{064D1BC1-EEF6-4FDA-8FFA-20E193DE2637}" srcOrd="4" destOrd="0" presId="urn:microsoft.com/office/officeart/2018/2/layout/IconVerticalSolidList"/>
    <dgm:cxn modelId="{81812474-E861-4714-A172-44766C62755F}" type="presParOf" srcId="{064D1BC1-EEF6-4FDA-8FFA-20E193DE2637}" destId="{918757D8-C262-456E-95AC-7B84242EB039}" srcOrd="0" destOrd="0" presId="urn:microsoft.com/office/officeart/2018/2/layout/IconVerticalSolidList"/>
    <dgm:cxn modelId="{A4CD2B45-144E-4A37-8B69-D5E6B12087F7}" type="presParOf" srcId="{064D1BC1-EEF6-4FDA-8FFA-20E193DE2637}" destId="{C0626A49-848C-4956-904B-0D00B689DA40}" srcOrd="1" destOrd="0" presId="urn:microsoft.com/office/officeart/2018/2/layout/IconVerticalSolidList"/>
    <dgm:cxn modelId="{469E162B-8EF5-4EA8-8270-CDE9A732A040}" type="presParOf" srcId="{064D1BC1-EEF6-4FDA-8FFA-20E193DE2637}" destId="{43FAED86-8B51-45FA-9582-E62A16186199}" srcOrd="2" destOrd="0" presId="urn:microsoft.com/office/officeart/2018/2/layout/IconVerticalSolidList"/>
    <dgm:cxn modelId="{8B1E137E-E144-4D2D-89F3-E9B2460F755C}" type="presParOf" srcId="{064D1BC1-EEF6-4FDA-8FFA-20E193DE2637}" destId="{4B553C88-36F4-4C4F-809C-B7A9A228F1CA}" srcOrd="3" destOrd="0" presId="urn:microsoft.com/office/officeart/2018/2/layout/IconVerticalSolidList"/>
    <dgm:cxn modelId="{9165FF3C-9A39-4873-9A8A-CCB569BEC9B9}" type="presParOf" srcId="{EE3C0AC5-6EAA-434F-BF24-00C9A8B47A9C}" destId="{F4F4CF64-2B0F-4787-BAD1-00CAB94844F4}" srcOrd="5" destOrd="0" presId="urn:microsoft.com/office/officeart/2018/2/layout/IconVerticalSolidList"/>
    <dgm:cxn modelId="{563843E0-279C-4FA4-B1EE-730679C4228A}" type="presParOf" srcId="{EE3C0AC5-6EAA-434F-BF24-00C9A8B47A9C}" destId="{9C7637B4-181E-466D-A73D-6275A199EB00}" srcOrd="6" destOrd="0" presId="urn:microsoft.com/office/officeart/2018/2/layout/IconVerticalSolidList"/>
    <dgm:cxn modelId="{B563F241-EAF5-4D8D-BC76-7CB65A2514C8}" type="presParOf" srcId="{9C7637B4-181E-466D-A73D-6275A199EB00}" destId="{C9B15172-0E3B-40A5-B423-B75F45532704}" srcOrd="0" destOrd="0" presId="urn:microsoft.com/office/officeart/2018/2/layout/IconVerticalSolidList"/>
    <dgm:cxn modelId="{4BC9BFF5-4540-4D0E-98AD-8E7DA0A39177}" type="presParOf" srcId="{9C7637B4-181E-466D-A73D-6275A199EB00}" destId="{D5CB32B7-B32B-4EB8-9EDD-0DD65D9F1DA7}" srcOrd="1" destOrd="0" presId="urn:microsoft.com/office/officeart/2018/2/layout/IconVerticalSolidList"/>
    <dgm:cxn modelId="{F2F62E63-BFE5-4FC6-B844-4F552CBCEFA8}" type="presParOf" srcId="{9C7637B4-181E-466D-A73D-6275A199EB00}" destId="{6F330F82-BBC5-4561-A833-46E4F7DAFBF5}" srcOrd="2" destOrd="0" presId="urn:microsoft.com/office/officeart/2018/2/layout/IconVerticalSolidList"/>
    <dgm:cxn modelId="{5AE53D39-A41D-421A-9783-3AC04EAA8A80}" type="presParOf" srcId="{9C7637B4-181E-466D-A73D-6275A199EB00}" destId="{52AC6069-16F3-4CAC-A998-70758B34F4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CC75E-EDEE-43D6-B2E9-3A1C2F8DB7A9}">
      <dsp:nvSpPr>
        <dsp:cNvPr id="0" name=""/>
        <dsp:cNvSpPr/>
      </dsp:nvSpPr>
      <dsp:spPr>
        <a:xfrm>
          <a:off x="0" y="895997"/>
          <a:ext cx="4773168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1CF3B-8920-4A71-B68F-242DA6AD37DF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6BE5-A21F-4D2F-9C61-CD3D31DE4047}">
      <dsp:nvSpPr>
        <dsp:cNvPr id="0" name=""/>
        <dsp:cNvSpPr/>
      </dsp:nvSpPr>
      <dsp:spPr>
        <a:xfrm>
          <a:off x="1910542" y="895997"/>
          <a:ext cx="2862625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Ferramenta para entender, explorar e comunicar padrões de dados.</a:t>
          </a:r>
          <a:endParaRPr lang="en-US" sz="2300" kern="1200"/>
        </a:p>
      </dsp:txBody>
      <dsp:txXfrm>
        <a:off x="1910542" y="895997"/>
        <a:ext cx="2862625" cy="1654149"/>
      </dsp:txXfrm>
    </dsp:sp>
    <dsp:sp modelId="{BCDADD39-8247-4C6A-A143-616F72ED5F0C}">
      <dsp:nvSpPr>
        <dsp:cNvPr id="0" name=""/>
        <dsp:cNvSpPr/>
      </dsp:nvSpPr>
      <dsp:spPr>
        <a:xfrm>
          <a:off x="0" y="2963684"/>
          <a:ext cx="4773168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0D599-E07D-4146-9C27-74177AC644FC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669EE-9CDC-4F89-A433-75B3DB04A0B8}">
      <dsp:nvSpPr>
        <dsp:cNvPr id="0" name=""/>
        <dsp:cNvSpPr/>
      </dsp:nvSpPr>
      <dsp:spPr>
        <a:xfrm>
          <a:off x="1910542" y="2963684"/>
          <a:ext cx="2862625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Une estatística, design e narrativa visual.</a:t>
          </a:r>
          <a:endParaRPr lang="en-US" sz="2300" kern="1200"/>
        </a:p>
      </dsp:txBody>
      <dsp:txXfrm>
        <a:off x="1910542" y="2963684"/>
        <a:ext cx="2862625" cy="165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AB122-23AF-410B-932C-C051436A64B9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6E745-905A-4EA0-84B9-F32C050DE822}">
      <dsp:nvSpPr>
        <dsp:cNvPr id="0" name=""/>
        <dsp:cNvSpPr/>
      </dsp:nvSpPr>
      <dsp:spPr>
        <a:xfrm>
          <a:off x="0" y="0"/>
          <a:ext cx="4718785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500" kern="1200" noProof="0" dirty="0"/>
            <a:t>Gráficos certos geram decisões melhores. Gráficos errados confundem.</a:t>
          </a:r>
        </a:p>
      </dsp:txBody>
      <dsp:txXfrm>
        <a:off x="0" y="0"/>
        <a:ext cx="4718785" cy="2765367"/>
      </dsp:txXfrm>
    </dsp:sp>
    <dsp:sp modelId="{E8C1FC83-EE02-40FC-9CFD-2E31FF680F80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36D96-7F4F-4180-86B8-89F095D604D5}">
      <dsp:nvSpPr>
        <dsp:cNvPr id="0" name=""/>
        <dsp:cNvSpPr/>
      </dsp:nvSpPr>
      <dsp:spPr>
        <a:xfrm>
          <a:off x="0" y="2765367"/>
          <a:ext cx="4718785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500" kern="1200" noProof="0" dirty="0"/>
            <a:t>→ Nosso objetivo: traduzir dados em boas perguntas e respostas visuais.</a:t>
          </a:r>
        </a:p>
      </dsp:txBody>
      <dsp:txXfrm>
        <a:off x="0" y="2765367"/>
        <a:ext cx="4718785" cy="2765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32E0-9193-4C53-973C-180E6C9C65DF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E0BF4-0110-4EB7-B7DB-3B044449253B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- Categorias: Eletrônicos, Vestuário, Alimentos...</a:t>
          </a:r>
          <a:endParaRPr lang="en-US" sz="1800" kern="1200"/>
        </a:p>
      </dsp:txBody>
      <dsp:txXfrm>
        <a:off x="2479673" y="478140"/>
        <a:ext cx="1475545" cy="1475545"/>
      </dsp:txXfrm>
    </dsp:sp>
    <dsp:sp modelId="{FFFA42B7-6F9C-4E4A-90C8-B905390DF539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- Métricas: Vendas, Idade dos compradores, Renda mensal</a:t>
          </a:r>
          <a:endParaRPr lang="en-US" sz="1800" kern="1200"/>
        </a:p>
      </dsp:txBody>
      <dsp:txXfrm>
        <a:off x="4240651" y="478140"/>
        <a:ext cx="1475545" cy="1475545"/>
      </dsp:txXfrm>
    </dsp:sp>
    <dsp:sp modelId="{F742A9DB-855E-48B3-93C1-25FAEA9BE7AB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- Variável categórica: Região</a:t>
          </a:r>
          <a:endParaRPr lang="en-US" sz="1800" kern="1200"/>
        </a:p>
      </dsp:txBody>
      <dsp:txXfrm>
        <a:off x="2479673" y="2239118"/>
        <a:ext cx="1475545" cy="1475545"/>
      </dsp:txXfrm>
    </dsp:sp>
    <dsp:sp modelId="{F96DD832-7AE1-4D45-BB48-9F02A350A209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Com isso, exploramos gráficos aplicáveis ao contexto.</a:t>
          </a:r>
          <a:endParaRPr lang="en-US" sz="1800" kern="1200"/>
        </a:p>
      </dsp:txBody>
      <dsp:txXfrm>
        <a:off x="4240651" y="2239118"/>
        <a:ext cx="1475545" cy="1475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96F0C-0CC0-460F-BACD-075BFB391EEA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11EC-B0DA-4BBF-AEAF-21C11893335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98BD5-57AD-44ED-B208-1D5C5C6FFA16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Escolher o gráfico certo para o tipo de variável (categórica ou contínua).</a:t>
          </a:r>
          <a:endParaRPr lang="en-US" sz="2200" kern="1200"/>
        </a:p>
      </dsp:txBody>
      <dsp:txXfrm>
        <a:off x="1844034" y="682"/>
        <a:ext cx="2839914" cy="1596566"/>
      </dsp:txXfrm>
    </dsp:sp>
    <dsp:sp modelId="{10C97B37-DAAB-4AD5-873F-93F2F999F13A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A0724-E2E1-423D-A226-C693EE46600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4F402-36A2-42F2-8B53-1C08EE9ADE6B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Usar títulos interpretativos.</a:t>
          </a:r>
          <a:endParaRPr lang="en-US" sz="2200" kern="1200"/>
        </a:p>
      </dsp:txBody>
      <dsp:txXfrm>
        <a:off x="1844034" y="1996390"/>
        <a:ext cx="2839914" cy="1596566"/>
      </dsp:txXfrm>
    </dsp:sp>
    <dsp:sp modelId="{83DFB4E8-EE18-42C1-8931-337E33C4A724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194B-3B8D-4345-BD0B-A2812EF83D78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8392-EC7F-4700-B665-DD541D179522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Que pergunta, o gráfico visa responder?</a:t>
          </a:r>
          <a:endParaRPr lang="en-US" sz="2200" kern="1200"/>
        </a:p>
      </dsp:txBody>
      <dsp:txXfrm>
        <a:off x="1844034" y="3992098"/>
        <a:ext cx="2839914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E8878-FB83-4444-A0C9-8ED9EEA001E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10E6E-B791-489D-9FB4-3530E27F293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C19BE-33DE-4937-B974-0FDF584CDAE2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✔ Barras: comparar categorias</a:t>
          </a:r>
          <a:endParaRPr lang="en-US" sz="2100" kern="1200"/>
        </a:p>
      </dsp:txBody>
      <dsp:txXfrm>
        <a:off x="1339618" y="2288"/>
        <a:ext cx="3433549" cy="1159843"/>
      </dsp:txXfrm>
    </dsp:sp>
    <dsp:sp modelId="{C5FBD988-6035-405A-973E-DEC8F86C007D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A919A-CD3B-4C0C-8A45-E80DA090DDE2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B0DE1-4914-4819-9F50-F99D8C27272E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✔ Dispersão: mostrar relação entre variáveis</a:t>
          </a:r>
          <a:endParaRPr lang="en-US" sz="2100" kern="1200"/>
        </a:p>
      </dsp:txBody>
      <dsp:txXfrm>
        <a:off x="1339618" y="1452092"/>
        <a:ext cx="3433549" cy="1159843"/>
      </dsp:txXfrm>
    </dsp:sp>
    <dsp:sp modelId="{918757D8-C262-456E-95AC-7B84242EB039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26A49-848C-4956-904B-0D00B689DA4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53C88-36F4-4C4F-809C-B7A9A228F1CA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✔ Histogramas: entender distribuições</a:t>
          </a:r>
          <a:endParaRPr lang="en-US" sz="2100" kern="1200"/>
        </a:p>
      </dsp:txBody>
      <dsp:txXfrm>
        <a:off x="1339618" y="2901896"/>
        <a:ext cx="3433549" cy="1159843"/>
      </dsp:txXfrm>
    </dsp:sp>
    <dsp:sp modelId="{C9B15172-0E3B-40A5-B423-B75F45532704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B32B7-B32B-4EB8-9EDD-0DD65D9F1DA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C6069-16F3-4CAC-A998-70758B34F435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→ Use o gráfico como ferramenta de decisão, não decoração.</a:t>
          </a:r>
          <a:endParaRPr lang="en-US" sz="2100" kern="1200"/>
        </a:p>
      </dsp:txBody>
      <dsp:txXfrm>
        <a:off x="1339618" y="4351700"/>
        <a:ext cx="3433549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521"/>
            <a:ext cx="8229600" cy="1143000"/>
          </a:xfrm>
        </p:spPr>
        <p:txBody>
          <a:bodyPr/>
          <a:lstStyle/>
          <a:p>
            <a:pPr>
              <a:defRPr sz="3200" b="1"/>
            </a:pPr>
            <a:r>
              <a:rPr lang="pt-BR" noProof="0" dirty="0"/>
              <a:t>Análise </a:t>
            </a:r>
            <a:r>
              <a:rPr lang="pt-BR" dirty="0"/>
              <a:t>e </a:t>
            </a:r>
            <a:r>
              <a:rPr lang="pt-BR" noProof="0" dirty="0"/>
              <a:t>Visualização Dados </a:t>
            </a:r>
            <a:br>
              <a:rPr lang="pt-BR" noProof="0" dirty="0"/>
            </a:br>
            <a:r>
              <a:rPr lang="pt-BR" sz="2800" noProof="0" dirty="0"/>
              <a:t>Tipos de 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4366"/>
            <a:ext cx="8229600" cy="804797"/>
          </a:xfrm>
        </p:spPr>
        <p:txBody>
          <a:bodyPr/>
          <a:lstStyle/>
          <a:p>
            <a:pPr>
              <a:defRPr sz="2000">
                <a:latin typeface="Segoe UI"/>
              </a:defRPr>
            </a:pPr>
            <a:r>
              <a:rPr lang="pt-BR" noProof="0" dirty="0"/>
              <a:t>Aula prática de 10 minutos – como escolher e aplicar o gráfico certo com base em um conjunto de simples de vendas.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CB6B0BF5-B4DC-A409-0FF8-038293F0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F08F21-B8B2-B10F-C1C6-974D4C820495}"/>
              </a:ext>
            </a:extLst>
          </p:cNvPr>
          <p:cNvSpPr txBox="1">
            <a:spLocks/>
          </p:cNvSpPr>
          <p:nvPr/>
        </p:nvSpPr>
        <p:spPr>
          <a:xfrm>
            <a:off x="1" y="4418228"/>
            <a:ext cx="9144000" cy="63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 sz="2000">
                <a:latin typeface="Segoe UI"/>
              </a:defRPr>
            </a:pPr>
            <a:r>
              <a:rPr lang="pt-BR" sz="2400" dirty="0">
                <a:latin typeface="Segoe UI"/>
              </a:rPr>
              <a:t>Henrique Santos • Analista de Crédito e Prevenção à Fraude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509934"/>
            <a:ext cx="2702052" cy="4526280"/>
          </a:xfrm>
        </p:spPr>
        <p:txBody>
          <a:bodyPr>
            <a:normAutofit/>
          </a:bodyPr>
          <a:lstStyle/>
          <a:p>
            <a:pPr>
              <a:defRPr sz="3200" b="1"/>
            </a:pPr>
            <a:r>
              <a:rPr lang="pt-BR" sz="3500" noProof="0" dirty="0"/>
              <a:t>Resumo: O Gráfico Certo para a Pergunta Certa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C0C78BA3-5076-052D-5B40-C7A9E60F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163056"/>
            <a:ext cx="975360" cy="54864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E5F942-12B2-D168-C7F5-A2CFDE44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349213"/>
              </p:ext>
            </p:extLst>
          </p:nvPr>
        </p:nvGraphicFramePr>
        <p:xfrm>
          <a:off x="3992499" y="324612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pPr>
              <a:defRPr sz="3200" b="1"/>
            </a:pPr>
            <a:r>
              <a:rPr lang="pt-BR" sz="3200" noProof="0">
                <a:solidFill>
                  <a:srgbClr val="FFFFFF"/>
                </a:solidFill>
              </a:rPr>
              <a:t>Próximos Passos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defRPr sz="2000">
                <a:latin typeface="Segoe UI"/>
              </a:defRPr>
            </a:pPr>
            <a:r>
              <a:rPr lang="pt-BR" sz="2000" noProof="0" dirty="0"/>
              <a:t>Na próxima aula, vamos construir esses gráficos juntos em Python (junto com </a:t>
            </a:r>
            <a:r>
              <a:rPr lang="pt-BR" sz="2000" noProof="0" dirty="0" err="1"/>
              <a:t>jupyter</a:t>
            </a:r>
            <a:r>
              <a:rPr lang="pt-BR" sz="2000" noProof="0"/>
              <a:t> notebook), </a:t>
            </a:r>
            <a:r>
              <a:rPr lang="pt-BR" sz="2000" noProof="0" dirty="0"/>
              <a:t>com foco em automação, clareza e impacto visual.</a:t>
            </a:r>
          </a:p>
          <a:p>
            <a:pPr lvl="1">
              <a:defRPr sz="2000">
                <a:latin typeface="Segoe UI"/>
              </a:defRPr>
            </a:pPr>
            <a:r>
              <a:rPr lang="pt-BR" sz="1600" dirty="0"/>
              <a:t>Abrir um data set.</a:t>
            </a:r>
          </a:p>
          <a:p>
            <a:pPr lvl="1">
              <a:defRPr sz="2000">
                <a:latin typeface="Segoe UI"/>
              </a:defRPr>
            </a:pPr>
            <a:r>
              <a:rPr lang="pt-BR" sz="1600" noProof="0" dirty="0"/>
              <a:t>Associar as bibliotecas de visualização de dados.</a:t>
            </a:r>
          </a:p>
          <a:p>
            <a:pPr lvl="1">
              <a:defRPr sz="2000">
                <a:latin typeface="Segoe UI"/>
              </a:defRPr>
            </a:pPr>
            <a:r>
              <a:rPr lang="pt-BR" sz="1600" dirty="0"/>
              <a:t>Construir os gráficos.</a:t>
            </a:r>
          </a:p>
          <a:p>
            <a:pPr lvl="1">
              <a:defRPr sz="2000">
                <a:latin typeface="Segoe UI"/>
              </a:defRPr>
            </a:pPr>
            <a:r>
              <a:rPr lang="pt-BR" sz="1600" noProof="0" dirty="0"/>
              <a:t>Saber os parâmetros de personalização</a:t>
            </a:r>
            <a:r>
              <a:rPr lang="pt-BR" sz="1600" dirty="0"/>
              <a:t>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3648CEE3-A9B1-C1BD-2540-28C90316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4A0BA-0C02-7246-5610-F04C6B92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5487-8003-BAB2-5C86-BB74BE9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pt-BR" noProof="0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AEAD-F1CC-055A-C702-38580A21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Knaflic</a:t>
            </a:r>
            <a:r>
              <a:rPr lang="pt-BR" sz="2000" dirty="0"/>
              <a:t>, C. N. (2018). </a:t>
            </a:r>
            <a:r>
              <a:rPr lang="pt-BR" sz="2000" i="1" dirty="0" err="1"/>
              <a:t>Storytelling</a:t>
            </a:r>
            <a:r>
              <a:rPr lang="pt-BR" sz="2000" i="1" dirty="0"/>
              <a:t> com Dados: um guia sobre visualização de dados para profissionais de negócio</a:t>
            </a:r>
            <a:r>
              <a:rPr lang="pt-BR" sz="2000" dirty="0"/>
              <a:t>. Alta Books Editora.</a:t>
            </a:r>
          </a:p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McKinney</a:t>
            </a:r>
            <a:r>
              <a:rPr lang="pt-BR" sz="2000" dirty="0"/>
              <a:t>, W. (2018). </a:t>
            </a:r>
            <a:r>
              <a:rPr lang="pt-BR" sz="2000" i="1" dirty="0"/>
              <a:t>Python para análise de dados: Tratamento de dados com Pandas, </a:t>
            </a:r>
            <a:r>
              <a:rPr lang="pt-BR" sz="2000" i="1" dirty="0" err="1"/>
              <a:t>NumPy</a:t>
            </a:r>
            <a:r>
              <a:rPr lang="pt-BR" sz="2000" i="1" dirty="0"/>
              <a:t> e </a:t>
            </a:r>
            <a:r>
              <a:rPr lang="pt-BR" sz="2000" i="1" dirty="0" err="1"/>
              <a:t>IPython</a:t>
            </a:r>
            <a:r>
              <a:rPr lang="pt-BR" sz="2000" dirty="0"/>
              <a:t>. </a:t>
            </a:r>
            <a:r>
              <a:rPr lang="pt-BR" sz="2000" dirty="0" err="1"/>
              <a:t>Novatec</a:t>
            </a:r>
            <a:r>
              <a:rPr lang="pt-BR" sz="2000" dirty="0"/>
              <a:t> Editora.</a:t>
            </a:r>
          </a:p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Morettin</a:t>
            </a:r>
            <a:r>
              <a:rPr lang="pt-BR" sz="2000" dirty="0"/>
              <a:t>, P. A., &amp; Singer, J. D. M. (2025). </a:t>
            </a:r>
            <a:r>
              <a:rPr lang="pt-BR" sz="2000" i="1" dirty="0"/>
              <a:t>Estatística e ciência de dados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Seward</a:t>
            </a:r>
            <a:r>
              <a:rPr lang="pt-BR" sz="2000" dirty="0"/>
              <a:t>, L. E., &amp; Doane, D. P. (2014). </a:t>
            </a:r>
            <a:r>
              <a:rPr lang="pt-BR" sz="2000" i="1" dirty="0"/>
              <a:t>Estatística Aplicada à Administração e Economia-4</a:t>
            </a:r>
            <a:r>
              <a:rPr lang="pt-BR" sz="2000" dirty="0"/>
              <a:t>. AMGH editora.</a:t>
            </a:r>
            <a:endParaRPr lang="pt-BR" noProof="0" dirty="0"/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7A625217-6F1A-9832-064A-CB719A43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FA0CC-F7A2-B1E7-344D-F4B3F709A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6E19D-ECF3-0A2A-EA76-B0E3B110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pPr>
              <a:defRPr sz="3200" b="1"/>
            </a:pPr>
            <a:r>
              <a:rPr lang="pt-BR" sz="3500" noProof="0"/>
              <a:t>Visualização Dados </a:t>
            </a:r>
            <a:br>
              <a:rPr lang="pt-BR" sz="3500" noProof="0"/>
            </a:br>
            <a:endParaRPr lang="pt-BR" sz="3500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633DE492-0983-0CBD-EA5C-A918224C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C347C87-45D1-0B86-2FA4-B61AB1288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61398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1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9666ABB-A20E-565C-FAB1-2B68A18CE453}"/>
              </a:ext>
            </a:extLst>
          </p:cNvPr>
          <p:cNvSpPr txBox="1">
            <a:spLocks/>
          </p:cNvSpPr>
          <p:nvPr/>
        </p:nvSpPr>
        <p:spPr>
          <a:xfrm>
            <a:off x="2627048" y="1542402"/>
            <a:ext cx="3890131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  <a:defRPr sz="2000">
                <a:solidFill>
                  <a:srgbClr val="282828"/>
                </a:solidFill>
                <a:latin typeface="Calibri"/>
              </a:defRPr>
            </a:pPr>
            <a:r>
              <a:rPr lang="en-US" sz="4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 de Gráficos e Quando Usá-los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B725-75E7-F192-1206-F10BD3411D43}"/>
              </a:ext>
            </a:extLst>
          </p:cNvPr>
          <p:cNvSpPr txBox="1">
            <a:spLocks/>
          </p:cNvSpPr>
          <p:nvPr/>
        </p:nvSpPr>
        <p:spPr>
          <a:xfrm>
            <a:off x="2626601" y="4001587"/>
            <a:ext cx="389102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2000">
                <a:solidFill>
                  <a:srgbClr val="282828"/>
                </a:solidFill>
                <a:latin typeface="Calibri"/>
              </a:defRPr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Visualizações certas geram decisões melhores.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3" descr="logo.png">
            <a:extLst>
              <a:ext uri="{FF2B5EF4-FFF2-40B4-BE49-F238E27FC236}">
                <a16:creationId xmlns:a16="http://schemas.microsoft.com/office/drawing/2014/main" id="{76164E95-0279-9CC5-F867-B4DDF602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pPr>
              <a:defRPr sz="3200" b="1"/>
            </a:pPr>
            <a:r>
              <a:rPr lang="pt-BR" sz="3200" noProof="0">
                <a:solidFill>
                  <a:srgbClr val="FFFFFF"/>
                </a:solidFill>
              </a:rPr>
              <a:t>Por que a escolha do gráfico importa?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0C1FC1FF-5660-DD96-DCF1-F80F7D5D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54" y="6035269"/>
            <a:ext cx="975360" cy="54864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819C95D-EAC4-83CD-1A35-E900AEF6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4284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200" b="1"/>
            </a:pPr>
            <a:r>
              <a:rPr lang="pt-BR" sz="3500" noProof="0">
                <a:solidFill>
                  <a:srgbClr val="FFFFFF"/>
                </a:solidFill>
              </a:rPr>
              <a:t>Nosso Dataset: Vendas Simples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41B0A583-D577-F48A-A50D-D7800490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E449AB-D855-E81C-0301-D3188C07B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71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EAE5D-483E-66C9-00D3-6998E95F0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A16B9-3ADD-E2C7-5F79-5B9AB1E3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defRPr sz="3200" b="1"/>
            </a:pPr>
            <a:r>
              <a:rPr lang="pt-BR" sz="6500" noProof="0" dirty="0"/>
              <a:t>Boas práticas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16EF8482-43EF-98B2-1E20-E7BF1B8B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757A31A-FE1E-F238-A389-B12C6E766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5865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0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>
              <a:defRPr sz="3200" b="1"/>
            </a:pPr>
            <a:r>
              <a:rPr lang="pt-BR" sz="3500" noProof="0" dirty="0"/>
              <a:t>Gráfico de Barras: Comparar Categorias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285875"/>
            <a:ext cx="7631722" cy="767904"/>
          </a:xfrm>
        </p:spPr>
        <p:txBody>
          <a:bodyPr anchor="ctr">
            <a:normAutofit/>
          </a:bodyPr>
          <a:lstStyle/>
          <a:p>
            <a:pPr algn="ctr">
              <a:defRPr sz="2000">
                <a:latin typeface="Segoe UI"/>
              </a:defRPr>
            </a:pPr>
            <a:r>
              <a:rPr lang="pt-BR" sz="1700" noProof="0" dirty="0"/>
              <a:t>Usado para comparar vendas por região.</a:t>
            </a:r>
          </a:p>
          <a:p>
            <a:pPr algn="ctr">
              <a:defRPr sz="2000">
                <a:latin typeface="Segoe UI"/>
              </a:defRPr>
            </a:pPr>
            <a:r>
              <a:rPr lang="pt-BR" sz="1700" noProof="0" dirty="0"/>
              <a:t>Forte quando lidamos com dados categóricos e quantitativos.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60897132-5233-A151-06D9-548D2648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1" y="2342056"/>
            <a:ext cx="8209290" cy="3780000"/>
          </a:xfrm>
          <a:prstGeom prst="rect">
            <a:avLst/>
          </a:prstGeom>
        </p:spPr>
      </p:pic>
      <p:pic>
        <p:nvPicPr>
          <p:cNvPr id="7" name="Picture 3" descr="logo.png">
            <a:extLst>
              <a:ext uri="{FF2B5EF4-FFF2-40B4-BE49-F238E27FC236}">
                <a16:creationId xmlns:a16="http://schemas.microsoft.com/office/drawing/2014/main" id="{6BCE8562-7CE9-B712-AF77-0A42F52A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99" y="6122056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39" y="141787"/>
            <a:ext cx="7354620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200" b="1"/>
            </a:pPr>
            <a:r>
              <a:rPr lang="pt-BR" sz="3000" noProof="0" dirty="0"/>
              <a:t>Gráfico de Dispersão: Relação entre 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39" y="1255317"/>
            <a:ext cx="7489559" cy="1234898"/>
          </a:xfrm>
        </p:spPr>
        <p:txBody>
          <a:bodyPr>
            <a:normAutofit/>
          </a:bodyPr>
          <a:lstStyle/>
          <a:p>
            <a:pPr marL="347472" indent="-347472" algn="l" rtl="0" eaLnBrk="1" latinLnBrk="0" hangingPunct="1">
              <a:spcBef>
                <a:spcPts val="408"/>
              </a:spcBef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Investiga a correlação entre variáveis contínuas (por exemplo, idade em relação à renda).</a:t>
            </a:r>
          </a:p>
          <a:p>
            <a:pPr marL="347472" indent="-347472" algn="l" rtl="0" eaLnBrk="1" latinLnBrk="0" hangingPunct="1">
              <a:spcBef>
                <a:spcPts val="408"/>
              </a:spcBef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É eficaz para identificar padrões e agrupamentos.</a:t>
            </a:r>
            <a:endParaRPr lang="pt-BR" sz="1700" noProof="0" dirty="0"/>
          </a:p>
        </p:txBody>
      </p:sp>
      <p:pic>
        <p:nvPicPr>
          <p:cNvPr id="7" name="Imagem 6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72EE03AA-3E97-998E-A8C8-FAF5A794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9" y="2277938"/>
            <a:ext cx="7675475" cy="4068000"/>
          </a:xfrm>
          <a:prstGeom prst="rect">
            <a:avLst/>
          </a:prstGeom>
        </p:spPr>
      </p:pic>
      <p:pic>
        <p:nvPicPr>
          <p:cNvPr id="5" name="Picture 3" descr="logo.png">
            <a:extLst>
              <a:ext uri="{FF2B5EF4-FFF2-40B4-BE49-F238E27FC236}">
                <a16:creationId xmlns:a16="http://schemas.microsoft.com/office/drawing/2014/main" id="{70F24250-919A-CDFC-E692-BF8E87E0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24" y="6071618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1" y="210576"/>
            <a:ext cx="8867423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200" b="1"/>
            </a:pPr>
            <a:r>
              <a:rPr lang="pt-BR" sz="3000" noProof="0" dirty="0"/>
              <a:t>Histograma: Distribuição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52" y="1356867"/>
            <a:ext cx="8268145" cy="2072133"/>
          </a:xfrm>
        </p:spPr>
        <p:txBody>
          <a:bodyPr>
            <a:normAutofit/>
          </a:bodyPr>
          <a:lstStyle/>
          <a:p>
            <a:pPr>
              <a:defRPr sz="2000">
                <a:latin typeface="Segoe UI"/>
              </a:defRPr>
            </a:pPr>
            <a:r>
              <a:rPr lang="pt-BR" sz="1700" noProof="0" dirty="0"/>
              <a:t>Ideal para analisar distribuição de frequência de variáveis contínuas.</a:t>
            </a:r>
          </a:p>
          <a:p>
            <a:pPr>
              <a:defRPr sz="2000">
                <a:latin typeface="Segoe UI"/>
              </a:defRPr>
            </a:pPr>
            <a:r>
              <a:rPr lang="pt-BR" sz="1700" noProof="0" dirty="0"/>
              <a:t>Aqui vemos como as idades dos clientes se distribuem.</a:t>
            </a:r>
          </a:p>
        </p:txBody>
      </p:sp>
      <p:pic>
        <p:nvPicPr>
          <p:cNvPr id="7" name="Imagem 6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9CEAE79C-E8F1-C1C8-30CB-60D57A83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7"/>
          <a:stretch>
            <a:fillRect/>
          </a:stretch>
        </p:blipFill>
        <p:spPr>
          <a:xfrm>
            <a:off x="440893" y="2099188"/>
            <a:ext cx="8262213" cy="4068000"/>
          </a:xfrm>
          <a:prstGeom prst="rect">
            <a:avLst/>
          </a:prstGeom>
        </p:spPr>
      </p:pic>
      <p:pic>
        <p:nvPicPr>
          <p:cNvPr id="5" name="Picture 3" descr="logo.png">
            <a:extLst>
              <a:ext uri="{FF2B5EF4-FFF2-40B4-BE49-F238E27FC236}">
                <a16:creationId xmlns:a16="http://schemas.microsoft.com/office/drawing/2014/main" id="{4CF6BAFE-7D13-DE65-05CC-AF918880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437" y="6238274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446</Words>
  <Application>Microsoft Office PowerPoint</Application>
  <PresentationFormat>Apresentação na tela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Office Theme</vt:lpstr>
      <vt:lpstr>Análise e Visualização Dados  Tipos de Gráficos</vt:lpstr>
      <vt:lpstr>Visualização Dados  </vt:lpstr>
      <vt:lpstr>Apresentação do PowerPoint</vt:lpstr>
      <vt:lpstr>Por que a escolha do gráfico importa?</vt:lpstr>
      <vt:lpstr>Nosso Dataset: Vendas Simples</vt:lpstr>
      <vt:lpstr>Boas práticas</vt:lpstr>
      <vt:lpstr>Gráfico de Barras: Comparar Categorias</vt:lpstr>
      <vt:lpstr>Gráfico de Dispersão: Relação entre Variáveis</vt:lpstr>
      <vt:lpstr>Histograma: Distribuição de Dados</vt:lpstr>
      <vt:lpstr>Resumo: O Gráfico Certo para a Pergunta Certa</vt:lpstr>
      <vt:lpstr>Próximos Passos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henrique pinto</dc:creator>
  <cp:keywords/>
  <dc:description>generated using python-pptx</dc:description>
  <cp:lastModifiedBy>henrique pinto</cp:lastModifiedBy>
  <cp:revision>2</cp:revision>
  <dcterms:created xsi:type="dcterms:W3CDTF">2013-01-27T09:14:16Z</dcterms:created>
  <dcterms:modified xsi:type="dcterms:W3CDTF">2025-07-03T17:39:30Z</dcterms:modified>
  <cp:category/>
</cp:coreProperties>
</file>