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635" r:id="rId5"/>
    <p:sldId id="2123258334" r:id="rId6"/>
    <p:sldId id="2123258353" r:id="rId7"/>
    <p:sldId id="2123258354" r:id="rId8"/>
    <p:sldId id="2123258355" r:id="rId9"/>
    <p:sldId id="2123258357" r:id="rId10"/>
    <p:sldId id="2123258358" r:id="rId11"/>
    <p:sldId id="2123258356" r:id="rId12"/>
    <p:sldId id="2123258359" r:id="rId13"/>
    <p:sldId id="2123258328" r:id="rId14"/>
    <p:sldId id="20761372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AD7"/>
    <a:srgbClr val="067ED8"/>
    <a:srgbClr val="CFD5EA"/>
    <a:srgbClr val="E9EBF5"/>
    <a:srgbClr val="9FB7E1"/>
    <a:srgbClr val="0078D7"/>
    <a:srgbClr val="FAFCF7"/>
    <a:srgbClr val="5AAAFF"/>
    <a:srgbClr val="E9ECE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533DC-D905-4DA6-9C39-ADB35E24453D}" v="10" dt="2022-01-14T18:25:17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 autoAdjust="0"/>
    <p:restoredTop sz="96038" autoAdjust="0"/>
  </p:normalViewPr>
  <p:slideViewPr>
    <p:cSldViewPr snapToGrid="0">
      <p:cViewPr varScale="1">
        <p:scale>
          <a:sx n="107" d="100"/>
          <a:sy n="107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70640-C020-4AC8-9E87-B4C9F17AD8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C1EFD8-03E7-4885-81FC-DDF332B5B1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Human Factors:</a:t>
          </a:r>
          <a:endParaRPr lang="en-US"/>
        </a:p>
      </dgm:t>
    </dgm:pt>
    <dgm:pt modelId="{B0F23CBD-6400-4386-8170-A8B972A00325}" type="parTrans" cxnId="{A67BFE8C-D2E9-4B9B-931D-230E955A6339}">
      <dgm:prSet/>
      <dgm:spPr/>
      <dgm:t>
        <a:bodyPr/>
        <a:lstStyle/>
        <a:p>
          <a:endParaRPr lang="en-US"/>
        </a:p>
      </dgm:t>
    </dgm:pt>
    <dgm:pt modelId="{EA06FE21-ADD5-4D8B-9267-8C183D93E31F}" type="sibTrans" cxnId="{A67BFE8C-D2E9-4B9B-931D-230E955A6339}">
      <dgm:prSet/>
      <dgm:spPr/>
      <dgm:t>
        <a:bodyPr/>
        <a:lstStyle/>
        <a:p>
          <a:endParaRPr lang="en-US"/>
        </a:p>
      </dgm:t>
    </dgm:pt>
    <dgm:pt modelId="{B8FF1EDE-AE9F-439D-AF64-C64FCB612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Driver Behavior: Reckless driving, speeding, distracted driving (e.g., texting), impaired driving (alcohol, drugs), fatigue, and aggressive driving can all lead to accidents.</a:t>
          </a:r>
        </a:p>
      </dgm:t>
    </dgm:pt>
    <dgm:pt modelId="{EF01F20D-5FBD-4E36-B6A6-7EEA9A627B8F}" type="parTrans" cxnId="{40035270-F497-40CE-968B-90FA4B3EED23}">
      <dgm:prSet/>
      <dgm:spPr/>
      <dgm:t>
        <a:bodyPr/>
        <a:lstStyle/>
        <a:p>
          <a:endParaRPr lang="en-US"/>
        </a:p>
      </dgm:t>
    </dgm:pt>
    <dgm:pt modelId="{0E2AF39D-AF1D-437B-8EBF-CB27D7D61F69}" type="sibTrans" cxnId="{40035270-F497-40CE-968B-90FA4B3EED23}">
      <dgm:prSet/>
      <dgm:spPr/>
      <dgm:t>
        <a:bodyPr/>
        <a:lstStyle/>
        <a:p>
          <a:endParaRPr lang="en-US"/>
        </a:p>
      </dgm:t>
    </dgm:pt>
    <dgm:pt modelId="{7E160553-F523-44C8-B109-B17597461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Driver Experience: Inexperienced drivers may have difficulty making quick decisions in challenging situations.</a:t>
          </a:r>
        </a:p>
      </dgm:t>
    </dgm:pt>
    <dgm:pt modelId="{B2E9F227-ED51-4488-9117-91D2BA7B3C61}" type="parTrans" cxnId="{51BBF860-19A5-4562-92BE-796BB9D38774}">
      <dgm:prSet/>
      <dgm:spPr/>
      <dgm:t>
        <a:bodyPr/>
        <a:lstStyle/>
        <a:p>
          <a:endParaRPr lang="en-US"/>
        </a:p>
      </dgm:t>
    </dgm:pt>
    <dgm:pt modelId="{A4F64A64-44A4-4734-B012-7FB067466DC3}" type="sibTrans" cxnId="{51BBF860-19A5-4562-92BE-796BB9D38774}">
      <dgm:prSet/>
      <dgm:spPr/>
      <dgm:t>
        <a:bodyPr/>
        <a:lstStyle/>
        <a:p>
          <a:endParaRPr lang="en-US"/>
        </a:p>
      </dgm:t>
    </dgm:pt>
    <dgm:pt modelId="{00CFE335-10B7-4617-AB04-D62B644158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Infrastructure and Road Design:</a:t>
          </a:r>
          <a:endParaRPr lang="en-US"/>
        </a:p>
      </dgm:t>
    </dgm:pt>
    <dgm:pt modelId="{4A7D370D-83A7-452E-8D29-27D95526C58F}" type="parTrans" cxnId="{91C10DBF-9DDA-4A15-9E6F-0403860B2BC5}">
      <dgm:prSet/>
      <dgm:spPr/>
      <dgm:t>
        <a:bodyPr/>
        <a:lstStyle/>
        <a:p>
          <a:endParaRPr lang="en-US"/>
        </a:p>
      </dgm:t>
    </dgm:pt>
    <dgm:pt modelId="{2456E779-136E-4A4B-BBCC-6760ABAD3084}" type="sibTrans" cxnId="{91C10DBF-9DDA-4A15-9E6F-0403860B2BC5}">
      <dgm:prSet/>
      <dgm:spPr/>
      <dgm:t>
        <a:bodyPr/>
        <a:lstStyle/>
        <a:p>
          <a:endParaRPr lang="en-US"/>
        </a:p>
      </dgm:t>
    </dgm:pt>
    <dgm:pt modelId="{54FF2679-FDE7-480F-9447-22B4B90D68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 Conditions: Poor road quality, inadequate signage, lack of proper lighting, and road hazards can increase the risk of accidents.</a:t>
          </a:r>
        </a:p>
      </dgm:t>
    </dgm:pt>
    <dgm:pt modelId="{E08E49B1-504E-4316-B1BE-5870AA6BA707}" type="parTrans" cxnId="{7516354C-4CCD-49F6-B2F8-58C5F05C619C}">
      <dgm:prSet/>
      <dgm:spPr/>
      <dgm:t>
        <a:bodyPr/>
        <a:lstStyle/>
        <a:p>
          <a:endParaRPr lang="en-US"/>
        </a:p>
      </dgm:t>
    </dgm:pt>
    <dgm:pt modelId="{435FB6D4-6AC9-47FB-BD14-6A2166EB3F5E}" type="sibTrans" cxnId="{7516354C-4CCD-49F6-B2F8-58C5F05C619C}">
      <dgm:prSet/>
      <dgm:spPr/>
      <dgm:t>
        <a:bodyPr/>
        <a:lstStyle/>
        <a:p>
          <a:endParaRPr lang="en-US"/>
        </a:p>
      </dgm:t>
    </dgm:pt>
    <dgm:pt modelId="{C90AA656-0AE7-4BD6-BAA9-4A5FDAB3D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Intersection Design: Poorly designed intersections, lack of clear traffic signals, and confusing road layouts can contribute to collisions.</a:t>
          </a:r>
        </a:p>
      </dgm:t>
    </dgm:pt>
    <dgm:pt modelId="{FB66A0E6-F00B-499B-A6A7-D4714B124DA9}" type="parTrans" cxnId="{73D48544-1BCB-44EC-89F5-C573BFD1D318}">
      <dgm:prSet/>
      <dgm:spPr/>
      <dgm:t>
        <a:bodyPr/>
        <a:lstStyle/>
        <a:p>
          <a:endParaRPr lang="en-US"/>
        </a:p>
      </dgm:t>
    </dgm:pt>
    <dgm:pt modelId="{E0009F3A-95B1-49BA-B9D0-4AC19FF74247}" type="sibTrans" cxnId="{73D48544-1BCB-44EC-89F5-C573BFD1D318}">
      <dgm:prSet/>
      <dgm:spPr/>
      <dgm:t>
        <a:bodyPr/>
        <a:lstStyle/>
        <a:p>
          <a:endParaRPr lang="en-US"/>
        </a:p>
      </dgm:t>
    </dgm:pt>
    <dgm:pt modelId="{67D5BCF0-C72B-465F-85B2-6E83B7A4F4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Vehicle Factors:</a:t>
          </a:r>
          <a:endParaRPr lang="en-US"/>
        </a:p>
      </dgm:t>
    </dgm:pt>
    <dgm:pt modelId="{B9BF8639-8E56-42C5-B81F-6676B04EBBE4}" type="parTrans" cxnId="{1C95A62E-9644-414C-92AF-A87A9699CE48}">
      <dgm:prSet/>
      <dgm:spPr/>
      <dgm:t>
        <a:bodyPr/>
        <a:lstStyle/>
        <a:p>
          <a:endParaRPr lang="en-US"/>
        </a:p>
      </dgm:t>
    </dgm:pt>
    <dgm:pt modelId="{45B74F5E-5BC7-42D9-B776-E9067DC0AB04}" type="sibTrans" cxnId="{1C95A62E-9644-414C-92AF-A87A9699CE48}">
      <dgm:prSet/>
      <dgm:spPr/>
      <dgm:t>
        <a:bodyPr/>
        <a:lstStyle/>
        <a:p>
          <a:endParaRPr lang="en-US"/>
        </a:p>
      </dgm:t>
    </dgm:pt>
    <dgm:pt modelId="{6295E9BC-F416-408B-BDE8-E6295C826F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Vehicle Maintenance: Poorly maintained vehicles can experience brake failures, tire blowouts, and other mechanical issues that lead to accidents.</a:t>
          </a:r>
        </a:p>
      </dgm:t>
    </dgm:pt>
    <dgm:pt modelId="{50AA1EAE-E2F5-4274-9689-9F3414D54087}" type="parTrans" cxnId="{D6794831-8566-488C-B425-683950A435DB}">
      <dgm:prSet/>
      <dgm:spPr/>
      <dgm:t>
        <a:bodyPr/>
        <a:lstStyle/>
        <a:p>
          <a:endParaRPr lang="en-US"/>
        </a:p>
      </dgm:t>
    </dgm:pt>
    <dgm:pt modelId="{A160C553-10B8-49FD-B9DB-9A1CA0F34E81}" type="sibTrans" cxnId="{D6794831-8566-488C-B425-683950A435DB}">
      <dgm:prSet/>
      <dgm:spPr/>
      <dgm:t>
        <a:bodyPr/>
        <a:lstStyle/>
        <a:p>
          <a:endParaRPr lang="en-US"/>
        </a:p>
      </dgm:t>
    </dgm:pt>
    <dgm:pt modelId="{CF4727B9-19C7-48AE-8FD3-13741F0743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Vehicle Safety Features: Vehicles lacking modern safety features (ABS, airbags, stability control) are more vulnerable in accidents.</a:t>
          </a:r>
        </a:p>
      </dgm:t>
    </dgm:pt>
    <dgm:pt modelId="{8CCC966D-0135-4995-84DB-17159EA0B099}" type="parTrans" cxnId="{5D626874-D30A-45B9-83D9-5279FEA22838}">
      <dgm:prSet/>
      <dgm:spPr/>
      <dgm:t>
        <a:bodyPr/>
        <a:lstStyle/>
        <a:p>
          <a:endParaRPr lang="en-US"/>
        </a:p>
      </dgm:t>
    </dgm:pt>
    <dgm:pt modelId="{8E00F2D5-9471-4E49-9269-E7D0FFB30A95}" type="sibTrans" cxnId="{5D626874-D30A-45B9-83D9-5279FEA22838}">
      <dgm:prSet/>
      <dgm:spPr/>
      <dgm:t>
        <a:bodyPr/>
        <a:lstStyle/>
        <a:p>
          <a:endParaRPr lang="en-US"/>
        </a:p>
      </dgm:t>
    </dgm:pt>
    <dgm:pt modelId="{3C7A3FC9-3C9A-491D-9172-F831D42E4F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Environmental Factors:</a:t>
          </a:r>
          <a:endParaRPr lang="en-US"/>
        </a:p>
      </dgm:t>
    </dgm:pt>
    <dgm:pt modelId="{F48BE2FC-C0D0-4E8A-8B19-2B6BE0840567}" type="parTrans" cxnId="{ECA5A5E8-EED3-4E27-AECF-B6FE54390C93}">
      <dgm:prSet/>
      <dgm:spPr/>
      <dgm:t>
        <a:bodyPr/>
        <a:lstStyle/>
        <a:p>
          <a:endParaRPr lang="en-US"/>
        </a:p>
      </dgm:t>
    </dgm:pt>
    <dgm:pt modelId="{517BDC1B-0CE2-475E-8ACB-C3C35F7FE6B0}" type="sibTrans" cxnId="{ECA5A5E8-EED3-4E27-AECF-B6FE54390C93}">
      <dgm:prSet/>
      <dgm:spPr/>
      <dgm:t>
        <a:bodyPr/>
        <a:lstStyle/>
        <a:p>
          <a:endParaRPr lang="en-US"/>
        </a:p>
      </dgm:t>
    </dgm:pt>
    <dgm:pt modelId="{BB159C6F-9E3D-4B22-B21E-99FF844C4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Conditions: Rain, snow, ice, fog, and other adverse weather conditions reduce visibility and road traction, increasing accident risk.</a:t>
          </a:r>
        </a:p>
      </dgm:t>
    </dgm:pt>
    <dgm:pt modelId="{45153757-1C9D-4795-95AF-BE992E58B10F}" type="parTrans" cxnId="{DBC06F05-FBC3-437F-9435-610BF2311C1E}">
      <dgm:prSet/>
      <dgm:spPr/>
      <dgm:t>
        <a:bodyPr/>
        <a:lstStyle/>
        <a:p>
          <a:endParaRPr lang="en-US"/>
        </a:p>
      </dgm:t>
    </dgm:pt>
    <dgm:pt modelId="{93FA34BD-E746-4A77-98B7-5E96A2E4D507}" type="sibTrans" cxnId="{DBC06F05-FBC3-437F-9435-610BF2311C1E}">
      <dgm:prSet/>
      <dgm:spPr/>
      <dgm:t>
        <a:bodyPr/>
        <a:lstStyle/>
        <a:p>
          <a:endParaRPr lang="en-US"/>
        </a:p>
      </dgm:t>
    </dgm:pt>
    <dgm:pt modelId="{6001C4DA-8651-40FD-BA82-FE35AE390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 Surface: Slippery roads due to oil spills, wet leaves, or other factors can result in loss of control.</a:t>
          </a:r>
        </a:p>
      </dgm:t>
    </dgm:pt>
    <dgm:pt modelId="{CBD58DE4-0992-4EDD-818D-0A8F55B6F3E3}" type="parTrans" cxnId="{1F1BFC85-70E1-46C7-9FC6-AEA370EF66C8}">
      <dgm:prSet/>
      <dgm:spPr/>
      <dgm:t>
        <a:bodyPr/>
        <a:lstStyle/>
        <a:p>
          <a:endParaRPr lang="en-US"/>
        </a:p>
      </dgm:t>
    </dgm:pt>
    <dgm:pt modelId="{F7EAD102-0BF3-4669-A8E0-A12704FFC684}" type="sibTrans" cxnId="{1F1BFC85-70E1-46C7-9FC6-AEA370EF66C8}">
      <dgm:prSet/>
      <dgm:spPr/>
      <dgm:t>
        <a:bodyPr/>
        <a:lstStyle/>
        <a:p>
          <a:endParaRPr lang="en-US"/>
        </a:p>
      </dgm:t>
    </dgm:pt>
    <dgm:pt modelId="{CFDCFF01-AD17-433A-A4E7-1CE657F623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Regulatory and Policy Factors:</a:t>
          </a:r>
          <a:endParaRPr lang="en-US"/>
        </a:p>
      </dgm:t>
    </dgm:pt>
    <dgm:pt modelId="{1A571A82-6031-4D75-904F-BC99D3FBD2D6}" type="parTrans" cxnId="{87B1D311-706B-429D-AAF8-F21377840502}">
      <dgm:prSet/>
      <dgm:spPr/>
      <dgm:t>
        <a:bodyPr/>
        <a:lstStyle/>
        <a:p>
          <a:endParaRPr lang="en-US"/>
        </a:p>
      </dgm:t>
    </dgm:pt>
    <dgm:pt modelId="{2FA181AC-6E01-47AE-888F-8EEC37F6499B}" type="sibTrans" cxnId="{87B1D311-706B-429D-AAF8-F21377840502}">
      <dgm:prSet/>
      <dgm:spPr/>
      <dgm:t>
        <a:bodyPr/>
        <a:lstStyle/>
        <a:p>
          <a:endParaRPr lang="en-US"/>
        </a:p>
      </dgm:t>
    </dgm:pt>
    <dgm:pt modelId="{C431DB6C-6FAD-4A4F-97F3-D7F2A6D6C7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Traffic Laws: Lack of enforcement of traffic laws and regulations can lead to risky driving behavior.</a:t>
          </a:r>
        </a:p>
      </dgm:t>
    </dgm:pt>
    <dgm:pt modelId="{2C0399CA-1902-42DE-B95C-B05877C40AA5}" type="parTrans" cxnId="{3E735EBD-0741-43E9-9073-910E679243C4}">
      <dgm:prSet/>
      <dgm:spPr/>
      <dgm:t>
        <a:bodyPr/>
        <a:lstStyle/>
        <a:p>
          <a:endParaRPr lang="en-US"/>
        </a:p>
      </dgm:t>
    </dgm:pt>
    <dgm:pt modelId="{6E48C448-BC38-4851-BA28-59FA42DEB7D3}" type="sibTrans" cxnId="{3E735EBD-0741-43E9-9073-910E679243C4}">
      <dgm:prSet/>
      <dgm:spPr/>
      <dgm:t>
        <a:bodyPr/>
        <a:lstStyle/>
        <a:p>
          <a:endParaRPr lang="en-US"/>
        </a:p>
      </dgm:t>
    </dgm:pt>
    <dgm:pt modelId="{CDC7B260-8B10-454C-9E8E-B71D27340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Seat Belt and Helmet Usage: Non-compliance with seat belt and helmet laws contributes to the severity of injuries in accidents.</a:t>
          </a:r>
        </a:p>
      </dgm:t>
    </dgm:pt>
    <dgm:pt modelId="{54B52B6E-D97C-40B2-B700-D67739C98A66}" type="parTrans" cxnId="{3B8D3983-D6B9-474D-A78D-2DA7C5700909}">
      <dgm:prSet/>
      <dgm:spPr/>
      <dgm:t>
        <a:bodyPr/>
        <a:lstStyle/>
        <a:p>
          <a:endParaRPr lang="en-US"/>
        </a:p>
      </dgm:t>
    </dgm:pt>
    <dgm:pt modelId="{DCBE8B1F-8FD4-4FB9-B4D3-2954F17A9354}" type="sibTrans" cxnId="{3B8D3983-D6B9-474D-A78D-2DA7C5700909}">
      <dgm:prSet/>
      <dgm:spPr/>
      <dgm:t>
        <a:bodyPr/>
        <a:lstStyle/>
        <a:p>
          <a:endParaRPr lang="en-US"/>
        </a:p>
      </dgm:t>
    </dgm:pt>
    <dgm:pt modelId="{153FFE3C-5B1E-40D6-A321-6967DCAA7DCF}" type="pres">
      <dgm:prSet presAssocID="{20D70640-C020-4AC8-9E87-B4C9F17AD87D}" presName="root" presStyleCnt="0">
        <dgm:presLayoutVars>
          <dgm:dir/>
          <dgm:resizeHandles val="exact"/>
        </dgm:presLayoutVars>
      </dgm:prSet>
      <dgm:spPr/>
    </dgm:pt>
    <dgm:pt modelId="{6A0003CC-9B93-470D-ACEB-691CD9E709E8}" type="pres">
      <dgm:prSet presAssocID="{E3C1EFD8-03E7-4885-81FC-DDF332B5B148}" presName="compNode" presStyleCnt="0"/>
      <dgm:spPr/>
    </dgm:pt>
    <dgm:pt modelId="{54F532B1-0DF1-4D46-AFD1-769F32E2E801}" type="pres">
      <dgm:prSet presAssocID="{E3C1EFD8-03E7-4885-81FC-DDF332B5B1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5672153-B198-49B7-B49F-4C68DFF1B971}" type="pres">
      <dgm:prSet presAssocID="{E3C1EFD8-03E7-4885-81FC-DDF332B5B148}" presName="iconSpace" presStyleCnt="0"/>
      <dgm:spPr/>
    </dgm:pt>
    <dgm:pt modelId="{F72C3332-7072-4EE5-9346-7E0663C1FB7D}" type="pres">
      <dgm:prSet presAssocID="{E3C1EFD8-03E7-4885-81FC-DDF332B5B148}" presName="parTx" presStyleLbl="revTx" presStyleIdx="0" presStyleCnt="10">
        <dgm:presLayoutVars>
          <dgm:chMax val="0"/>
          <dgm:chPref val="0"/>
        </dgm:presLayoutVars>
      </dgm:prSet>
      <dgm:spPr/>
    </dgm:pt>
    <dgm:pt modelId="{83544D62-AD0C-47BA-9F3B-8EBE0339E74A}" type="pres">
      <dgm:prSet presAssocID="{E3C1EFD8-03E7-4885-81FC-DDF332B5B148}" presName="txSpace" presStyleCnt="0"/>
      <dgm:spPr/>
    </dgm:pt>
    <dgm:pt modelId="{7ACF66E8-D949-42F5-919D-0913DE6356A6}" type="pres">
      <dgm:prSet presAssocID="{E3C1EFD8-03E7-4885-81FC-DDF332B5B148}" presName="desTx" presStyleLbl="revTx" presStyleIdx="1" presStyleCnt="10">
        <dgm:presLayoutVars/>
      </dgm:prSet>
      <dgm:spPr/>
    </dgm:pt>
    <dgm:pt modelId="{053E5537-FB61-4124-BDD0-C50F47BDBEC7}" type="pres">
      <dgm:prSet presAssocID="{EA06FE21-ADD5-4D8B-9267-8C183D93E31F}" presName="sibTrans" presStyleCnt="0"/>
      <dgm:spPr/>
    </dgm:pt>
    <dgm:pt modelId="{6A302433-ADA8-42BB-8A21-92C29E37C3E8}" type="pres">
      <dgm:prSet presAssocID="{00CFE335-10B7-4617-AB04-D62B644158C3}" presName="compNode" presStyleCnt="0"/>
      <dgm:spPr/>
    </dgm:pt>
    <dgm:pt modelId="{9DA4B96D-82E0-4D96-A04D-B045B422C88B}" type="pres">
      <dgm:prSet presAssocID="{00CFE335-10B7-4617-AB04-D62B644158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CDEEB818-19D5-46D3-9E68-94487BEF71E2}" type="pres">
      <dgm:prSet presAssocID="{00CFE335-10B7-4617-AB04-D62B644158C3}" presName="iconSpace" presStyleCnt="0"/>
      <dgm:spPr/>
    </dgm:pt>
    <dgm:pt modelId="{BB350BDF-1FFF-446E-A8FA-474F7E8D9548}" type="pres">
      <dgm:prSet presAssocID="{00CFE335-10B7-4617-AB04-D62B644158C3}" presName="parTx" presStyleLbl="revTx" presStyleIdx="2" presStyleCnt="10">
        <dgm:presLayoutVars>
          <dgm:chMax val="0"/>
          <dgm:chPref val="0"/>
        </dgm:presLayoutVars>
      </dgm:prSet>
      <dgm:spPr/>
    </dgm:pt>
    <dgm:pt modelId="{A1E8F778-0423-496B-857A-7DB3200F1C65}" type="pres">
      <dgm:prSet presAssocID="{00CFE335-10B7-4617-AB04-D62B644158C3}" presName="txSpace" presStyleCnt="0"/>
      <dgm:spPr/>
    </dgm:pt>
    <dgm:pt modelId="{DEEC3AC1-121F-4A33-9916-96622BC1DD76}" type="pres">
      <dgm:prSet presAssocID="{00CFE335-10B7-4617-AB04-D62B644158C3}" presName="desTx" presStyleLbl="revTx" presStyleIdx="3" presStyleCnt="10">
        <dgm:presLayoutVars/>
      </dgm:prSet>
      <dgm:spPr/>
    </dgm:pt>
    <dgm:pt modelId="{337EA9DF-60C5-428E-8F1E-FCB10BE2DA83}" type="pres">
      <dgm:prSet presAssocID="{2456E779-136E-4A4B-BBCC-6760ABAD3084}" presName="sibTrans" presStyleCnt="0"/>
      <dgm:spPr/>
    </dgm:pt>
    <dgm:pt modelId="{C547D410-E3F5-499C-AC51-A2A7F45517B0}" type="pres">
      <dgm:prSet presAssocID="{67D5BCF0-C72B-465F-85B2-6E83B7A4F422}" presName="compNode" presStyleCnt="0"/>
      <dgm:spPr/>
    </dgm:pt>
    <dgm:pt modelId="{1A63746C-BEBA-4D6D-B839-59AE10B46F8F}" type="pres">
      <dgm:prSet presAssocID="{67D5BCF0-C72B-465F-85B2-6E83B7A4F4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C5FCBA4C-7117-48DF-A75F-8DA5690BF6BB}" type="pres">
      <dgm:prSet presAssocID="{67D5BCF0-C72B-465F-85B2-6E83B7A4F422}" presName="iconSpace" presStyleCnt="0"/>
      <dgm:spPr/>
    </dgm:pt>
    <dgm:pt modelId="{5C9E64FB-03EC-4C09-A505-9942AAE41C2F}" type="pres">
      <dgm:prSet presAssocID="{67D5BCF0-C72B-465F-85B2-6E83B7A4F422}" presName="parTx" presStyleLbl="revTx" presStyleIdx="4" presStyleCnt="10">
        <dgm:presLayoutVars>
          <dgm:chMax val="0"/>
          <dgm:chPref val="0"/>
        </dgm:presLayoutVars>
      </dgm:prSet>
      <dgm:spPr/>
    </dgm:pt>
    <dgm:pt modelId="{4FCA4904-7C03-43A5-A0DC-B69DBF84D0E3}" type="pres">
      <dgm:prSet presAssocID="{67D5BCF0-C72B-465F-85B2-6E83B7A4F422}" presName="txSpace" presStyleCnt="0"/>
      <dgm:spPr/>
    </dgm:pt>
    <dgm:pt modelId="{1192E73C-194A-4C47-869F-229AFFAFF98D}" type="pres">
      <dgm:prSet presAssocID="{67D5BCF0-C72B-465F-85B2-6E83B7A4F422}" presName="desTx" presStyleLbl="revTx" presStyleIdx="5" presStyleCnt="10">
        <dgm:presLayoutVars/>
      </dgm:prSet>
      <dgm:spPr/>
    </dgm:pt>
    <dgm:pt modelId="{4811EA2F-1A24-46CF-B1CA-6763B0DC8F42}" type="pres">
      <dgm:prSet presAssocID="{45B74F5E-5BC7-42D9-B776-E9067DC0AB04}" presName="sibTrans" presStyleCnt="0"/>
      <dgm:spPr/>
    </dgm:pt>
    <dgm:pt modelId="{5C127FCC-729A-446F-80FC-9E42523A2403}" type="pres">
      <dgm:prSet presAssocID="{3C7A3FC9-3C9A-491D-9172-F831D42E4F28}" presName="compNode" presStyleCnt="0"/>
      <dgm:spPr/>
    </dgm:pt>
    <dgm:pt modelId="{D0F61F43-5188-4290-960E-3B039100E407}" type="pres">
      <dgm:prSet presAssocID="{3C7A3FC9-3C9A-491D-9172-F831D42E4F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A664427-4499-4656-BEFC-59D24D26B5C6}" type="pres">
      <dgm:prSet presAssocID="{3C7A3FC9-3C9A-491D-9172-F831D42E4F28}" presName="iconSpace" presStyleCnt="0"/>
      <dgm:spPr/>
    </dgm:pt>
    <dgm:pt modelId="{2C5CD437-8923-4210-AD31-C9FAEFC447AE}" type="pres">
      <dgm:prSet presAssocID="{3C7A3FC9-3C9A-491D-9172-F831D42E4F28}" presName="parTx" presStyleLbl="revTx" presStyleIdx="6" presStyleCnt="10">
        <dgm:presLayoutVars>
          <dgm:chMax val="0"/>
          <dgm:chPref val="0"/>
        </dgm:presLayoutVars>
      </dgm:prSet>
      <dgm:spPr/>
    </dgm:pt>
    <dgm:pt modelId="{3CDD157B-D3C6-4CCB-BA7A-AFDB98C02D85}" type="pres">
      <dgm:prSet presAssocID="{3C7A3FC9-3C9A-491D-9172-F831D42E4F28}" presName="txSpace" presStyleCnt="0"/>
      <dgm:spPr/>
    </dgm:pt>
    <dgm:pt modelId="{D78DF468-3799-4278-A143-3848C2AE1F32}" type="pres">
      <dgm:prSet presAssocID="{3C7A3FC9-3C9A-491D-9172-F831D42E4F28}" presName="desTx" presStyleLbl="revTx" presStyleIdx="7" presStyleCnt="10">
        <dgm:presLayoutVars/>
      </dgm:prSet>
      <dgm:spPr/>
    </dgm:pt>
    <dgm:pt modelId="{A48EED6E-3AD2-4818-8750-3B9D054959D2}" type="pres">
      <dgm:prSet presAssocID="{517BDC1B-0CE2-475E-8ACB-C3C35F7FE6B0}" presName="sibTrans" presStyleCnt="0"/>
      <dgm:spPr/>
    </dgm:pt>
    <dgm:pt modelId="{68B10454-DD6C-410E-B4A9-641ACEAFD3F1}" type="pres">
      <dgm:prSet presAssocID="{CFDCFF01-AD17-433A-A4E7-1CE657F62348}" presName="compNode" presStyleCnt="0"/>
      <dgm:spPr/>
    </dgm:pt>
    <dgm:pt modelId="{9C7CAE22-2383-4FD5-8D5C-386136BF5376}" type="pres">
      <dgm:prSet presAssocID="{CFDCFF01-AD17-433A-A4E7-1CE657F623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328C45B-EF7D-462B-9A9F-3CBBA852A9E0}" type="pres">
      <dgm:prSet presAssocID="{CFDCFF01-AD17-433A-A4E7-1CE657F62348}" presName="iconSpace" presStyleCnt="0"/>
      <dgm:spPr/>
    </dgm:pt>
    <dgm:pt modelId="{6A89FC1E-DD48-4DFA-952E-97BE1BD67143}" type="pres">
      <dgm:prSet presAssocID="{CFDCFF01-AD17-433A-A4E7-1CE657F62348}" presName="parTx" presStyleLbl="revTx" presStyleIdx="8" presStyleCnt="10">
        <dgm:presLayoutVars>
          <dgm:chMax val="0"/>
          <dgm:chPref val="0"/>
        </dgm:presLayoutVars>
      </dgm:prSet>
      <dgm:spPr/>
    </dgm:pt>
    <dgm:pt modelId="{712722FB-0C6E-4D8A-9F82-2ADDCBC42B64}" type="pres">
      <dgm:prSet presAssocID="{CFDCFF01-AD17-433A-A4E7-1CE657F62348}" presName="txSpace" presStyleCnt="0"/>
      <dgm:spPr/>
    </dgm:pt>
    <dgm:pt modelId="{4A17F822-61CC-47E6-8153-3DB2541E3BD8}" type="pres">
      <dgm:prSet presAssocID="{CFDCFF01-AD17-433A-A4E7-1CE657F62348}" presName="desTx" presStyleLbl="revTx" presStyleIdx="9" presStyleCnt="10">
        <dgm:presLayoutVars/>
      </dgm:prSet>
      <dgm:spPr/>
    </dgm:pt>
  </dgm:ptLst>
  <dgm:cxnLst>
    <dgm:cxn modelId="{3A4F4800-0E5A-49D6-BC43-DD0F95D89CF8}" type="presOf" srcId="{6001C4DA-8651-40FD-BA82-FE35AE390F12}" destId="{D78DF468-3799-4278-A143-3848C2AE1F32}" srcOrd="0" destOrd="1" presId="urn:microsoft.com/office/officeart/2018/2/layout/IconLabelDescriptionList"/>
    <dgm:cxn modelId="{DBC06F05-FBC3-437F-9435-610BF2311C1E}" srcId="{3C7A3FC9-3C9A-491D-9172-F831D42E4F28}" destId="{BB159C6F-9E3D-4B22-B21E-99FF844C4FD2}" srcOrd="0" destOrd="0" parTransId="{45153757-1C9D-4795-95AF-BE992E58B10F}" sibTransId="{93FA34BD-E746-4A77-98B7-5E96A2E4D507}"/>
    <dgm:cxn modelId="{39180707-2D14-4022-95DD-BF64A8CC2BEF}" type="presOf" srcId="{C90AA656-0AE7-4BD6-BAA9-4A5FDAB3DD4E}" destId="{DEEC3AC1-121F-4A33-9916-96622BC1DD76}" srcOrd="0" destOrd="1" presId="urn:microsoft.com/office/officeart/2018/2/layout/IconLabelDescriptionList"/>
    <dgm:cxn modelId="{5B2B1908-FE90-4B30-A9C2-6505FDAC8D41}" type="presOf" srcId="{CFDCFF01-AD17-433A-A4E7-1CE657F62348}" destId="{6A89FC1E-DD48-4DFA-952E-97BE1BD67143}" srcOrd="0" destOrd="0" presId="urn:microsoft.com/office/officeart/2018/2/layout/IconLabelDescriptionList"/>
    <dgm:cxn modelId="{87B1D311-706B-429D-AAF8-F21377840502}" srcId="{20D70640-C020-4AC8-9E87-B4C9F17AD87D}" destId="{CFDCFF01-AD17-433A-A4E7-1CE657F62348}" srcOrd="4" destOrd="0" parTransId="{1A571A82-6031-4D75-904F-BC99D3FBD2D6}" sibTransId="{2FA181AC-6E01-47AE-888F-8EEC37F6499B}"/>
    <dgm:cxn modelId="{1C95A62E-9644-414C-92AF-A87A9699CE48}" srcId="{20D70640-C020-4AC8-9E87-B4C9F17AD87D}" destId="{67D5BCF0-C72B-465F-85B2-6E83B7A4F422}" srcOrd="2" destOrd="0" parTransId="{B9BF8639-8E56-42C5-B81F-6676B04EBBE4}" sibTransId="{45B74F5E-5BC7-42D9-B776-E9067DC0AB04}"/>
    <dgm:cxn modelId="{D6794831-8566-488C-B425-683950A435DB}" srcId="{67D5BCF0-C72B-465F-85B2-6E83B7A4F422}" destId="{6295E9BC-F416-408B-BDE8-E6295C826F45}" srcOrd="0" destOrd="0" parTransId="{50AA1EAE-E2F5-4274-9689-9F3414D54087}" sibTransId="{A160C553-10B8-49FD-B9DB-9A1CA0F34E81}"/>
    <dgm:cxn modelId="{EC2D9334-ABC2-4A34-B9FC-BFF15E16F8D9}" type="presOf" srcId="{00CFE335-10B7-4617-AB04-D62B644158C3}" destId="{BB350BDF-1FFF-446E-A8FA-474F7E8D9548}" srcOrd="0" destOrd="0" presId="urn:microsoft.com/office/officeart/2018/2/layout/IconLabelDescriptionList"/>
    <dgm:cxn modelId="{B57D2A37-FDDC-443D-B0CC-090B45D3194E}" type="presOf" srcId="{3C7A3FC9-3C9A-491D-9172-F831D42E4F28}" destId="{2C5CD437-8923-4210-AD31-C9FAEFC447AE}" srcOrd="0" destOrd="0" presId="urn:microsoft.com/office/officeart/2018/2/layout/IconLabelDescriptionList"/>
    <dgm:cxn modelId="{4BAEDC3D-E094-4041-B2CC-CFD437BF6422}" type="presOf" srcId="{B8FF1EDE-AE9F-439D-AF64-C64FCB61245E}" destId="{7ACF66E8-D949-42F5-919D-0913DE6356A6}" srcOrd="0" destOrd="0" presId="urn:microsoft.com/office/officeart/2018/2/layout/IconLabelDescriptionList"/>
    <dgm:cxn modelId="{51BBF860-19A5-4562-92BE-796BB9D38774}" srcId="{E3C1EFD8-03E7-4885-81FC-DDF332B5B148}" destId="{7E160553-F523-44C8-B109-B175974612A7}" srcOrd="1" destOrd="0" parTransId="{B2E9F227-ED51-4488-9117-91D2BA7B3C61}" sibTransId="{A4F64A64-44A4-4734-B012-7FB067466DC3}"/>
    <dgm:cxn modelId="{8CB1B243-2B80-486A-BC17-896CDDA38D20}" type="presOf" srcId="{67D5BCF0-C72B-465F-85B2-6E83B7A4F422}" destId="{5C9E64FB-03EC-4C09-A505-9942AAE41C2F}" srcOrd="0" destOrd="0" presId="urn:microsoft.com/office/officeart/2018/2/layout/IconLabelDescriptionList"/>
    <dgm:cxn modelId="{73D48544-1BCB-44EC-89F5-C573BFD1D318}" srcId="{00CFE335-10B7-4617-AB04-D62B644158C3}" destId="{C90AA656-0AE7-4BD6-BAA9-4A5FDAB3DD4E}" srcOrd="1" destOrd="0" parTransId="{FB66A0E6-F00B-499B-A6A7-D4714B124DA9}" sibTransId="{E0009F3A-95B1-49BA-B9D0-4AC19FF74247}"/>
    <dgm:cxn modelId="{7516354C-4CCD-49F6-B2F8-58C5F05C619C}" srcId="{00CFE335-10B7-4617-AB04-D62B644158C3}" destId="{54FF2679-FDE7-480F-9447-22B4B90D685F}" srcOrd="0" destOrd="0" parTransId="{E08E49B1-504E-4316-B1BE-5870AA6BA707}" sibTransId="{435FB6D4-6AC9-47FB-BD14-6A2166EB3F5E}"/>
    <dgm:cxn modelId="{40035270-F497-40CE-968B-90FA4B3EED23}" srcId="{E3C1EFD8-03E7-4885-81FC-DDF332B5B148}" destId="{B8FF1EDE-AE9F-439D-AF64-C64FCB61245E}" srcOrd="0" destOrd="0" parTransId="{EF01F20D-5FBD-4E36-B6A6-7EEA9A627B8F}" sibTransId="{0E2AF39D-AF1D-437B-8EBF-CB27D7D61F69}"/>
    <dgm:cxn modelId="{27A9BD70-2687-4F07-ADB0-13095814950A}" type="presOf" srcId="{CDC7B260-8B10-454C-9E8E-B71D27340C6B}" destId="{4A17F822-61CC-47E6-8153-3DB2541E3BD8}" srcOrd="0" destOrd="1" presId="urn:microsoft.com/office/officeart/2018/2/layout/IconLabelDescriptionList"/>
    <dgm:cxn modelId="{5D626874-D30A-45B9-83D9-5279FEA22838}" srcId="{67D5BCF0-C72B-465F-85B2-6E83B7A4F422}" destId="{CF4727B9-19C7-48AE-8FD3-13741F0743FF}" srcOrd="1" destOrd="0" parTransId="{8CCC966D-0135-4995-84DB-17159EA0B099}" sibTransId="{8E00F2D5-9471-4E49-9269-E7D0FFB30A95}"/>
    <dgm:cxn modelId="{FA45C97E-A6D1-43FC-A841-D5F0D4F115BD}" type="presOf" srcId="{BB159C6F-9E3D-4B22-B21E-99FF844C4FD2}" destId="{D78DF468-3799-4278-A143-3848C2AE1F32}" srcOrd="0" destOrd="0" presId="urn:microsoft.com/office/officeart/2018/2/layout/IconLabelDescriptionList"/>
    <dgm:cxn modelId="{3B8D3983-D6B9-474D-A78D-2DA7C5700909}" srcId="{CFDCFF01-AD17-433A-A4E7-1CE657F62348}" destId="{CDC7B260-8B10-454C-9E8E-B71D27340C6B}" srcOrd="1" destOrd="0" parTransId="{54B52B6E-D97C-40B2-B700-D67739C98A66}" sibTransId="{DCBE8B1F-8FD4-4FB9-B4D3-2954F17A9354}"/>
    <dgm:cxn modelId="{12FBC985-407D-4DE2-8554-597231CAC828}" type="presOf" srcId="{6295E9BC-F416-408B-BDE8-E6295C826F45}" destId="{1192E73C-194A-4C47-869F-229AFFAFF98D}" srcOrd="0" destOrd="0" presId="urn:microsoft.com/office/officeart/2018/2/layout/IconLabelDescriptionList"/>
    <dgm:cxn modelId="{1F1BFC85-70E1-46C7-9FC6-AEA370EF66C8}" srcId="{3C7A3FC9-3C9A-491D-9172-F831D42E4F28}" destId="{6001C4DA-8651-40FD-BA82-FE35AE390F12}" srcOrd="1" destOrd="0" parTransId="{CBD58DE4-0992-4EDD-818D-0A8F55B6F3E3}" sibTransId="{F7EAD102-0BF3-4669-A8E0-A12704FFC684}"/>
    <dgm:cxn modelId="{F719408A-43FD-4E01-83C5-6E529E9DAEE7}" type="presOf" srcId="{CF4727B9-19C7-48AE-8FD3-13741F0743FF}" destId="{1192E73C-194A-4C47-869F-229AFFAFF98D}" srcOrd="0" destOrd="1" presId="urn:microsoft.com/office/officeart/2018/2/layout/IconLabelDescriptionList"/>
    <dgm:cxn modelId="{A67BFE8C-D2E9-4B9B-931D-230E955A6339}" srcId="{20D70640-C020-4AC8-9E87-B4C9F17AD87D}" destId="{E3C1EFD8-03E7-4885-81FC-DDF332B5B148}" srcOrd="0" destOrd="0" parTransId="{B0F23CBD-6400-4386-8170-A8B972A00325}" sibTransId="{EA06FE21-ADD5-4D8B-9267-8C183D93E31F}"/>
    <dgm:cxn modelId="{A7315993-DE41-4FCC-8841-3862C148163F}" type="presOf" srcId="{E3C1EFD8-03E7-4885-81FC-DDF332B5B148}" destId="{F72C3332-7072-4EE5-9346-7E0663C1FB7D}" srcOrd="0" destOrd="0" presId="urn:microsoft.com/office/officeart/2018/2/layout/IconLabelDescriptionList"/>
    <dgm:cxn modelId="{3E735EBD-0741-43E9-9073-910E679243C4}" srcId="{CFDCFF01-AD17-433A-A4E7-1CE657F62348}" destId="{C431DB6C-6FAD-4A4F-97F3-D7F2A6D6C71E}" srcOrd="0" destOrd="0" parTransId="{2C0399CA-1902-42DE-B95C-B05877C40AA5}" sibTransId="{6E48C448-BC38-4851-BA28-59FA42DEB7D3}"/>
    <dgm:cxn modelId="{91C10DBF-9DDA-4A15-9E6F-0403860B2BC5}" srcId="{20D70640-C020-4AC8-9E87-B4C9F17AD87D}" destId="{00CFE335-10B7-4617-AB04-D62B644158C3}" srcOrd="1" destOrd="0" parTransId="{4A7D370D-83A7-452E-8D29-27D95526C58F}" sibTransId="{2456E779-136E-4A4B-BBCC-6760ABAD3084}"/>
    <dgm:cxn modelId="{C33FF3CD-738A-43D7-8FF2-05CC72B55B3A}" type="presOf" srcId="{54FF2679-FDE7-480F-9447-22B4B90D685F}" destId="{DEEC3AC1-121F-4A33-9916-96622BC1DD76}" srcOrd="0" destOrd="0" presId="urn:microsoft.com/office/officeart/2018/2/layout/IconLabelDescriptionList"/>
    <dgm:cxn modelId="{B8BC5BD0-0E6C-4292-A0DC-5D9FF0048F7F}" type="presOf" srcId="{C431DB6C-6FAD-4A4F-97F3-D7F2A6D6C71E}" destId="{4A17F822-61CC-47E6-8153-3DB2541E3BD8}" srcOrd="0" destOrd="0" presId="urn:microsoft.com/office/officeart/2018/2/layout/IconLabelDescriptionList"/>
    <dgm:cxn modelId="{6FFCC1E2-E3D7-4990-A979-C3750591BE69}" type="presOf" srcId="{7E160553-F523-44C8-B109-B175974612A7}" destId="{7ACF66E8-D949-42F5-919D-0913DE6356A6}" srcOrd="0" destOrd="1" presId="urn:microsoft.com/office/officeart/2018/2/layout/IconLabelDescriptionList"/>
    <dgm:cxn modelId="{ECA5A5E8-EED3-4E27-AECF-B6FE54390C93}" srcId="{20D70640-C020-4AC8-9E87-B4C9F17AD87D}" destId="{3C7A3FC9-3C9A-491D-9172-F831D42E4F28}" srcOrd="3" destOrd="0" parTransId="{F48BE2FC-C0D0-4E8A-8B19-2B6BE0840567}" sibTransId="{517BDC1B-0CE2-475E-8ACB-C3C35F7FE6B0}"/>
    <dgm:cxn modelId="{F5C94FF5-A687-4F23-ABC9-18A0F22D7B15}" type="presOf" srcId="{20D70640-C020-4AC8-9E87-B4C9F17AD87D}" destId="{153FFE3C-5B1E-40D6-A321-6967DCAA7DCF}" srcOrd="0" destOrd="0" presId="urn:microsoft.com/office/officeart/2018/2/layout/IconLabelDescriptionList"/>
    <dgm:cxn modelId="{8A5E9A4B-0A83-4477-8A70-A2F07BB1EBBD}" type="presParOf" srcId="{153FFE3C-5B1E-40D6-A321-6967DCAA7DCF}" destId="{6A0003CC-9B93-470D-ACEB-691CD9E709E8}" srcOrd="0" destOrd="0" presId="urn:microsoft.com/office/officeart/2018/2/layout/IconLabelDescriptionList"/>
    <dgm:cxn modelId="{21C7BF8E-F3E0-48FC-BF45-D800C4CB8A95}" type="presParOf" srcId="{6A0003CC-9B93-470D-ACEB-691CD9E709E8}" destId="{54F532B1-0DF1-4D46-AFD1-769F32E2E801}" srcOrd="0" destOrd="0" presId="urn:microsoft.com/office/officeart/2018/2/layout/IconLabelDescriptionList"/>
    <dgm:cxn modelId="{BA8D48E8-12F5-4FE0-8AB8-A8087A45D88A}" type="presParOf" srcId="{6A0003CC-9B93-470D-ACEB-691CD9E709E8}" destId="{A5672153-B198-49B7-B49F-4C68DFF1B971}" srcOrd="1" destOrd="0" presId="urn:microsoft.com/office/officeart/2018/2/layout/IconLabelDescriptionList"/>
    <dgm:cxn modelId="{EE5C2B93-5748-4799-99A1-3D6516419706}" type="presParOf" srcId="{6A0003CC-9B93-470D-ACEB-691CD9E709E8}" destId="{F72C3332-7072-4EE5-9346-7E0663C1FB7D}" srcOrd="2" destOrd="0" presId="urn:microsoft.com/office/officeart/2018/2/layout/IconLabelDescriptionList"/>
    <dgm:cxn modelId="{98E74A93-2E2E-43AB-9AE1-74E30D1ED64C}" type="presParOf" srcId="{6A0003CC-9B93-470D-ACEB-691CD9E709E8}" destId="{83544D62-AD0C-47BA-9F3B-8EBE0339E74A}" srcOrd="3" destOrd="0" presId="urn:microsoft.com/office/officeart/2018/2/layout/IconLabelDescriptionList"/>
    <dgm:cxn modelId="{733BEC64-C9CA-4434-9A91-226EE5E6A538}" type="presParOf" srcId="{6A0003CC-9B93-470D-ACEB-691CD9E709E8}" destId="{7ACF66E8-D949-42F5-919D-0913DE6356A6}" srcOrd="4" destOrd="0" presId="urn:microsoft.com/office/officeart/2018/2/layout/IconLabelDescriptionList"/>
    <dgm:cxn modelId="{C8613443-0D30-4A94-BC15-389922D3AB60}" type="presParOf" srcId="{153FFE3C-5B1E-40D6-A321-6967DCAA7DCF}" destId="{053E5537-FB61-4124-BDD0-C50F47BDBEC7}" srcOrd="1" destOrd="0" presId="urn:microsoft.com/office/officeart/2018/2/layout/IconLabelDescriptionList"/>
    <dgm:cxn modelId="{B2ABC128-F121-4A33-9986-DBDBF23F0770}" type="presParOf" srcId="{153FFE3C-5B1E-40D6-A321-6967DCAA7DCF}" destId="{6A302433-ADA8-42BB-8A21-92C29E37C3E8}" srcOrd="2" destOrd="0" presId="urn:microsoft.com/office/officeart/2018/2/layout/IconLabelDescriptionList"/>
    <dgm:cxn modelId="{14330EA8-33F5-4FBC-AF81-1D085CD164D1}" type="presParOf" srcId="{6A302433-ADA8-42BB-8A21-92C29E37C3E8}" destId="{9DA4B96D-82E0-4D96-A04D-B045B422C88B}" srcOrd="0" destOrd="0" presId="urn:microsoft.com/office/officeart/2018/2/layout/IconLabelDescriptionList"/>
    <dgm:cxn modelId="{C4410B5F-060B-4448-9939-B3355538F458}" type="presParOf" srcId="{6A302433-ADA8-42BB-8A21-92C29E37C3E8}" destId="{CDEEB818-19D5-46D3-9E68-94487BEF71E2}" srcOrd="1" destOrd="0" presId="urn:microsoft.com/office/officeart/2018/2/layout/IconLabelDescriptionList"/>
    <dgm:cxn modelId="{E7A34D12-3F19-4537-A5B3-9A775F4FF2AC}" type="presParOf" srcId="{6A302433-ADA8-42BB-8A21-92C29E37C3E8}" destId="{BB350BDF-1FFF-446E-A8FA-474F7E8D9548}" srcOrd="2" destOrd="0" presId="urn:microsoft.com/office/officeart/2018/2/layout/IconLabelDescriptionList"/>
    <dgm:cxn modelId="{1165001F-56C5-4822-8CBF-029BAD2E5B5E}" type="presParOf" srcId="{6A302433-ADA8-42BB-8A21-92C29E37C3E8}" destId="{A1E8F778-0423-496B-857A-7DB3200F1C65}" srcOrd="3" destOrd="0" presId="urn:microsoft.com/office/officeart/2018/2/layout/IconLabelDescriptionList"/>
    <dgm:cxn modelId="{B0E4152E-2C1B-4334-9034-3AF62FF87482}" type="presParOf" srcId="{6A302433-ADA8-42BB-8A21-92C29E37C3E8}" destId="{DEEC3AC1-121F-4A33-9916-96622BC1DD76}" srcOrd="4" destOrd="0" presId="urn:microsoft.com/office/officeart/2018/2/layout/IconLabelDescriptionList"/>
    <dgm:cxn modelId="{2302B9C6-2234-4DBF-8137-68383E19A41B}" type="presParOf" srcId="{153FFE3C-5B1E-40D6-A321-6967DCAA7DCF}" destId="{337EA9DF-60C5-428E-8F1E-FCB10BE2DA83}" srcOrd="3" destOrd="0" presId="urn:microsoft.com/office/officeart/2018/2/layout/IconLabelDescriptionList"/>
    <dgm:cxn modelId="{90D81A45-E2E5-47CC-9774-435910ED8993}" type="presParOf" srcId="{153FFE3C-5B1E-40D6-A321-6967DCAA7DCF}" destId="{C547D410-E3F5-499C-AC51-A2A7F45517B0}" srcOrd="4" destOrd="0" presId="urn:microsoft.com/office/officeart/2018/2/layout/IconLabelDescriptionList"/>
    <dgm:cxn modelId="{86FF0C58-65DF-4624-ABB6-D5D2D98D1869}" type="presParOf" srcId="{C547D410-E3F5-499C-AC51-A2A7F45517B0}" destId="{1A63746C-BEBA-4D6D-B839-59AE10B46F8F}" srcOrd="0" destOrd="0" presId="urn:microsoft.com/office/officeart/2018/2/layout/IconLabelDescriptionList"/>
    <dgm:cxn modelId="{52C932E7-1152-4F0A-AC3C-35C71E5D1C2D}" type="presParOf" srcId="{C547D410-E3F5-499C-AC51-A2A7F45517B0}" destId="{C5FCBA4C-7117-48DF-A75F-8DA5690BF6BB}" srcOrd="1" destOrd="0" presId="urn:microsoft.com/office/officeart/2018/2/layout/IconLabelDescriptionList"/>
    <dgm:cxn modelId="{2CB2B8CB-5751-4597-BAFC-EFCC9CAD4E09}" type="presParOf" srcId="{C547D410-E3F5-499C-AC51-A2A7F45517B0}" destId="{5C9E64FB-03EC-4C09-A505-9942AAE41C2F}" srcOrd="2" destOrd="0" presId="urn:microsoft.com/office/officeart/2018/2/layout/IconLabelDescriptionList"/>
    <dgm:cxn modelId="{CF26BEDC-3248-402C-B5E5-D02D199B7712}" type="presParOf" srcId="{C547D410-E3F5-499C-AC51-A2A7F45517B0}" destId="{4FCA4904-7C03-43A5-A0DC-B69DBF84D0E3}" srcOrd="3" destOrd="0" presId="urn:microsoft.com/office/officeart/2018/2/layout/IconLabelDescriptionList"/>
    <dgm:cxn modelId="{64DCCA3F-95D5-40CC-84D0-1C8525FE1167}" type="presParOf" srcId="{C547D410-E3F5-499C-AC51-A2A7F45517B0}" destId="{1192E73C-194A-4C47-869F-229AFFAFF98D}" srcOrd="4" destOrd="0" presId="urn:microsoft.com/office/officeart/2018/2/layout/IconLabelDescriptionList"/>
    <dgm:cxn modelId="{2707294D-B8B0-4DB3-9B28-AA6C65F5A443}" type="presParOf" srcId="{153FFE3C-5B1E-40D6-A321-6967DCAA7DCF}" destId="{4811EA2F-1A24-46CF-B1CA-6763B0DC8F42}" srcOrd="5" destOrd="0" presId="urn:microsoft.com/office/officeart/2018/2/layout/IconLabelDescriptionList"/>
    <dgm:cxn modelId="{DE4F4229-70C4-4E0A-B0AA-6A84DA6A5246}" type="presParOf" srcId="{153FFE3C-5B1E-40D6-A321-6967DCAA7DCF}" destId="{5C127FCC-729A-446F-80FC-9E42523A2403}" srcOrd="6" destOrd="0" presId="urn:microsoft.com/office/officeart/2018/2/layout/IconLabelDescriptionList"/>
    <dgm:cxn modelId="{A177A373-0598-4EB7-8748-3B55FF3BDC44}" type="presParOf" srcId="{5C127FCC-729A-446F-80FC-9E42523A2403}" destId="{D0F61F43-5188-4290-960E-3B039100E407}" srcOrd="0" destOrd="0" presId="urn:microsoft.com/office/officeart/2018/2/layout/IconLabelDescriptionList"/>
    <dgm:cxn modelId="{E83D2DA8-0DA6-4907-A331-6541F0B64D35}" type="presParOf" srcId="{5C127FCC-729A-446F-80FC-9E42523A2403}" destId="{BA664427-4499-4656-BEFC-59D24D26B5C6}" srcOrd="1" destOrd="0" presId="urn:microsoft.com/office/officeart/2018/2/layout/IconLabelDescriptionList"/>
    <dgm:cxn modelId="{4752116A-CFA9-4B36-9970-02C3B6FEE55D}" type="presParOf" srcId="{5C127FCC-729A-446F-80FC-9E42523A2403}" destId="{2C5CD437-8923-4210-AD31-C9FAEFC447AE}" srcOrd="2" destOrd="0" presId="urn:microsoft.com/office/officeart/2018/2/layout/IconLabelDescriptionList"/>
    <dgm:cxn modelId="{F9C86186-CD6B-40B4-89D1-803025374911}" type="presParOf" srcId="{5C127FCC-729A-446F-80FC-9E42523A2403}" destId="{3CDD157B-D3C6-4CCB-BA7A-AFDB98C02D85}" srcOrd="3" destOrd="0" presId="urn:microsoft.com/office/officeart/2018/2/layout/IconLabelDescriptionList"/>
    <dgm:cxn modelId="{67F05628-4699-4246-92BF-B9F0EC825833}" type="presParOf" srcId="{5C127FCC-729A-446F-80FC-9E42523A2403}" destId="{D78DF468-3799-4278-A143-3848C2AE1F32}" srcOrd="4" destOrd="0" presId="urn:microsoft.com/office/officeart/2018/2/layout/IconLabelDescriptionList"/>
    <dgm:cxn modelId="{F072D3CE-5FFB-4ED0-B9EF-BD427B024B63}" type="presParOf" srcId="{153FFE3C-5B1E-40D6-A321-6967DCAA7DCF}" destId="{A48EED6E-3AD2-4818-8750-3B9D054959D2}" srcOrd="7" destOrd="0" presId="urn:microsoft.com/office/officeart/2018/2/layout/IconLabelDescriptionList"/>
    <dgm:cxn modelId="{83BAD02D-9FC2-4F07-B0FE-2404CABE866A}" type="presParOf" srcId="{153FFE3C-5B1E-40D6-A321-6967DCAA7DCF}" destId="{68B10454-DD6C-410E-B4A9-641ACEAFD3F1}" srcOrd="8" destOrd="0" presId="urn:microsoft.com/office/officeart/2018/2/layout/IconLabelDescriptionList"/>
    <dgm:cxn modelId="{ABE56239-233E-418B-B577-743458290582}" type="presParOf" srcId="{68B10454-DD6C-410E-B4A9-641ACEAFD3F1}" destId="{9C7CAE22-2383-4FD5-8D5C-386136BF5376}" srcOrd="0" destOrd="0" presId="urn:microsoft.com/office/officeart/2018/2/layout/IconLabelDescriptionList"/>
    <dgm:cxn modelId="{7AEEEA8D-3FE5-4616-BBAA-992676502996}" type="presParOf" srcId="{68B10454-DD6C-410E-B4A9-641ACEAFD3F1}" destId="{B328C45B-EF7D-462B-9A9F-3CBBA852A9E0}" srcOrd="1" destOrd="0" presId="urn:microsoft.com/office/officeart/2018/2/layout/IconLabelDescriptionList"/>
    <dgm:cxn modelId="{F275146F-56F2-42B2-8A8D-4650C46D473F}" type="presParOf" srcId="{68B10454-DD6C-410E-B4A9-641ACEAFD3F1}" destId="{6A89FC1E-DD48-4DFA-952E-97BE1BD67143}" srcOrd="2" destOrd="0" presId="urn:microsoft.com/office/officeart/2018/2/layout/IconLabelDescriptionList"/>
    <dgm:cxn modelId="{563E1885-EC5C-4E41-97AA-0E5018771BF3}" type="presParOf" srcId="{68B10454-DD6C-410E-B4A9-641ACEAFD3F1}" destId="{712722FB-0C6E-4D8A-9F82-2ADDCBC42B64}" srcOrd="3" destOrd="0" presId="urn:microsoft.com/office/officeart/2018/2/layout/IconLabelDescriptionList"/>
    <dgm:cxn modelId="{D738116A-C702-432C-84AF-09CE3AD83EA9}" type="presParOf" srcId="{68B10454-DD6C-410E-B4A9-641ACEAFD3F1}" destId="{4A17F822-61CC-47E6-8153-3DB2541E3BD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BF99C-598D-4264-8A77-9EF2DF32ADB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290C94-7FF1-4D08-8A01-FE814759157A}">
      <dgm:prSet/>
      <dgm:spPr/>
      <dgm:t>
        <a:bodyPr/>
        <a:lstStyle/>
        <a:p>
          <a:r>
            <a:rPr lang="en-US" b="1" i="0"/>
            <a:t>Stringent Regulations:</a:t>
          </a:r>
          <a:r>
            <a:rPr lang="en-US" b="0" i="0"/>
            <a:t> The aviation industry is heavily regulated by international and national aviation authorities. Strict safety regulations cover various aspects, from aircraft design and maintenance to pilot training and operational procedures.</a:t>
          </a:r>
          <a:endParaRPr lang="en-US"/>
        </a:p>
      </dgm:t>
    </dgm:pt>
    <dgm:pt modelId="{2A6E118B-8B77-4F37-8A2B-554B31E45546}" type="parTrans" cxnId="{C0232258-56AF-4484-A038-E90D8E7EFD57}">
      <dgm:prSet/>
      <dgm:spPr/>
      <dgm:t>
        <a:bodyPr/>
        <a:lstStyle/>
        <a:p>
          <a:endParaRPr lang="en-US"/>
        </a:p>
      </dgm:t>
    </dgm:pt>
    <dgm:pt modelId="{BED9E8A8-5878-4A8B-9FB5-FDDD47EDC8C2}" type="sibTrans" cxnId="{C0232258-56AF-4484-A038-E90D8E7EFD5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F70AFEB-89AE-4C4E-8C2C-5D833BA64D42}">
      <dgm:prSet/>
      <dgm:spPr/>
      <dgm:t>
        <a:bodyPr/>
        <a:lstStyle/>
        <a:p>
          <a:r>
            <a:rPr lang="en-US" b="1" i="0" dirty="0"/>
            <a:t>Advanced Technology:</a:t>
          </a:r>
          <a:r>
            <a:rPr lang="en-US" b="0" i="0" dirty="0"/>
            <a:t> Aircraft are equipped with advanced technology, including sophisticated navigation systems, autopilots, collision avoidance systems, and real-time communication with air traffic control. These technologies enhance the accuracy and safety of flight operations.</a:t>
          </a:r>
          <a:endParaRPr lang="en-US" dirty="0"/>
        </a:p>
      </dgm:t>
    </dgm:pt>
    <dgm:pt modelId="{C117927D-7EF8-4E0B-88A6-A1CD96348D37}" type="parTrans" cxnId="{B9B3F7F2-F09E-4413-9EC2-BF8611547A7C}">
      <dgm:prSet/>
      <dgm:spPr/>
      <dgm:t>
        <a:bodyPr/>
        <a:lstStyle/>
        <a:p>
          <a:endParaRPr lang="en-US"/>
        </a:p>
      </dgm:t>
    </dgm:pt>
    <dgm:pt modelId="{1ED08EA1-C7B4-4A55-9339-03B07A999D24}" type="sibTrans" cxnId="{B9B3F7F2-F09E-4413-9EC2-BF8611547A7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9F05943-EC13-47EB-BEBD-C0214550BFAB}">
      <dgm:prSet/>
      <dgm:spPr/>
      <dgm:t>
        <a:bodyPr/>
        <a:lstStyle/>
        <a:p>
          <a:r>
            <a:rPr lang="en-US" b="1" i="0"/>
            <a:t>Rigorous Maintenance:</a:t>
          </a:r>
          <a:r>
            <a:rPr lang="en-US" b="0" i="0"/>
            <a:t> Airlines adhere to rigorous maintenance schedules and standards. Aircraft undergo routine inspections, maintenance, and repairs to ensure they remain in optimal working condition.</a:t>
          </a:r>
          <a:endParaRPr lang="en-US"/>
        </a:p>
      </dgm:t>
    </dgm:pt>
    <dgm:pt modelId="{1F29ED18-AFC8-4761-934F-5D4C23F3D90B}" type="parTrans" cxnId="{BF59B2A4-FFF4-4144-8138-0D2B8DCD6035}">
      <dgm:prSet/>
      <dgm:spPr/>
      <dgm:t>
        <a:bodyPr/>
        <a:lstStyle/>
        <a:p>
          <a:endParaRPr lang="en-US"/>
        </a:p>
      </dgm:t>
    </dgm:pt>
    <dgm:pt modelId="{7EEEFA75-3851-46CA-B08F-4CBCD10D3E49}" type="sibTrans" cxnId="{BF59B2A4-FFF4-4144-8138-0D2B8DCD60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F52DBFB-73D5-442E-A298-C8892524F419}">
      <dgm:prSet/>
      <dgm:spPr/>
      <dgm:t>
        <a:bodyPr/>
        <a:lstStyle/>
        <a:p>
          <a:r>
            <a:rPr lang="en-US" b="1" i="0"/>
            <a:t>Pilot Training:</a:t>
          </a:r>
          <a:r>
            <a:rPr lang="en-US" b="0" i="0"/>
            <a:t> Pilots undergo extensive training, including simulator exercises, emergency procedures, and regular proficiency checks. They are trained to handle a wide range of scenarios, ensuring their competence in different situations.</a:t>
          </a:r>
          <a:endParaRPr lang="en-US"/>
        </a:p>
      </dgm:t>
    </dgm:pt>
    <dgm:pt modelId="{34385778-17CB-489B-B390-B3D3203CACE4}" type="parTrans" cxnId="{ED4EF07E-CB69-4215-A991-FB69209228EE}">
      <dgm:prSet/>
      <dgm:spPr/>
      <dgm:t>
        <a:bodyPr/>
        <a:lstStyle/>
        <a:p>
          <a:endParaRPr lang="en-US"/>
        </a:p>
      </dgm:t>
    </dgm:pt>
    <dgm:pt modelId="{B6B47A9A-39C8-4181-B6ED-812509D8A3E4}" type="sibTrans" cxnId="{ED4EF07E-CB69-4215-A991-FB69209228E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6BA4762-14C9-4AAA-9563-5F59CA274D96}">
      <dgm:prSet/>
      <dgm:spPr/>
      <dgm:t>
        <a:bodyPr/>
        <a:lstStyle/>
        <a:p>
          <a:r>
            <a:rPr lang="en-US" b="1" i="0"/>
            <a:t>Air Traffic Control:</a:t>
          </a:r>
          <a:r>
            <a:rPr lang="en-US" b="0" i="0"/>
            <a:t> Air traffic control systems monitor and manage airspace to prevent collisions and ensure safe separation between aircraft. Air traffic controllers provide guidance to pilots, helping them navigate safely.</a:t>
          </a:r>
          <a:endParaRPr lang="en-US"/>
        </a:p>
      </dgm:t>
    </dgm:pt>
    <dgm:pt modelId="{B512DB98-FB51-46B0-9C73-97DD28C61A8D}" type="parTrans" cxnId="{B129014E-B90E-4DEC-A96A-D80C9E96C5CD}">
      <dgm:prSet/>
      <dgm:spPr/>
      <dgm:t>
        <a:bodyPr/>
        <a:lstStyle/>
        <a:p>
          <a:endParaRPr lang="en-US"/>
        </a:p>
      </dgm:t>
    </dgm:pt>
    <dgm:pt modelId="{6F0A1A10-8995-4497-B274-E8012CDA00FA}" type="sibTrans" cxnId="{B129014E-B90E-4DEC-A96A-D80C9E96C5C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D176F28-B00A-4BD5-B211-AC61A7D7A7C3}">
      <dgm:prSet/>
      <dgm:spPr/>
      <dgm:t>
        <a:bodyPr/>
        <a:lstStyle/>
        <a:p>
          <a:r>
            <a:rPr lang="en-US" b="1" i="0"/>
            <a:t>Safety Culture:</a:t>
          </a:r>
          <a:r>
            <a:rPr lang="en-US" b="0" i="0"/>
            <a:t> Airlines prioritize safety as a core value. A strong safety culture is promoted throughout the industry, encouraging open reporting of safety concerns, continuous improvement, and learning from incidents.</a:t>
          </a:r>
          <a:endParaRPr lang="en-US"/>
        </a:p>
      </dgm:t>
    </dgm:pt>
    <dgm:pt modelId="{C4139D64-F8FD-4F4E-AB69-E1051028EBD6}" type="parTrans" cxnId="{93595912-5969-4262-AA1D-8BA039D27A5D}">
      <dgm:prSet/>
      <dgm:spPr/>
      <dgm:t>
        <a:bodyPr/>
        <a:lstStyle/>
        <a:p>
          <a:endParaRPr lang="en-US"/>
        </a:p>
      </dgm:t>
    </dgm:pt>
    <dgm:pt modelId="{EE557081-CFB2-46FF-8DF3-6D1C81217E7A}" type="sibTrans" cxnId="{93595912-5969-4262-AA1D-8BA039D27A5D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A6F1A41-C560-4F3A-99B4-4904E9769D78}" type="pres">
      <dgm:prSet presAssocID="{885BF99C-598D-4264-8A77-9EF2DF32ADB5}" presName="linearFlow" presStyleCnt="0">
        <dgm:presLayoutVars>
          <dgm:dir/>
          <dgm:animLvl val="lvl"/>
          <dgm:resizeHandles val="exact"/>
        </dgm:presLayoutVars>
      </dgm:prSet>
      <dgm:spPr/>
    </dgm:pt>
    <dgm:pt modelId="{57E5CF66-866F-424A-9779-E9B0F6D857E7}" type="pres">
      <dgm:prSet presAssocID="{20290C94-7FF1-4D08-8A01-FE814759157A}" presName="compositeNode" presStyleCnt="0"/>
      <dgm:spPr/>
    </dgm:pt>
    <dgm:pt modelId="{9D825B07-F806-4F57-A8E8-C804D5A27DE9}" type="pres">
      <dgm:prSet presAssocID="{20290C94-7FF1-4D08-8A01-FE814759157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EC4B96-4358-4FAF-96B4-A9305D836F7D}" type="pres">
      <dgm:prSet presAssocID="{20290C94-7FF1-4D08-8A01-FE814759157A}" presName="parSh" presStyleCnt="0"/>
      <dgm:spPr/>
    </dgm:pt>
    <dgm:pt modelId="{41BA09A6-7202-4201-BDA9-F896538085E1}" type="pres">
      <dgm:prSet presAssocID="{20290C94-7FF1-4D08-8A01-FE814759157A}" presName="lineNode" presStyleLbl="alignAccFollowNode1" presStyleIdx="0" presStyleCnt="18"/>
      <dgm:spPr/>
    </dgm:pt>
    <dgm:pt modelId="{3548FCEF-2A9F-4E20-B486-5623FD5CC57A}" type="pres">
      <dgm:prSet presAssocID="{20290C94-7FF1-4D08-8A01-FE814759157A}" presName="lineArrowNode" presStyleLbl="alignAccFollowNode1" presStyleIdx="1" presStyleCnt="18"/>
      <dgm:spPr/>
    </dgm:pt>
    <dgm:pt modelId="{B323D85A-BEAA-498E-81E2-5F1E0E949776}" type="pres">
      <dgm:prSet presAssocID="{BED9E8A8-5878-4A8B-9FB5-FDDD47EDC8C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05605B5-71B0-4F50-8E4C-4688C472D48B}" type="pres">
      <dgm:prSet presAssocID="{BED9E8A8-5878-4A8B-9FB5-FDDD47EDC8C2}" presName="spacerBetweenCircleAndCallout" presStyleCnt="0">
        <dgm:presLayoutVars/>
      </dgm:prSet>
      <dgm:spPr/>
    </dgm:pt>
    <dgm:pt modelId="{8583D170-B7DD-490E-BFBB-25B30C0373E0}" type="pres">
      <dgm:prSet presAssocID="{20290C94-7FF1-4D08-8A01-FE814759157A}" presName="nodeText" presStyleLbl="alignAccFollowNode1" presStyleIdx="2" presStyleCnt="18">
        <dgm:presLayoutVars>
          <dgm:bulletEnabled val="1"/>
        </dgm:presLayoutVars>
      </dgm:prSet>
      <dgm:spPr/>
    </dgm:pt>
    <dgm:pt modelId="{4481AC8D-734E-431F-92C5-48E1B0D9EC0D}" type="pres">
      <dgm:prSet presAssocID="{BED9E8A8-5878-4A8B-9FB5-FDDD47EDC8C2}" presName="sibTransComposite" presStyleCnt="0"/>
      <dgm:spPr/>
    </dgm:pt>
    <dgm:pt modelId="{241C3A53-D51B-4882-8987-85974F5394DB}" type="pres">
      <dgm:prSet presAssocID="{EF70AFEB-89AE-4C4E-8C2C-5D833BA64D42}" presName="compositeNode" presStyleCnt="0"/>
      <dgm:spPr/>
    </dgm:pt>
    <dgm:pt modelId="{ADE2D8DE-3D57-4E83-A831-DBCB1FAC920D}" type="pres">
      <dgm:prSet presAssocID="{EF70AFEB-89AE-4C4E-8C2C-5D833BA64D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F33C43D-1C45-4240-A473-4451DDA47D92}" type="pres">
      <dgm:prSet presAssocID="{EF70AFEB-89AE-4C4E-8C2C-5D833BA64D42}" presName="parSh" presStyleCnt="0"/>
      <dgm:spPr/>
    </dgm:pt>
    <dgm:pt modelId="{FBEAE3E1-7D23-4935-A997-77E9F5F3E485}" type="pres">
      <dgm:prSet presAssocID="{EF70AFEB-89AE-4C4E-8C2C-5D833BA64D42}" presName="lineNode" presStyleLbl="alignAccFollowNode1" presStyleIdx="3" presStyleCnt="18"/>
      <dgm:spPr/>
    </dgm:pt>
    <dgm:pt modelId="{37AC0730-F840-4412-B317-778E5D6FF395}" type="pres">
      <dgm:prSet presAssocID="{EF70AFEB-89AE-4C4E-8C2C-5D833BA64D42}" presName="lineArrowNode" presStyleLbl="alignAccFollowNode1" presStyleIdx="4" presStyleCnt="18"/>
      <dgm:spPr/>
    </dgm:pt>
    <dgm:pt modelId="{8330D018-051A-4E8B-92A5-A3957E70211D}" type="pres">
      <dgm:prSet presAssocID="{1ED08EA1-C7B4-4A55-9339-03B07A999D24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5E35AA1B-02AD-4B1D-9B8C-FD8117EC7933}" type="pres">
      <dgm:prSet presAssocID="{1ED08EA1-C7B4-4A55-9339-03B07A999D24}" presName="spacerBetweenCircleAndCallout" presStyleCnt="0">
        <dgm:presLayoutVars/>
      </dgm:prSet>
      <dgm:spPr/>
    </dgm:pt>
    <dgm:pt modelId="{92905ACC-52A1-475C-970C-B1AC440384E0}" type="pres">
      <dgm:prSet presAssocID="{EF70AFEB-89AE-4C4E-8C2C-5D833BA64D42}" presName="nodeText" presStyleLbl="alignAccFollowNode1" presStyleIdx="5" presStyleCnt="18">
        <dgm:presLayoutVars>
          <dgm:bulletEnabled val="1"/>
        </dgm:presLayoutVars>
      </dgm:prSet>
      <dgm:spPr/>
    </dgm:pt>
    <dgm:pt modelId="{FF9FF98F-393F-4C71-8CB1-5A099C86BB57}" type="pres">
      <dgm:prSet presAssocID="{1ED08EA1-C7B4-4A55-9339-03B07A999D24}" presName="sibTransComposite" presStyleCnt="0"/>
      <dgm:spPr/>
    </dgm:pt>
    <dgm:pt modelId="{2890A30B-C3B2-4CBB-934D-B0FDE0ADB35A}" type="pres">
      <dgm:prSet presAssocID="{09F05943-EC13-47EB-BEBD-C0214550BFAB}" presName="compositeNode" presStyleCnt="0"/>
      <dgm:spPr/>
    </dgm:pt>
    <dgm:pt modelId="{A1029F8D-8FCF-426D-97E5-8F00E568B57C}" type="pres">
      <dgm:prSet presAssocID="{09F05943-EC13-47EB-BEBD-C0214550BF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48222F-A0BA-4037-BB7E-369CD47890DB}" type="pres">
      <dgm:prSet presAssocID="{09F05943-EC13-47EB-BEBD-C0214550BFAB}" presName="parSh" presStyleCnt="0"/>
      <dgm:spPr/>
    </dgm:pt>
    <dgm:pt modelId="{8DA9EB30-3B88-43AB-BBDA-EFCC516F9B78}" type="pres">
      <dgm:prSet presAssocID="{09F05943-EC13-47EB-BEBD-C0214550BFAB}" presName="lineNode" presStyleLbl="alignAccFollowNode1" presStyleIdx="6" presStyleCnt="18"/>
      <dgm:spPr/>
    </dgm:pt>
    <dgm:pt modelId="{C44B1D45-6B1D-4EF1-8150-53CFD20E3EAC}" type="pres">
      <dgm:prSet presAssocID="{09F05943-EC13-47EB-BEBD-C0214550BFAB}" presName="lineArrowNode" presStyleLbl="alignAccFollowNode1" presStyleIdx="7" presStyleCnt="18"/>
      <dgm:spPr/>
    </dgm:pt>
    <dgm:pt modelId="{BF7B1828-082B-4883-96F2-E708D7532FAE}" type="pres">
      <dgm:prSet presAssocID="{7EEEFA75-3851-46CA-B08F-4CBCD10D3E4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01D2D8F-8B53-4F67-8AF5-CCE05BCF0CEC}" type="pres">
      <dgm:prSet presAssocID="{7EEEFA75-3851-46CA-B08F-4CBCD10D3E49}" presName="spacerBetweenCircleAndCallout" presStyleCnt="0">
        <dgm:presLayoutVars/>
      </dgm:prSet>
      <dgm:spPr/>
    </dgm:pt>
    <dgm:pt modelId="{769C50F2-1008-4308-AC85-B8398B178915}" type="pres">
      <dgm:prSet presAssocID="{09F05943-EC13-47EB-BEBD-C0214550BFAB}" presName="nodeText" presStyleLbl="alignAccFollowNode1" presStyleIdx="8" presStyleCnt="18">
        <dgm:presLayoutVars>
          <dgm:bulletEnabled val="1"/>
        </dgm:presLayoutVars>
      </dgm:prSet>
      <dgm:spPr/>
    </dgm:pt>
    <dgm:pt modelId="{A3E25B26-3044-42E4-B324-48137931F31B}" type="pres">
      <dgm:prSet presAssocID="{7EEEFA75-3851-46CA-B08F-4CBCD10D3E49}" presName="sibTransComposite" presStyleCnt="0"/>
      <dgm:spPr/>
    </dgm:pt>
    <dgm:pt modelId="{854D7442-EA3D-4B03-B3A8-5C22A7534D9A}" type="pres">
      <dgm:prSet presAssocID="{5F52DBFB-73D5-442E-A298-C8892524F419}" presName="compositeNode" presStyleCnt="0"/>
      <dgm:spPr/>
    </dgm:pt>
    <dgm:pt modelId="{2DD58F79-4BB0-4861-9352-5C8D9CC5589B}" type="pres">
      <dgm:prSet presAssocID="{5F52DBFB-73D5-442E-A298-C8892524F41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0BEEDB-21A0-4002-A60F-59CF08B6C2D5}" type="pres">
      <dgm:prSet presAssocID="{5F52DBFB-73D5-442E-A298-C8892524F419}" presName="parSh" presStyleCnt="0"/>
      <dgm:spPr/>
    </dgm:pt>
    <dgm:pt modelId="{63BE5CC8-ABC6-4F8D-887F-DF2EBF5B7C87}" type="pres">
      <dgm:prSet presAssocID="{5F52DBFB-73D5-442E-A298-C8892524F419}" presName="lineNode" presStyleLbl="alignAccFollowNode1" presStyleIdx="9" presStyleCnt="18"/>
      <dgm:spPr/>
    </dgm:pt>
    <dgm:pt modelId="{90460D5F-4643-486A-BBF0-10A094B17D77}" type="pres">
      <dgm:prSet presAssocID="{5F52DBFB-73D5-442E-A298-C8892524F419}" presName="lineArrowNode" presStyleLbl="alignAccFollowNode1" presStyleIdx="10" presStyleCnt="18"/>
      <dgm:spPr/>
    </dgm:pt>
    <dgm:pt modelId="{8F90D2EC-88A0-4717-9E71-F0E9C371390F}" type="pres">
      <dgm:prSet presAssocID="{B6B47A9A-39C8-4181-B6ED-812509D8A3E4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917C9B85-1D47-4A47-9163-9E5F1FA6D722}" type="pres">
      <dgm:prSet presAssocID="{B6B47A9A-39C8-4181-B6ED-812509D8A3E4}" presName="spacerBetweenCircleAndCallout" presStyleCnt="0">
        <dgm:presLayoutVars/>
      </dgm:prSet>
      <dgm:spPr/>
    </dgm:pt>
    <dgm:pt modelId="{DA0EA07D-072E-4813-AF0B-B75F9E64A159}" type="pres">
      <dgm:prSet presAssocID="{5F52DBFB-73D5-442E-A298-C8892524F419}" presName="nodeText" presStyleLbl="alignAccFollowNode1" presStyleIdx="11" presStyleCnt="18">
        <dgm:presLayoutVars>
          <dgm:bulletEnabled val="1"/>
        </dgm:presLayoutVars>
      </dgm:prSet>
      <dgm:spPr/>
    </dgm:pt>
    <dgm:pt modelId="{0C922667-06C9-4C6D-901D-D4C0D312F15B}" type="pres">
      <dgm:prSet presAssocID="{B6B47A9A-39C8-4181-B6ED-812509D8A3E4}" presName="sibTransComposite" presStyleCnt="0"/>
      <dgm:spPr/>
    </dgm:pt>
    <dgm:pt modelId="{BD2EDEE4-3C8C-4AE7-90CB-799EDC9A8E3C}" type="pres">
      <dgm:prSet presAssocID="{76BA4762-14C9-4AAA-9563-5F59CA274D96}" presName="compositeNode" presStyleCnt="0"/>
      <dgm:spPr/>
    </dgm:pt>
    <dgm:pt modelId="{6005B2A0-A508-4392-B7D2-E72F31F1941B}" type="pres">
      <dgm:prSet presAssocID="{76BA4762-14C9-4AAA-9563-5F59CA274D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F14E33-BD99-47CC-AE21-9B5FAAEEED39}" type="pres">
      <dgm:prSet presAssocID="{76BA4762-14C9-4AAA-9563-5F59CA274D96}" presName="parSh" presStyleCnt="0"/>
      <dgm:spPr/>
    </dgm:pt>
    <dgm:pt modelId="{43F542E7-3996-4F52-AC58-1FEB7820B02F}" type="pres">
      <dgm:prSet presAssocID="{76BA4762-14C9-4AAA-9563-5F59CA274D96}" presName="lineNode" presStyleLbl="alignAccFollowNode1" presStyleIdx="12" presStyleCnt="18"/>
      <dgm:spPr/>
    </dgm:pt>
    <dgm:pt modelId="{7778720D-CEEC-4A6A-BD6E-DE882B75B7DB}" type="pres">
      <dgm:prSet presAssocID="{76BA4762-14C9-4AAA-9563-5F59CA274D96}" presName="lineArrowNode" presStyleLbl="alignAccFollowNode1" presStyleIdx="13" presStyleCnt="18"/>
      <dgm:spPr/>
    </dgm:pt>
    <dgm:pt modelId="{2FBF4883-33A9-49EB-A6D5-ED23A0191DAD}" type="pres">
      <dgm:prSet presAssocID="{6F0A1A10-8995-4497-B274-E8012CDA00F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75EEE6E-8F70-408B-837D-CF49781DAA50}" type="pres">
      <dgm:prSet presAssocID="{6F0A1A10-8995-4497-B274-E8012CDA00FA}" presName="spacerBetweenCircleAndCallout" presStyleCnt="0">
        <dgm:presLayoutVars/>
      </dgm:prSet>
      <dgm:spPr/>
    </dgm:pt>
    <dgm:pt modelId="{0F1B2631-290A-4832-BB44-4CC1A134D93B}" type="pres">
      <dgm:prSet presAssocID="{76BA4762-14C9-4AAA-9563-5F59CA274D96}" presName="nodeText" presStyleLbl="alignAccFollowNode1" presStyleIdx="14" presStyleCnt="18">
        <dgm:presLayoutVars>
          <dgm:bulletEnabled val="1"/>
        </dgm:presLayoutVars>
      </dgm:prSet>
      <dgm:spPr/>
    </dgm:pt>
    <dgm:pt modelId="{5E8F81F2-5006-43F1-B561-B444EF6344C0}" type="pres">
      <dgm:prSet presAssocID="{6F0A1A10-8995-4497-B274-E8012CDA00FA}" presName="sibTransComposite" presStyleCnt="0"/>
      <dgm:spPr/>
    </dgm:pt>
    <dgm:pt modelId="{85F46635-66DF-4A2D-A4FA-C8FBE5AD481E}" type="pres">
      <dgm:prSet presAssocID="{1D176F28-B00A-4BD5-B211-AC61A7D7A7C3}" presName="compositeNode" presStyleCnt="0"/>
      <dgm:spPr/>
    </dgm:pt>
    <dgm:pt modelId="{DEF3199D-F2CC-44E4-AFCF-9E791E1A5B28}" type="pres">
      <dgm:prSet presAssocID="{1D176F28-B00A-4BD5-B211-AC61A7D7A7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F5D1850-FF13-4F88-BDB1-D15D39A4790E}" type="pres">
      <dgm:prSet presAssocID="{1D176F28-B00A-4BD5-B211-AC61A7D7A7C3}" presName="parSh" presStyleCnt="0"/>
      <dgm:spPr/>
    </dgm:pt>
    <dgm:pt modelId="{C53486C6-9D69-488D-A5CE-5DCE821FAEA8}" type="pres">
      <dgm:prSet presAssocID="{1D176F28-B00A-4BD5-B211-AC61A7D7A7C3}" presName="lineNode" presStyleLbl="alignAccFollowNode1" presStyleIdx="15" presStyleCnt="18"/>
      <dgm:spPr/>
    </dgm:pt>
    <dgm:pt modelId="{3E547750-3E81-4889-9CFC-5C93ADFA5270}" type="pres">
      <dgm:prSet presAssocID="{1D176F28-B00A-4BD5-B211-AC61A7D7A7C3}" presName="lineArrowNode" presStyleLbl="alignAccFollowNode1" presStyleIdx="16" presStyleCnt="18"/>
      <dgm:spPr/>
    </dgm:pt>
    <dgm:pt modelId="{15D58EED-7974-4724-B059-80C7798CE4C4}" type="pres">
      <dgm:prSet presAssocID="{EE557081-CFB2-46FF-8DF3-6D1C81217E7A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EEC41596-A221-4231-A66E-2D39363EBB7D}" type="pres">
      <dgm:prSet presAssocID="{EE557081-CFB2-46FF-8DF3-6D1C81217E7A}" presName="spacerBetweenCircleAndCallout" presStyleCnt="0">
        <dgm:presLayoutVars/>
      </dgm:prSet>
      <dgm:spPr/>
    </dgm:pt>
    <dgm:pt modelId="{F9114A88-3CC7-4445-91E9-70EF3328DC30}" type="pres">
      <dgm:prSet presAssocID="{1D176F28-B00A-4BD5-B211-AC61A7D7A7C3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B4C9DC0D-D04D-4464-A1D4-B7C6DBB8F091}" type="presOf" srcId="{EF70AFEB-89AE-4C4E-8C2C-5D833BA64D42}" destId="{92905ACC-52A1-475C-970C-B1AC440384E0}" srcOrd="0" destOrd="0" presId="urn:microsoft.com/office/officeart/2016/7/layout/LinearArrowProcessNumbered"/>
    <dgm:cxn modelId="{93595912-5969-4262-AA1D-8BA039D27A5D}" srcId="{885BF99C-598D-4264-8A77-9EF2DF32ADB5}" destId="{1D176F28-B00A-4BD5-B211-AC61A7D7A7C3}" srcOrd="5" destOrd="0" parTransId="{C4139D64-F8FD-4F4E-AB69-E1051028EBD6}" sibTransId="{EE557081-CFB2-46FF-8DF3-6D1C81217E7A}"/>
    <dgm:cxn modelId="{6C826725-F508-4A9B-A334-1B4029A3CA1E}" type="presOf" srcId="{B6B47A9A-39C8-4181-B6ED-812509D8A3E4}" destId="{8F90D2EC-88A0-4717-9E71-F0E9C371390F}" srcOrd="0" destOrd="0" presId="urn:microsoft.com/office/officeart/2016/7/layout/LinearArrowProcessNumbered"/>
    <dgm:cxn modelId="{77F13030-1DE0-411B-A878-EF61927D1C01}" type="presOf" srcId="{76BA4762-14C9-4AAA-9563-5F59CA274D96}" destId="{0F1B2631-290A-4832-BB44-4CC1A134D93B}" srcOrd="0" destOrd="0" presId="urn:microsoft.com/office/officeart/2016/7/layout/LinearArrowProcessNumbered"/>
    <dgm:cxn modelId="{D3E6E73A-C5D8-4918-A0E6-2BB9B8282A62}" type="presOf" srcId="{5F52DBFB-73D5-442E-A298-C8892524F419}" destId="{DA0EA07D-072E-4813-AF0B-B75F9E64A159}" srcOrd="0" destOrd="0" presId="urn:microsoft.com/office/officeart/2016/7/layout/LinearArrowProcessNumbered"/>
    <dgm:cxn modelId="{CBC71C64-97C4-4BB9-9522-303A5AAD1575}" type="presOf" srcId="{09F05943-EC13-47EB-BEBD-C0214550BFAB}" destId="{769C50F2-1008-4308-AC85-B8398B178915}" srcOrd="0" destOrd="0" presId="urn:microsoft.com/office/officeart/2016/7/layout/LinearArrowProcessNumbered"/>
    <dgm:cxn modelId="{1027284B-3F4E-4BAC-9D1B-EE8F2C719879}" type="presOf" srcId="{1ED08EA1-C7B4-4A55-9339-03B07A999D24}" destId="{8330D018-051A-4E8B-92A5-A3957E70211D}" srcOrd="0" destOrd="0" presId="urn:microsoft.com/office/officeart/2016/7/layout/LinearArrowProcessNumbered"/>
    <dgm:cxn modelId="{B129014E-B90E-4DEC-A96A-D80C9E96C5CD}" srcId="{885BF99C-598D-4264-8A77-9EF2DF32ADB5}" destId="{76BA4762-14C9-4AAA-9563-5F59CA274D96}" srcOrd="4" destOrd="0" parTransId="{B512DB98-FB51-46B0-9C73-97DD28C61A8D}" sibTransId="{6F0A1A10-8995-4497-B274-E8012CDA00FA}"/>
    <dgm:cxn modelId="{C0232258-56AF-4484-A038-E90D8E7EFD57}" srcId="{885BF99C-598D-4264-8A77-9EF2DF32ADB5}" destId="{20290C94-7FF1-4D08-8A01-FE814759157A}" srcOrd="0" destOrd="0" parTransId="{2A6E118B-8B77-4F37-8A2B-554B31E45546}" sibTransId="{BED9E8A8-5878-4A8B-9FB5-FDDD47EDC8C2}"/>
    <dgm:cxn modelId="{ED4EF07E-CB69-4215-A991-FB69209228EE}" srcId="{885BF99C-598D-4264-8A77-9EF2DF32ADB5}" destId="{5F52DBFB-73D5-442E-A298-C8892524F419}" srcOrd="3" destOrd="0" parTransId="{34385778-17CB-489B-B390-B3D3203CACE4}" sibTransId="{B6B47A9A-39C8-4181-B6ED-812509D8A3E4}"/>
    <dgm:cxn modelId="{CE54D583-E363-4CB7-88ED-1D21F410614C}" type="presOf" srcId="{7EEEFA75-3851-46CA-B08F-4CBCD10D3E49}" destId="{BF7B1828-082B-4883-96F2-E708D7532FAE}" srcOrd="0" destOrd="0" presId="urn:microsoft.com/office/officeart/2016/7/layout/LinearArrowProcessNumbered"/>
    <dgm:cxn modelId="{D567B487-49A9-4463-A57F-8C4BB96112BB}" type="presOf" srcId="{BED9E8A8-5878-4A8B-9FB5-FDDD47EDC8C2}" destId="{B323D85A-BEAA-498E-81E2-5F1E0E949776}" srcOrd="0" destOrd="0" presId="urn:microsoft.com/office/officeart/2016/7/layout/LinearArrowProcessNumbered"/>
    <dgm:cxn modelId="{BF59B2A4-FFF4-4144-8138-0D2B8DCD6035}" srcId="{885BF99C-598D-4264-8A77-9EF2DF32ADB5}" destId="{09F05943-EC13-47EB-BEBD-C0214550BFAB}" srcOrd="2" destOrd="0" parTransId="{1F29ED18-AFC8-4761-934F-5D4C23F3D90B}" sibTransId="{7EEEFA75-3851-46CA-B08F-4CBCD10D3E49}"/>
    <dgm:cxn modelId="{5C081FBB-AC22-48B7-934E-D5DB8FCB91AB}" type="presOf" srcId="{885BF99C-598D-4264-8A77-9EF2DF32ADB5}" destId="{4A6F1A41-C560-4F3A-99B4-4904E9769D78}" srcOrd="0" destOrd="0" presId="urn:microsoft.com/office/officeart/2016/7/layout/LinearArrowProcessNumbered"/>
    <dgm:cxn modelId="{7B44EAE1-36AB-4712-8E44-73D796E1487B}" type="presOf" srcId="{1D176F28-B00A-4BD5-B211-AC61A7D7A7C3}" destId="{F9114A88-3CC7-4445-91E9-70EF3328DC30}" srcOrd="0" destOrd="0" presId="urn:microsoft.com/office/officeart/2016/7/layout/LinearArrowProcessNumbered"/>
    <dgm:cxn modelId="{060BF0EC-D6C2-459B-BF02-A71FEFE82F97}" type="presOf" srcId="{EE557081-CFB2-46FF-8DF3-6D1C81217E7A}" destId="{15D58EED-7974-4724-B059-80C7798CE4C4}" srcOrd="0" destOrd="0" presId="urn:microsoft.com/office/officeart/2016/7/layout/LinearArrowProcessNumbered"/>
    <dgm:cxn modelId="{B9B3F7F2-F09E-4413-9EC2-BF8611547A7C}" srcId="{885BF99C-598D-4264-8A77-9EF2DF32ADB5}" destId="{EF70AFEB-89AE-4C4E-8C2C-5D833BA64D42}" srcOrd="1" destOrd="0" parTransId="{C117927D-7EF8-4E0B-88A6-A1CD96348D37}" sibTransId="{1ED08EA1-C7B4-4A55-9339-03B07A999D24}"/>
    <dgm:cxn modelId="{6AB636F6-EBD0-4C08-BF6D-D47B77762F85}" type="presOf" srcId="{20290C94-7FF1-4D08-8A01-FE814759157A}" destId="{8583D170-B7DD-490E-BFBB-25B30C0373E0}" srcOrd="0" destOrd="0" presId="urn:microsoft.com/office/officeart/2016/7/layout/LinearArrowProcessNumbered"/>
    <dgm:cxn modelId="{42094BFC-1B15-4FEA-B3AD-01205EDA16BF}" type="presOf" srcId="{6F0A1A10-8995-4497-B274-E8012CDA00FA}" destId="{2FBF4883-33A9-49EB-A6D5-ED23A0191DAD}" srcOrd="0" destOrd="0" presId="urn:microsoft.com/office/officeart/2016/7/layout/LinearArrowProcessNumbered"/>
    <dgm:cxn modelId="{96CCE55A-B598-4DBE-8213-3EB28DCA3722}" type="presParOf" srcId="{4A6F1A41-C560-4F3A-99B4-4904E9769D78}" destId="{57E5CF66-866F-424A-9779-E9B0F6D857E7}" srcOrd="0" destOrd="0" presId="urn:microsoft.com/office/officeart/2016/7/layout/LinearArrowProcessNumbered"/>
    <dgm:cxn modelId="{4200E8FF-6FC7-4CC0-8EC7-4ADB1957E8A5}" type="presParOf" srcId="{57E5CF66-866F-424A-9779-E9B0F6D857E7}" destId="{9D825B07-F806-4F57-A8E8-C804D5A27DE9}" srcOrd="0" destOrd="0" presId="urn:microsoft.com/office/officeart/2016/7/layout/LinearArrowProcessNumbered"/>
    <dgm:cxn modelId="{65C0C538-045C-4DC4-8A24-9E535663010B}" type="presParOf" srcId="{57E5CF66-866F-424A-9779-E9B0F6D857E7}" destId="{93EC4B96-4358-4FAF-96B4-A9305D836F7D}" srcOrd="1" destOrd="0" presId="urn:microsoft.com/office/officeart/2016/7/layout/LinearArrowProcessNumbered"/>
    <dgm:cxn modelId="{1F4F0A15-6835-431D-B309-1C68F201A750}" type="presParOf" srcId="{93EC4B96-4358-4FAF-96B4-A9305D836F7D}" destId="{41BA09A6-7202-4201-BDA9-F896538085E1}" srcOrd="0" destOrd="0" presId="urn:microsoft.com/office/officeart/2016/7/layout/LinearArrowProcessNumbered"/>
    <dgm:cxn modelId="{71601CCE-1363-4C2F-B96D-33AF02199954}" type="presParOf" srcId="{93EC4B96-4358-4FAF-96B4-A9305D836F7D}" destId="{3548FCEF-2A9F-4E20-B486-5623FD5CC57A}" srcOrd="1" destOrd="0" presId="urn:microsoft.com/office/officeart/2016/7/layout/LinearArrowProcessNumbered"/>
    <dgm:cxn modelId="{09772F44-9D86-4452-BCC9-2CD26B484E02}" type="presParOf" srcId="{93EC4B96-4358-4FAF-96B4-A9305D836F7D}" destId="{B323D85A-BEAA-498E-81E2-5F1E0E949776}" srcOrd="2" destOrd="0" presId="urn:microsoft.com/office/officeart/2016/7/layout/LinearArrowProcessNumbered"/>
    <dgm:cxn modelId="{5C62EA03-4165-4308-BAC2-042BDDC37F3B}" type="presParOf" srcId="{93EC4B96-4358-4FAF-96B4-A9305D836F7D}" destId="{805605B5-71B0-4F50-8E4C-4688C472D48B}" srcOrd="3" destOrd="0" presId="urn:microsoft.com/office/officeart/2016/7/layout/LinearArrowProcessNumbered"/>
    <dgm:cxn modelId="{0BAB9F43-D539-4BDA-A8C0-103CEE4A1331}" type="presParOf" srcId="{57E5CF66-866F-424A-9779-E9B0F6D857E7}" destId="{8583D170-B7DD-490E-BFBB-25B30C0373E0}" srcOrd="2" destOrd="0" presId="urn:microsoft.com/office/officeart/2016/7/layout/LinearArrowProcessNumbered"/>
    <dgm:cxn modelId="{0B95E5DA-2B10-4B7A-BDFC-64591AF800B1}" type="presParOf" srcId="{4A6F1A41-C560-4F3A-99B4-4904E9769D78}" destId="{4481AC8D-734E-431F-92C5-48E1B0D9EC0D}" srcOrd="1" destOrd="0" presId="urn:microsoft.com/office/officeart/2016/7/layout/LinearArrowProcessNumbered"/>
    <dgm:cxn modelId="{7FAB9071-DCA2-4A7F-BB46-56904F67045C}" type="presParOf" srcId="{4A6F1A41-C560-4F3A-99B4-4904E9769D78}" destId="{241C3A53-D51B-4882-8987-85974F5394DB}" srcOrd="2" destOrd="0" presId="urn:microsoft.com/office/officeart/2016/7/layout/LinearArrowProcessNumbered"/>
    <dgm:cxn modelId="{39969710-5490-4512-AF27-D474F0534F56}" type="presParOf" srcId="{241C3A53-D51B-4882-8987-85974F5394DB}" destId="{ADE2D8DE-3D57-4E83-A831-DBCB1FAC920D}" srcOrd="0" destOrd="0" presId="urn:microsoft.com/office/officeart/2016/7/layout/LinearArrowProcessNumbered"/>
    <dgm:cxn modelId="{55C9BA45-ABC1-4FB0-B0F4-991FDCF2A026}" type="presParOf" srcId="{241C3A53-D51B-4882-8987-85974F5394DB}" destId="{2F33C43D-1C45-4240-A473-4451DDA47D92}" srcOrd="1" destOrd="0" presId="urn:microsoft.com/office/officeart/2016/7/layout/LinearArrowProcessNumbered"/>
    <dgm:cxn modelId="{C32BCF4E-2AA5-43AA-8D2E-607E0A050B48}" type="presParOf" srcId="{2F33C43D-1C45-4240-A473-4451DDA47D92}" destId="{FBEAE3E1-7D23-4935-A997-77E9F5F3E485}" srcOrd="0" destOrd="0" presId="urn:microsoft.com/office/officeart/2016/7/layout/LinearArrowProcessNumbered"/>
    <dgm:cxn modelId="{8E24D5BD-63E9-4E54-8805-C0E21A9E9DBA}" type="presParOf" srcId="{2F33C43D-1C45-4240-A473-4451DDA47D92}" destId="{37AC0730-F840-4412-B317-778E5D6FF395}" srcOrd="1" destOrd="0" presId="urn:microsoft.com/office/officeart/2016/7/layout/LinearArrowProcessNumbered"/>
    <dgm:cxn modelId="{44612CF2-8702-4264-A35E-001F23F71D95}" type="presParOf" srcId="{2F33C43D-1C45-4240-A473-4451DDA47D92}" destId="{8330D018-051A-4E8B-92A5-A3957E70211D}" srcOrd="2" destOrd="0" presId="urn:microsoft.com/office/officeart/2016/7/layout/LinearArrowProcessNumbered"/>
    <dgm:cxn modelId="{DF9240EA-44ED-4C1D-848A-CC0975805766}" type="presParOf" srcId="{2F33C43D-1C45-4240-A473-4451DDA47D92}" destId="{5E35AA1B-02AD-4B1D-9B8C-FD8117EC7933}" srcOrd="3" destOrd="0" presId="urn:microsoft.com/office/officeart/2016/7/layout/LinearArrowProcessNumbered"/>
    <dgm:cxn modelId="{7C497FDE-D5F4-4FFC-9881-75AF03486D04}" type="presParOf" srcId="{241C3A53-D51B-4882-8987-85974F5394DB}" destId="{92905ACC-52A1-475C-970C-B1AC440384E0}" srcOrd="2" destOrd="0" presId="urn:microsoft.com/office/officeart/2016/7/layout/LinearArrowProcessNumbered"/>
    <dgm:cxn modelId="{DFEF5CA1-29BE-4094-8C23-929AF3B5EDD9}" type="presParOf" srcId="{4A6F1A41-C560-4F3A-99B4-4904E9769D78}" destId="{FF9FF98F-393F-4C71-8CB1-5A099C86BB57}" srcOrd="3" destOrd="0" presId="urn:microsoft.com/office/officeart/2016/7/layout/LinearArrowProcessNumbered"/>
    <dgm:cxn modelId="{6373649F-8677-4294-A8B5-4285C3EC3DFF}" type="presParOf" srcId="{4A6F1A41-C560-4F3A-99B4-4904E9769D78}" destId="{2890A30B-C3B2-4CBB-934D-B0FDE0ADB35A}" srcOrd="4" destOrd="0" presId="urn:microsoft.com/office/officeart/2016/7/layout/LinearArrowProcessNumbered"/>
    <dgm:cxn modelId="{313758CC-DC04-4AB3-B148-723E3178896A}" type="presParOf" srcId="{2890A30B-C3B2-4CBB-934D-B0FDE0ADB35A}" destId="{A1029F8D-8FCF-426D-97E5-8F00E568B57C}" srcOrd="0" destOrd="0" presId="urn:microsoft.com/office/officeart/2016/7/layout/LinearArrowProcessNumbered"/>
    <dgm:cxn modelId="{DFECD371-145D-44CC-AB66-E805787A12FA}" type="presParOf" srcId="{2890A30B-C3B2-4CBB-934D-B0FDE0ADB35A}" destId="{CB48222F-A0BA-4037-BB7E-369CD47890DB}" srcOrd="1" destOrd="0" presId="urn:microsoft.com/office/officeart/2016/7/layout/LinearArrowProcessNumbered"/>
    <dgm:cxn modelId="{66395473-4305-422D-A070-471F2F6FF821}" type="presParOf" srcId="{CB48222F-A0BA-4037-BB7E-369CD47890DB}" destId="{8DA9EB30-3B88-43AB-BBDA-EFCC516F9B78}" srcOrd="0" destOrd="0" presId="urn:microsoft.com/office/officeart/2016/7/layout/LinearArrowProcessNumbered"/>
    <dgm:cxn modelId="{C7C22223-D98A-44E8-B1E4-8B084A123561}" type="presParOf" srcId="{CB48222F-A0BA-4037-BB7E-369CD47890DB}" destId="{C44B1D45-6B1D-4EF1-8150-53CFD20E3EAC}" srcOrd="1" destOrd="0" presId="urn:microsoft.com/office/officeart/2016/7/layout/LinearArrowProcessNumbered"/>
    <dgm:cxn modelId="{BFC8DF62-06DE-4191-A992-E72352F3C763}" type="presParOf" srcId="{CB48222F-A0BA-4037-BB7E-369CD47890DB}" destId="{BF7B1828-082B-4883-96F2-E708D7532FAE}" srcOrd="2" destOrd="0" presId="urn:microsoft.com/office/officeart/2016/7/layout/LinearArrowProcessNumbered"/>
    <dgm:cxn modelId="{DA4C206F-CD7C-411F-BC37-311299762D5C}" type="presParOf" srcId="{CB48222F-A0BA-4037-BB7E-369CD47890DB}" destId="{801D2D8F-8B53-4F67-8AF5-CCE05BCF0CEC}" srcOrd="3" destOrd="0" presId="urn:microsoft.com/office/officeart/2016/7/layout/LinearArrowProcessNumbered"/>
    <dgm:cxn modelId="{A847804D-B12E-4A14-9E33-5D518DA89A57}" type="presParOf" srcId="{2890A30B-C3B2-4CBB-934D-B0FDE0ADB35A}" destId="{769C50F2-1008-4308-AC85-B8398B178915}" srcOrd="2" destOrd="0" presId="urn:microsoft.com/office/officeart/2016/7/layout/LinearArrowProcessNumbered"/>
    <dgm:cxn modelId="{5746E2CF-ABFB-444F-B3D0-293560CCDE3F}" type="presParOf" srcId="{4A6F1A41-C560-4F3A-99B4-4904E9769D78}" destId="{A3E25B26-3044-42E4-B324-48137931F31B}" srcOrd="5" destOrd="0" presId="urn:microsoft.com/office/officeart/2016/7/layout/LinearArrowProcessNumbered"/>
    <dgm:cxn modelId="{F06D12A6-B504-4E47-8E06-DB1C40724102}" type="presParOf" srcId="{4A6F1A41-C560-4F3A-99B4-4904E9769D78}" destId="{854D7442-EA3D-4B03-B3A8-5C22A7534D9A}" srcOrd="6" destOrd="0" presId="urn:microsoft.com/office/officeart/2016/7/layout/LinearArrowProcessNumbered"/>
    <dgm:cxn modelId="{1F9DA749-3981-43EF-B4DD-67ADE9189ACD}" type="presParOf" srcId="{854D7442-EA3D-4B03-B3A8-5C22A7534D9A}" destId="{2DD58F79-4BB0-4861-9352-5C8D9CC5589B}" srcOrd="0" destOrd="0" presId="urn:microsoft.com/office/officeart/2016/7/layout/LinearArrowProcessNumbered"/>
    <dgm:cxn modelId="{318DE1CA-3CF2-4FD4-AC88-C5216CF804F4}" type="presParOf" srcId="{854D7442-EA3D-4B03-B3A8-5C22A7534D9A}" destId="{480BEEDB-21A0-4002-A60F-59CF08B6C2D5}" srcOrd="1" destOrd="0" presId="urn:microsoft.com/office/officeart/2016/7/layout/LinearArrowProcessNumbered"/>
    <dgm:cxn modelId="{DCDC29A9-45BA-4577-9F78-DAAEC521BD53}" type="presParOf" srcId="{480BEEDB-21A0-4002-A60F-59CF08B6C2D5}" destId="{63BE5CC8-ABC6-4F8D-887F-DF2EBF5B7C87}" srcOrd="0" destOrd="0" presId="urn:microsoft.com/office/officeart/2016/7/layout/LinearArrowProcessNumbered"/>
    <dgm:cxn modelId="{10B876D7-1FEA-40C4-829B-09203DD815A8}" type="presParOf" srcId="{480BEEDB-21A0-4002-A60F-59CF08B6C2D5}" destId="{90460D5F-4643-486A-BBF0-10A094B17D77}" srcOrd="1" destOrd="0" presId="urn:microsoft.com/office/officeart/2016/7/layout/LinearArrowProcessNumbered"/>
    <dgm:cxn modelId="{5882E240-EB92-4C9D-AFDB-63C4264DC5DC}" type="presParOf" srcId="{480BEEDB-21A0-4002-A60F-59CF08B6C2D5}" destId="{8F90D2EC-88A0-4717-9E71-F0E9C371390F}" srcOrd="2" destOrd="0" presId="urn:microsoft.com/office/officeart/2016/7/layout/LinearArrowProcessNumbered"/>
    <dgm:cxn modelId="{98FC704A-6F60-4A51-8DFF-C3EFA3A272F3}" type="presParOf" srcId="{480BEEDB-21A0-4002-A60F-59CF08B6C2D5}" destId="{917C9B85-1D47-4A47-9163-9E5F1FA6D722}" srcOrd="3" destOrd="0" presId="urn:microsoft.com/office/officeart/2016/7/layout/LinearArrowProcessNumbered"/>
    <dgm:cxn modelId="{B020FB03-0DB4-4A6C-A1AE-F9D4A83AC9F6}" type="presParOf" srcId="{854D7442-EA3D-4B03-B3A8-5C22A7534D9A}" destId="{DA0EA07D-072E-4813-AF0B-B75F9E64A159}" srcOrd="2" destOrd="0" presId="urn:microsoft.com/office/officeart/2016/7/layout/LinearArrowProcessNumbered"/>
    <dgm:cxn modelId="{2044E08D-EFE8-4A67-B64A-F09389ACC8E4}" type="presParOf" srcId="{4A6F1A41-C560-4F3A-99B4-4904E9769D78}" destId="{0C922667-06C9-4C6D-901D-D4C0D312F15B}" srcOrd="7" destOrd="0" presId="urn:microsoft.com/office/officeart/2016/7/layout/LinearArrowProcessNumbered"/>
    <dgm:cxn modelId="{69E9FA37-BF15-4781-933B-70392F1B20C6}" type="presParOf" srcId="{4A6F1A41-C560-4F3A-99B4-4904E9769D78}" destId="{BD2EDEE4-3C8C-4AE7-90CB-799EDC9A8E3C}" srcOrd="8" destOrd="0" presId="urn:microsoft.com/office/officeart/2016/7/layout/LinearArrowProcessNumbered"/>
    <dgm:cxn modelId="{7827F9BB-06D2-4FC6-8D5D-BA71E0CF6973}" type="presParOf" srcId="{BD2EDEE4-3C8C-4AE7-90CB-799EDC9A8E3C}" destId="{6005B2A0-A508-4392-B7D2-E72F31F1941B}" srcOrd="0" destOrd="0" presId="urn:microsoft.com/office/officeart/2016/7/layout/LinearArrowProcessNumbered"/>
    <dgm:cxn modelId="{D788A615-3FEE-4125-B4C5-56C1FC3E019D}" type="presParOf" srcId="{BD2EDEE4-3C8C-4AE7-90CB-799EDC9A8E3C}" destId="{EAF14E33-BD99-47CC-AE21-9B5FAAEEED39}" srcOrd="1" destOrd="0" presId="urn:microsoft.com/office/officeart/2016/7/layout/LinearArrowProcessNumbered"/>
    <dgm:cxn modelId="{3102EA79-2279-4142-B2D0-D5D2C15B01F8}" type="presParOf" srcId="{EAF14E33-BD99-47CC-AE21-9B5FAAEEED39}" destId="{43F542E7-3996-4F52-AC58-1FEB7820B02F}" srcOrd="0" destOrd="0" presId="urn:microsoft.com/office/officeart/2016/7/layout/LinearArrowProcessNumbered"/>
    <dgm:cxn modelId="{4ACE33AF-518C-4790-A5F4-2A23F224290D}" type="presParOf" srcId="{EAF14E33-BD99-47CC-AE21-9B5FAAEEED39}" destId="{7778720D-CEEC-4A6A-BD6E-DE882B75B7DB}" srcOrd="1" destOrd="0" presId="urn:microsoft.com/office/officeart/2016/7/layout/LinearArrowProcessNumbered"/>
    <dgm:cxn modelId="{CC500083-F0F2-4819-974A-82BD612E0A1D}" type="presParOf" srcId="{EAF14E33-BD99-47CC-AE21-9B5FAAEEED39}" destId="{2FBF4883-33A9-49EB-A6D5-ED23A0191DAD}" srcOrd="2" destOrd="0" presId="urn:microsoft.com/office/officeart/2016/7/layout/LinearArrowProcessNumbered"/>
    <dgm:cxn modelId="{CC58B23D-3885-4CF8-BC7D-86E0D9965302}" type="presParOf" srcId="{EAF14E33-BD99-47CC-AE21-9B5FAAEEED39}" destId="{775EEE6E-8F70-408B-837D-CF49781DAA50}" srcOrd="3" destOrd="0" presId="urn:microsoft.com/office/officeart/2016/7/layout/LinearArrowProcessNumbered"/>
    <dgm:cxn modelId="{D606F18E-CF7D-418D-B537-5D61CC72A653}" type="presParOf" srcId="{BD2EDEE4-3C8C-4AE7-90CB-799EDC9A8E3C}" destId="{0F1B2631-290A-4832-BB44-4CC1A134D93B}" srcOrd="2" destOrd="0" presId="urn:microsoft.com/office/officeart/2016/7/layout/LinearArrowProcessNumbered"/>
    <dgm:cxn modelId="{5FE27A78-4074-4C45-8DFD-2E2472DE53F6}" type="presParOf" srcId="{4A6F1A41-C560-4F3A-99B4-4904E9769D78}" destId="{5E8F81F2-5006-43F1-B561-B444EF6344C0}" srcOrd="9" destOrd="0" presId="urn:microsoft.com/office/officeart/2016/7/layout/LinearArrowProcessNumbered"/>
    <dgm:cxn modelId="{3ACA3184-FEC7-47B0-8C1D-A5E8490D86F1}" type="presParOf" srcId="{4A6F1A41-C560-4F3A-99B4-4904E9769D78}" destId="{85F46635-66DF-4A2D-A4FA-C8FBE5AD481E}" srcOrd="10" destOrd="0" presId="urn:microsoft.com/office/officeart/2016/7/layout/LinearArrowProcessNumbered"/>
    <dgm:cxn modelId="{2BA3599B-C0F7-4DBE-8648-46FAC3B2BAF6}" type="presParOf" srcId="{85F46635-66DF-4A2D-A4FA-C8FBE5AD481E}" destId="{DEF3199D-F2CC-44E4-AFCF-9E791E1A5B28}" srcOrd="0" destOrd="0" presId="urn:microsoft.com/office/officeart/2016/7/layout/LinearArrowProcessNumbered"/>
    <dgm:cxn modelId="{C603F899-1EB8-453D-B8ED-8D6C976DB383}" type="presParOf" srcId="{85F46635-66DF-4A2D-A4FA-C8FBE5AD481E}" destId="{5F5D1850-FF13-4F88-BDB1-D15D39A4790E}" srcOrd="1" destOrd="0" presId="urn:microsoft.com/office/officeart/2016/7/layout/LinearArrowProcessNumbered"/>
    <dgm:cxn modelId="{00879B90-ADFB-4F8E-BB7F-798786111A29}" type="presParOf" srcId="{5F5D1850-FF13-4F88-BDB1-D15D39A4790E}" destId="{C53486C6-9D69-488D-A5CE-5DCE821FAEA8}" srcOrd="0" destOrd="0" presId="urn:microsoft.com/office/officeart/2016/7/layout/LinearArrowProcessNumbered"/>
    <dgm:cxn modelId="{EB47EC57-B565-4688-B5C9-A9CB255599F6}" type="presParOf" srcId="{5F5D1850-FF13-4F88-BDB1-D15D39A4790E}" destId="{3E547750-3E81-4889-9CFC-5C93ADFA5270}" srcOrd="1" destOrd="0" presId="urn:microsoft.com/office/officeart/2016/7/layout/LinearArrowProcessNumbered"/>
    <dgm:cxn modelId="{961AAE97-26D9-4AE2-A0B5-D78FDFE04A25}" type="presParOf" srcId="{5F5D1850-FF13-4F88-BDB1-D15D39A4790E}" destId="{15D58EED-7974-4724-B059-80C7798CE4C4}" srcOrd="2" destOrd="0" presId="urn:microsoft.com/office/officeart/2016/7/layout/LinearArrowProcessNumbered"/>
    <dgm:cxn modelId="{40FC6F83-6398-4A0C-AD6C-0F43404A1AF3}" type="presParOf" srcId="{5F5D1850-FF13-4F88-BDB1-D15D39A4790E}" destId="{EEC41596-A221-4231-A66E-2D39363EBB7D}" srcOrd="3" destOrd="0" presId="urn:microsoft.com/office/officeart/2016/7/layout/LinearArrowProcessNumbered"/>
    <dgm:cxn modelId="{FECE354C-04CD-4E98-AACF-EBC80F75A38F}" type="presParOf" srcId="{85F46635-66DF-4A2D-A4FA-C8FBE5AD481E}" destId="{F9114A88-3CC7-4445-91E9-70EF3328DC3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532B1-0DF1-4D46-AFD1-769F32E2E801}">
      <dsp:nvSpPr>
        <dsp:cNvPr id="0" name=""/>
        <dsp:cNvSpPr/>
      </dsp:nvSpPr>
      <dsp:spPr>
        <a:xfrm>
          <a:off x="279" y="905705"/>
          <a:ext cx="713917" cy="713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C3332-7072-4EE5-9346-7E0663C1FB7D}">
      <dsp:nvSpPr>
        <dsp:cNvPr id="0" name=""/>
        <dsp:cNvSpPr/>
      </dsp:nvSpPr>
      <dsp:spPr>
        <a:xfrm>
          <a:off x="279" y="1746456"/>
          <a:ext cx="2039765" cy="43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Human Factors:</a:t>
          </a:r>
          <a:endParaRPr lang="en-US" sz="1400" kern="1200"/>
        </a:p>
      </dsp:txBody>
      <dsp:txXfrm>
        <a:off x="279" y="1746456"/>
        <a:ext cx="2039765" cy="439824"/>
      </dsp:txXfrm>
    </dsp:sp>
    <dsp:sp modelId="{7ACF66E8-D949-42F5-919D-0913DE6356A6}">
      <dsp:nvSpPr>
        <dsp:cNvPr id="0" name=""/>
        <dsp:cNvSpPr/>
      </dsp:nvSpPr>
      <dsp:spPr>
        <a:xfrm>
          <a:off x="279" y="2245272"/>
          <a:ext cx="2039765" cy="16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Driver Behavior: Reckless driving, speeding, distracted driving (e.g., texting), impaired driving (alcohol, drugs), fatigue, and aggressive driving can all lead to accidents.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Driver Experience: Inexperienced drivers may have difficulty making quick decisions in challenging situations.</a:t>
          </a:r>
        </a:p>
      </dsp:txBody>
      <dsp:txXfrm>
        <a:off x="279" y="2245272"/>
        <a:ext cx="2039765" cy="1610037"/>
      </dsp:txXfrm>
    </dsp:sp>
    <dsp:sp modelId="{9DA4B96D-82E0-4D96-A04D-B045B422C88B}">
      <dsp:nvSpPr>
        <dsp:cNvPr id="0" name=""/>
        <dsp:cNvSpPr/>
      </dsp:nvSpPr>
      <dsp:spPr>
        <a:xfrm>
          <a:off x="2397004" y="905705"/>
          <a:ext cx="713917" cy="713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50BDF-1FFF-446E-A8FA-474F7E8D9548}">
      <dsp:nvSpPr>
        <dsp:cNvPr id="0" name=""/>
        <dsp:cNvSpPr/>
      </dsp:nvSpPr>
      <dsp:spPr>
        <a:xfrm>
          <a:off x="2397004" y="1746456"/>
          <a:ext cx="2039765" cy="43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Infrastructure and Road Design:</a:t>
          </a:r>
          <a:endParaRPr lang="en-US" sz="1400" kern="1200"/>
        </a:p>
      </dsp:txBody>
      <dsp:txXfrm>
        <a:off x="2397004" y="1746456"/>
        <a:ext cx="2039765" cy="439824"/>
      </dsp:txXfrm>
    </dsp:sp>
    <dsp:sp modelId="{DEEC3AC1-121F-4A33-9916-96622BC1DD76}">
      <dsp:nvSpPr>
        <dsp:cNvPr id="0" name=""/>
        <dsp:cNvSpPr/>
      </dsp:nvSpPr>
      <dsp:spPr>
        <a:xfrm>
          <a:off x="2397004" y="2245272"/>
          <a:ext cx="2039765" cy="16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Road Conditions: Poor road quality, inadequate signage, lack of proper lighting, and road hazards can increase the risk of accidents.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Intersection Design: Poorly designed intersections, lack of clear traffic signals, and confusing road layouts can contribute to collisions.</a:t>
          </a:r>
        </a:p>
      </dsp:txBody>
      <dsp:txXfrm>
        <a:off x="2397004" y="2245272"/>
        <a:ext cx="2039765" cy="1610037"/>
      </dsp:txXfrm>
    </dsp:sp>
    <dsp:sp modelId="{1A63746C-BEBA-4D6D-B839-59AE10B46F8F}">
      <dsp:nvSpPr>
        <dsp:cNvPr id="0" name=""/>
        <dsp:cNvSpPr/>
      </dsp:nvSpPr>
      <dsp:spPr>
        <a:xfrm>
          <a:off x="4793729" y="905705"/>
          <a:ext cx="713917" cy="713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E64FB-03EC-4C09-A505-9942AAE41C2F}">
      <dsp:nvSpPr>
        <dsp:cNvPr id="0" name=""/>
        <dsp:cNvSpPr/>
      </dsp:nvSpPr>
      <dsp:spPr>
        <a:xfrm>
          <a:off x="4793729" y="1746456"/>
          <a:ext cx="2039765" cy="43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Vehicle Factors:</a:t>
          </a:r>
          <a:endParaRPr lang="en-US" sz="1400" kern="1200"/>
        </a:p>
      </dsp:txBody>
      <dsp:txXfrm>
        <a:off x="4793729" y="1746456"/>
        <a:ext cx="2039765" cy="439824"/>
      </dsp:txXfrm>
    </dsp:sp>
    <dsp:sp modelId="{1192E73C-194A-4C47-869F-229AFFAFF98D}">
      <dsp:nvSpPr>
        <dsp:cNvPr id="0" name=""/>
        <dsp:cNvSpPr/>
      </dsp:nvSpPr>
      <dsp:spPr>
        <a:xfrm>
          <a:off x="4793729" y="2245272"/>
          <a:ext cx="2039765" cy="16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Vehicle Maintenance: Poorly maintained vehicles can experience brake failures, tire blowouts, and other mechanical issues that lead to accidents.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Vehicle Safety Features: Vehicles lacking modern safety features (ABS, airbags, stability control) are more vulnerable in accidents.</a:t>
          </a:r>
        </a:p>
      </dsp:txBody>
      <dsp:txXfrm>
        <a:off x="4793729" y="2245272"/>
        <a:ext cx="2039765" cy="1610037"/>
      </dsp:txXfrm>
    </dsp:sp>
    <dsp:sp modelId="{D0F61F43-5188-4290-960E-3B039100E407}">
      <dsp:nvSpPr>
        <dsp:cNvPr id="0" name=""/>
        <dsp:cNvSpPr/>
      </dsp:nvSpPr>
      <dsp:spPr>
        <a:xfrm>
          <a:off x="7190453" y="905705"/>
          <a:ext cx="713917" cy="713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CD437-8923-4210-AD31-C9FAEFC447AE}">
      <dsp:nvSpPr>
        <dsp:cNvPr id="0" name=""/>
        <dsp:cNvSpPr/>
      </dsp:nvSpPr>
      <dsp:spPr>
        <a:xfrm>
          <a:off x="7190453" y="1746456"/>
          <a:ext cx="2039765" cy="43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Environmental Factors:</a:t>
          </a:r>
          <a:endParaRPr lang="en-US" sz="1400" kern="1200"/>
        </a:p>
      </dsp:txBody>
      <dsp:txXfrm>
        <a:off x="7190453" y="1746456"/>
        <a:ext cx="2039765" cy="439824"/>
      </dsp:txXfrm>
    </dsp:sp>
    <dsp:sp modelId="{D78DF468-3799-4278-A143-3848C2AE1F32}">
      <dsp:nvSpPr>
        <dsp:cNvPr id="0" name=""/>
        <dsp:cNvSpPr/>
      </dsp:nvSpPr>
      <dsp:spPr>
        <a:xfrm>
          <a:off x="7190453" y="2245272"/>
          <a:ext cx="2039765" cy="16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Weather Conditions: Rain, snow, ice, fog, and other adverse weather conditions reduce visibility and road traction, increasing accident risk.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Road Surface: Slippery roads due to oil spills, wet leaves, or other factors can result in loss of control.</a:t>
          </a:r>
        </a:p>
      </dsp:txBody>
      <dsp:txXfrm>
        <a:off x="7190453" y="2245272"/>
        <a:ext cx="2039765" cy="1610037"/>
      </dsp:txXfrm>
    </dsp:sp>
    <dsp:sp modelId="{9C7CAE22-2383-4FD5-8D5C-386136BF5376}">
      <dsp:nvSpPr>
        <dsp:cNvPr id="0" name=""/>
        <dsp:cNvSpPr/>
      </dsp:nvSpPr>
      <dsp:spPr>
        <a:xfrm>
          <a:off x="9587178" y="905705"/>
          <a:ext cx="713917" cy="713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9FC1E-DD48-4DFA-952E-97BE1BD67143}">
      <dsp:nvSpPr>
        <dsp:cNvPr id="0" name=""/>
        <dsp:cNvSpPr/>
      </dsp:nvSpPr>
      <dsp:spPr>
        <a:xfrm>
          <a:off x="9587178" y="1746456"/>
          <a:ext cx="2039765" cy="43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Regulatory and Policy Factors:</a:t>
          </a:r>
          <a:endParaRPr lang="en-US" sz="1400" kern="1200"/>
        </a:p>
      </dsp:txBody>
      <dsp:txXfrm>
        <a:off x="9587178" y="1746456"/>
        <a:ext cx="2039765" cy="439824"/>
      </dsp:txXfrm>
    </dsp:sp>
    <dsp:sp modelId="{4A17F822-61CC-47E6-8153-3DB2541E3BD8}">
      <dsp:nvSpPr>
        <dsp:cNvPr id="0" name=""/>
        <dsp:cNvSpPr/>
      </dsp:nvSpPr>
      <dsp:spPr>
        <a:xfrm>
          <a:off x="9587178" y="2245272"/>
          <a:ext cx="2039765" cy="16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Traffic Laws: Lack of enforcement of traffic laws and regulations can lead to risky driving behavior.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Seat Belt and Helmet Usage: Non-compliance with seat belt and helmet laws contributes to the severity of injuries in accidents.</a:t>
          </a:r>
        </a:p>
      </dsp:txBody>
      <dsp:txXfrm>
        <a:off x="9587178" y="2245272"/>
        <a:ext cx="2039765" cy="1610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A09A6-7202-4201-BDA9-F896538085E1}">
      <dsp:nvSpPr>
        <dsp:cNvPr id="0" name=""/>
        <dsp:cNvSpPr/>
      </dsp:nvSpPr>
      <dsp:spPr>
        <a:xfrm>
          <a:off x="884853" y="772798"/>
          <a:ext cx="699671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8FCEF-2A9F-4E20-B486-5623FD5CC57A}">
      <dsp:nvSpPr>
        <dsp:cNvPr id="0" name=""/>
        <dsp:cNvSpPr/>
      </dsp:nvSpPr>
      <dsp:spPr>
        <a:xfrm>
          <a:off x="1626505" y="714004"/>
          <a:ext cx="80462" cy="1512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3D85A-BEAA-498E-81E2-5F1E0E949776}">
      <dsp:nvSpPr>
        <dsp:cNvPr id="0" name=""/>
        <dsp:cNvSpPr/>
      </dsp:nvSpPr>
      <dsp:spPr>
        <a:xfrm>
          <a:off x="459981" y="435421"/>
          <a:ext cx="674826" cy="674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8807" y="534247"/>
        <a:ext cx="477174" cy="477174"/>
      </dsp:txXfrm>
    </dsp:sp>
    <dsp:sp modelId="{8583D170-B7DD-490E-BFBB-25B30C0373E0}">
      <dsp:nvSpPr>
        <dsp:cNvPr id="0" name=""/>
        <dsp:cNvSpPr/>
      </dsp:nvSpPr>
      <dsp:spPr>
        <a:xfrm>
          <a:off x="10264" y="1275847"/>
          <a:ext cx="1574260" cy="26412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Stringent Regulations:</a:t>
          </a:r>
          <a:r>
            <a:rPr lang="en-US" sz="1100" b="0" i="0" kern="1200"/>
            <a:t> The aviation industry is heavily regulated by international and national aviation authorities. Strict safety regulations cover various aspects, from aircraft design and maintenance to pilot training and operational procedures.</a:t>
          </a:r>
          <a:endParaRPr lang="en-US" sz="1100" kern="1200"/>
        </a:p>
      </dsp:txBody>
      <dsp:txXfrm>
        <a:off x="10264" y="1590699"/>
        <a:ext cx="1574260" cy="2326423"/>
      </dsp:txXfrm>
    </dsp:sp>
    <dsp:sp modelId="{FBEAE3E1-7D23-4935-A997-77E9F5F3E485}">
      <dsp:nvSpPr>
        <dsp:cNvPr id="0" name=""/>
        <dsp:cNvSpPr/>
      </dsp:nvSpPr>
      <dsp:spPr>
        <a:xfrm>
          <a:off x="1759442" y="772798"/>
          <a:ext cx="157426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C0730-F840-4412-B317-778E5D6FF395}">
      <dsp:nvSpPr>
        <dsp:cNvPr id="0" name=""/>
        <dsp:cNvSpPr/>
      </dsp:nvSpPr>
      <dsp:spPr>
        <a:xfrm>
          <a:off x="3375683" y="714004"/>
          <a:ext cx="80462" cy="1512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0D018-051A-4E8B-92A5-A3957E70211D}">
      <dsp:nvSpPr>
        <dsp:cNvPr id="0" name=""/>
        <dsp:cNvSpPr/>
      </dsp:nvSpPr>
      <dsp:spPr>
        <a:xfrm>
          <a:off x="2209159" y="435421"/>
          <a:ext cx="674826" cy="674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07985" y="534247"/>
        <a:ext cx="477174" cy="477174"/>
      </dsp:txXfrm>
    </dsp:sp>
    <dsp:sp modelId="{92905ACC-52A1-475C-970C-B1AC440384E0}">
      <dsp:nvSpPr>
        <dsp:cNvPr id="0" name=""/>
        <dsp:cNvSpPr/>
      </dsp:nvSpPr>
      <dsp:spPr>
        <a:xfrm>
          <a:off x="1759442" y="1275847"/>
          <a:ext cx="1574260" cy="26412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Advanced Technology:</a:t>
          </a:r>
          <a:r>
            <a:rPr lang="en-US" sz="1100" b="0" i="0" kern="1200" dirty="0"/>
            <a:t> Aircraft are equipped with advanced technology, including sophisticated navigation systems, autopilots, collision avoidance systems, and real-time communication with air traffic control. These technologies enhance the accuracy and safety of flight operations.</a:t>
          </a:r>
          <a:endParaRPr lang="en-US" sz="1100" kern="1200" dirty="0"/>
        </a:p>
      </dsp:txBody>
      <dsp:txXfrm>
        <a:off x="1759442" y="1590699"/>
        <a:ext cx="1574260" cy="2326423"/>
      </dsp:txXfrm>
    </dsp:sp>
    <dsp:sp modelId="{8DA9EB30-3B88-43AB-BBDA-EFCC516F9B78}">
      <dsp:nvSpPr>
        <dsp:cNvPr id="0" name=""/>
        <dsp:cNvSpPr/>
      </dsp:nvSpPr>
      <dsp:spPr>
        <a:xfrm>
          <a:off x="3508621" y="772798"/>
          <a:ext cx="157426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B1D45-6B1D-4EF1-8150-53CFD20E3EAC}">
      <dsp:nvSpPr>
        <dsp:cNvPr id="0" name=""/>
        <dsp:cNvSpPr/>
      </dsp:nvSpPr>
      <dsp:spPr>
        <a:xfrm>
          <a:off x="5124862" y="714004"/>
          <a:ext cx="80462" cy="1512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B1828-082B-4883-96F2-E708D7532FAE}">
      <dsp:nvSpPr>
        <dsp:cNvPr id="0" name=""/>
        <dsp:cNvSpPr/>
      </dsp:nvSpPr>
      <dsp:spPr>
        <a:xfrm>
          <a:off x="3958338" y="435421"/>
          <a:ext cx="674826" cy="674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57164" y="534247"/>
        <a:ext cx="477174" cy="477174"/>
      </dsp:txXfrm>
    </dsp:sp>
    <dsp:sp modelId="{769C50F2-1008-4308-AC85-B8398B178915}">
      <dsp:nvSpPr>
        <dsp:cNvPr id="0" name=""/>
        <dsp:cNvSpPr/>
      </dsp:nvSpPr>
      <dsp:spPr>
        <a:xfrm>
          <a:off x="3508621" y="1275847"/>
          <a:ext cx="1574260" cy="26412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Rigorous Maintenance:</a:t>
          </a:r>
          <a:r>
            <a:rPr lang="en-US" sz="1100" b="0" i="0" kern="1200"/>
            <a:t> Airlines adhere to rigorous maintenance schedules and standards. Aircraft undergo routine inspections, maintenance, and repairs to ensure they remain in optimal working condition.</a:t>
          </a:r>
          <a:endParaRPr lang="en-US" sz="1100" kern="1200"/>
        </a:p>
      </dsp:txBody>
      <dsp:txXfrm>
        <a:off x="3508621" y="1590699"/>
        <a:ext cx="1574260" cy="2326423"/>
      </dsp:txXfrm>
    </dsp:sp>
    <dsp:sp modelId="{63BE5CC8-ABC6-4F8D-887F-DF2EBF5B7C87}">
      <dsp:nvSpPr>
        <dsp:cNvPr id="0" name=""/>
        <dsp:cNvSpPr/>
      </dsp:nvSpPr>
      <dsp:spPr>
        <a:xfrm>
          <a:off x="5257800" y="772798"/>
          <a:ext cx="157426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60D5F-4643-486A-BBF0-10A094B17D77}">
      <dsp:nvSpPr>
        <dsp:cNvPr id="0" name=""/>
        <dsp:cNvSpPr/>
      </dsp:nvSpPr>
      <dsp:spPr>
        <a:xfrm>
          <a:off x="6874041" y="714004"/>
          <a:ext cx="80462" cy="1512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0D2EC-88A0-4717-9E71-F0E9C371390F}">
      <dsp:nvSpPr>
        <dsp:cNvPr id="0" name=""/>
        <dsp:cNvSpPr/>
      </dsp:nvSpPr>
      <dsp:spPr>
        <a:xfrm>
          <a:off x="5707517" y="435421"/>
          <a:ext cx="674826" cy="674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06343" y="534247"/>
        <a:ext cx="477174" cy="477174"/>
      </dsp:txXfrm>
    </dsp:sp>
    <dsp:sp modelId="{DA0EA07D-072E-4813-AF0B-B75F9E64A159}">
      <dsp:nvSpPr>
        <dsp:cNvPr id="0" name=""/>
        <dsp:cNvSpPr/>
      </dsp:nvSpPr>
      <dsp:spPr>
        <a:xfrm>
          <a:off x="5257800" y="1275847"/>
          <a:ext cx="1574260" cy="26412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Pilot Training:</a:t>
          </a:r>
          <a:r>
            <a:rPr lang="en-US" sz="1100" b="0" i="0" kern="1200"/>
            <a:t> Pilots undergo extensive training, including simulator exercises, emergency procedures, and regular proficiency checks. They are trained to handle a wide range of scenarios, ensuring their competence in different situations.</a:t>
          </a:r>
          <a:endParaRPr lang="en-US" sz="1100" kern="1200"/>
        </a:p>
      </dsp:txBody>
      <dsp:txXfrm>
        <a:off x="5257800" y="1590699"/>
        <a:ext cx="1574260" cy="2326423"/>
      </dsp:txXfrm>
    </dsp:sp>
    <dsp:sp modelId="{43F542E7-3996-4F52-AC58-1FEB7820B02F}">
      <dsp:nvSpPr>
        <dsp:cNvPr id="0" name=""/>
        <dsp:cNvSpPr/>
      </dsp:nvSpPr>
      <dsp:spPr>
        <a:xfrm>
          <a:off x="7006978" y="772798"/>
          <a:ext cx="157426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8720D-CEEC-4A6A-BD6E-DE882B75B7DB}">
      <dsp:nvSpPr>
        <dsp:cNvPr id="0" name=""/>
        <dsp:cNvSpPr/>
      </dsp:nvSpPr>
      <dsp:spPr>
        <a:xfrm>
          <a:off x="8623219" y="714004"/>
          <a:ext cx="80462" cy="1512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F4883-33A9-49EB-A6D5-ED23A0191DAD}">
      <dsp:nvSpPr>
        <dsp:cNvPr id="0" name=""/>
        <dsp:cNvSpPr/>
      </dsp:nvSpPr>
      <dsp:spPr>
        <a:xfrm>
          <a:off x="7456695" y="435421"/>
          <a:ext cx="674826" cy="674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55521" y="534247"/>
        <a:ext cx="477174" cy="477174"/>
      </dsp:txXfrm>
    </dsp:sp>
    <dsp:sp modelId="{0F1B2631-290A-4832-BB44-4CC1A134D93B}">
      <dsp:nvSpPr>
        <dsp:cNvPr id="0" name=""/>
        <dsp:cNvSpPr/>
      </dsp:nvSpPr>
      <dsp:spPr>
        <a:xfrm>
          <a:off x="7006978" y="1275847"/>
          <a:ext cx="1574260" cy="26412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Air Traffic Control:</a:t>
          </a:r>
          <a:r>
            <a:rPr lang="en-US" sz="1100" b="0" i="0" kern="1200"/>
            <a:t> Air traffic control systems monitor and manage airspace to prevent collisions and ensure safe separation between aircraft. Air traffic controllers provide guidance to pilots, helping them navigate safely.</a:t>
          </a:r>
          <a:endParaRPr lang="en-US" sz="1100" kern="1200"/>
        </a:p>
      </dsp:txBody>
      <dsp:txXfrm>
        <a:off x="7006978" y="1590699"/>
        <a:ext cx="1574260" cy="2326423"/>
      </dsp:txXfrm>
    </dsp:sp>
    <dsp:sp modelId="{C53486C6-9D69-488D-A5CE-5DCE821FAEA8}">
      <dsp:nvSpPr>
        <dsp:cNvPr id="0" name=""/>
        <dsp:cNvSpPr/>
      </dsp:nvSpPr>
      <dsp:spPr>
        <a:xfrm>
          <a:off x="8756157" y="772798"/>
          <a:ext cx="78713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58EED-7974-4724-B059-80C7798CE4C4}">
      <dsp:nvSpPr>
        <dsp:cNvPr id="0" name=""/>
        <dsp:cNvSpPr/>
      </dsp:nvSpPr>
      <dsp:spPr>
        <a:xfrm>
          <a:off x="9205874" y="435421"/>
          <a:ext cx="674826" cy="674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04700" y="534247"/>
        <a:ext cx="477174" cy="477174"/>
      </dsp:txXfrm>
    </dsp:sp>
    <dsp:sp modelId="{F9114A88-3CC7-4445-91E9-70EF3328DC30}">
      <dsp:nvSpPr>
        <dsp:cNvPr id="0" name=""/>
        <dsp:cNvSpPr/>
      </dsp:nvSpPr>
      <dsp:spPr>
        <a:xfrm>
          <a:off x="8756157" y="1275847"/>
          <a:ext cx="1574260" cy="26412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9" tIns="165100" rIns="1241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Safety Culture:</a:t>
          </a:r>
          <a:r>
            <a:rPr lang="en-US" sz="1100" b="0" i="0" kern="1200"/>
            <a:t> Airlines prioritize safety as a core value. A strong safety culture is promoted throughout the industry, encouraging open reporting of safety concerns, continuous improvement, and learning from incidents.</a:t>
          </a:r>
          <a:endParaRPr lang="en-US" sz="1100" kern="1200"/>
        </a:p>
      </dsp:txBody>
      <dsp:txXfrm>
        <a:off x="8756157" y="1590699"/>
        <a:ext cx="1574260" cy="232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BC8D-9D9A-48DB-95DE-D5BA1B366FB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526D-9448-4C78-A597-6A585DF3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A92B-8C71-4D20-B6C0-83906EE79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A92B-8C71-4D20-B6C0-83906EE79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ED84-96BA-4C24-867F-BB2292B25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04D6-8E67-4FC9-9785-BF488D5CB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63E3-077D-442F-A46D-8293E02A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92A6-5CEB-4750-AB84-B9CD921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1937-BF68-4691-AADF-F52767C2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E900-EA87-4DAB-87B1-65DA4FDB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0043E-F2D4-4623-9B14-267DBFD25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32BB-BA6E-480F-872C-39287C1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D0C0-0725-4E2D-9B08-3507DBA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04B9-1941-49E2-8BDF-817E7F43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A0B61-CD65-4E67-98AF-AD5FD9F68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69F85-E400-44EC-B2D7-6EF2AF4A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FB81-F398-4F6A-831A-2E79B35E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95BB-AF0F-405F-BEC3-87245DAC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7DAC-392D-4513-BEE1-D81BA525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369-BF62-4A4B-887B-C678DAA9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EFC7-6643-4B42-8BFC-1F92EA9D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AB3C-C752-4B03-B0F8-96B8EC11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7DD5-6F97-4482-8853-D5ED8108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4ED9-113F-406D-BF34-BE167AB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1642-D898-45A1-92FC-C2C0E69F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4664B-2BF4-4839-80AF-5E23702D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DB9E-70E4-4312-B9E0-1F101F4F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77D0-ECAE-4999-B155-F8A8E987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A068-273A-4C5F-81A4-E9A0989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5DF0-1672-45E2-A2B9-B9593298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75D3-9456-4653-BDBD-CBF7D342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DA86-72DB-4D26-9767-33AE23D4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4415-E4DD-43FD-BB13-929FC1AD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14D9-C93F-4DE1-91C9-E9C87F9D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DCE84-EE9C-41AE-823B-F711D39F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2F4C-22BD-40DB-815D-9EC3D315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A79D-DD9E-44CA-B78D-DC586E9E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DDE8-E877-4971-997B-D3BBF5A6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C7065-56CA-47CF-8AEE-933939EBC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E93EA-D95E-4649-A711-AB81367F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C071-8D9E-4D3F-8194-31CA3CA8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6B3C-583C-419C-82AA-F949368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7A398-45A6-4CF3-BB04-86DA6F34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EE95-DE37-460F-94BB-0866C7E7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23C6B-8DA2-41B0-85A5-68650724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015B3-7E78-4AFF-BE49-D69072AC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A2D80-21D8-41AF-A192-665E3E3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1A3F-86DB-4AC5-8397-2AA404CB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2A8BD-87C1-4D91-B9A5-521E2EF0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5A9CF-2900-4F91-893E-EE558E7E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698-8738-41A5-BF3D-0BD3B846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5FB4-B136-4DCC-9C72-911F7FB1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F937-0292-4824-B5DA-CCEC6E50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5A3D-680F-4EA4-8D2A-61D80F5B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DEBD-DD40-41FF-913F-C02E7FB0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9450-EF80-49B6-8D24-695EBC2B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B35A-D270-4BF7-BFCC-F79D5478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8A06C-4970-4AD7-A643-8482A8ED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B470-02A4-448F-9E9B-756009864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6B18-12AE-48CD-8C7F-381357A4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A9FF-9C58-49BE-A004-0DC44CB5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7F7A-2C12-441C-85B0-D6FA9EE1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D48C1-75AA-4218-B8F5-560E0B80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385A-41EC-43F7-AC92-B5A2C823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BB7F-5FE8-48B7-991D-531B50F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22BD-1AF1-4D06-82F4-7EF511159B2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5103-CE32-43D6-AC0B-C2B90D061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DC4C-D8CF-4592-B779-D6CDF9E6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D578-9347-43F1-8E6F-16C462FE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pedia.org/highway-signs/r/reference.html" TargetMode="External"/><Relationship Id="rId7" Type="http://schemas.openxmlformats.org/officeDocument/2006/relationships/hyperlink" Target="https://www.prnewswire.com/news-releases/what-are-the-most-common-types-of-car-accidents-nationwide-statistic-overview-301391422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ower-bi/visuals/power-bi-visualization-types-for-reports-and-q-and-a" TargetMode="External"/><Relationship Id="rId5" Type="http://schemas.openxmlformats.org/officeDocument/2006/relationships/hyperlink" Target="https://www.microsoft.com/en-us/download/details.aspx?id=58494" TargetMode="External"/><Relationship Id="rId4" Type="http://schemas.openxmlformats.org/officeDocument/2006/relationships/hyperlink" Target="https://powerbi.microsoft.com/en-us/deskto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icpedia.org/highway-signs/t/thank-you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25912" y="81473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812" y="5612561"/>
            <a:ext cx="55401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spc="50" dirty="0">
                <a:ea typeface="Segoe UI" charset="0"/>
                <a:cs typeface="Segoe UI" charset="0"/>
              </a:rPr>
              <a:t>BELLEVUE UNIVERSITY : </a:t>
            </a:r>
            <a:r>
              <a:rPr lang="en-US" sz="1400" b="1" spc="5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DS640</a:t>
            </a:r>
            <a:r>
              <a:rPr lang="en-US" sz="1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Data Presentation and Visualization</a:t>
            </a:r>
          </a:p>
          <a:p>
            <a:endParaRPr lang="en-US" sz="1000" spc="5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13" y="985035"/>
            <a:ext cx="11424694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Segoe UI" charset="0"/>
                <a:ea typeface="Segoe UI" charset="0"/>
                <a:cs typeface="Segoe UI" charset="0"/>
              </a:rPr>
              <a:t>5.3 Project Tasks 5: Video and Slide Presentation </a:t>
            </a:r>
            <a:r>
              <a:rPr lang="en-US" sz="4000" b="1" dirty="0">
                <a:latin typeface="Segoe UI"/>
                <a:ea typeface="Segoe UI" charset="0"/>
                <a:cs typeface="Segoe UI"/>
              </a:rPr>
              <a:t>|</a:t>
            </a:r>
            <a:r>
              <a:rPr lang="en-US" sz="4000" b="1" dirty="0">
                <a:solidFill>
                  <a:srgbClr val="000000"/>
                </a:solidFill>
                <a:latin typeface="Segoe UI"/>
                <a:ea typeface="Segoe UI" charset="0"/>
                <a:cs typeface="Segoe UI"/>
              </a:rPr>
              <a:t> </a:t>
            </a:r>
          </a:p>
          <a:p>
            <a:endParaRPr lang="en-US" sz="4000" b="1" dirty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Week 5.3 Project Tasks 5</a:t>
            </a:r>
            <a:endParaRPr lang="en-US" sz="4000" dirty="0"/>
          </a:p>
          <a:p>
            <a:endParaRPr lang="en-US" sz="4000" b="1" dirty="0">
              <a:solidFill>
                <a:schemeClr val="bg1">
                  <a:lumMod val="50000"/>
                </a:schemeClr>
              </a:solidFill>
              <a:latin typeface="Segoe UI"/>
              <a:ea typeface="Segoe UI" charset="0"/>
              <a:cs typeface="Segoe UI"/>
            </a:endParaRPr>
          </a:p>
          <a:p>
            <a:r>
              <a:rPr lang="en-US" sz="2800" b="1" dirty="0">
                <a:latin typeface="Segoe UI" charset="0"/>
                <a:cs typeface="Segoe UI" charset="0"/>
              </a:rPr>
              <a:t>Santosh Kumar Sinha [21355457]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egoe UI"/>
              <a:ea typeface="Segoe UI" charset="0"/>
              <a:cs typeface="Segoe UI"/>
            </a:endParaRPr>
          </a:p>
          <a:p>
            <a:endParaRPr lang="en-US" sz="4000" b="1" dirty="0">
              <a:solidFill>
                <a:schemeClr val="bg1">
                  <a:lumMod val="50000"/>
                </a:schemeClr>
              </a:solidFill>
              <a:latin typeface="Segoe UI"/>
              <a:ea typeface="Segoe UI" charset="0"/>
              <a:cs typeface="Segoe UI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6511" y="2690949"/>
            <a:ext cx="0" cy="496388"/>
          </a:xfrm>
          <a:prstGeom prst="line">
            <a:avLst/>
          </a:prstGeom>
          <a:ln w="762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F9DD8A0D-E648-4559-8DDE-3B6D53A5D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7" r="4210"/>
          <a:stretch/>
        </p:blipFill>
        <p:spPr>
          <a:xfrm>
            <a:off x="7239001" y="1648503"/>
            <a:ext cx="4079433" cy="33882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880BD-F75C-4B36-9C99-F50B5836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20CEB8-A7C3-474F-B74B-2C752E3D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648503"/>
            <a:ext cx="6934202" cy="4528460"/>
          </a:xfrm>
        </p:spPr>
        <p:txBody>
          <a:bodyPr>
            <a:normAutofit fontScale="77500" lnSpcReduction="20000"/>
          </a:bodyPr>
          <a:lstStyle/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Power BI Desktop Basics : </a:t>
            </a:r>
            <a:r>
              <a:rPr lang="en-US" sz="2200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https://powerbi.microsoft.com/en-us/desktop/</a:t>
            </a: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https://www.microsoft.com/en-us/download/details.aspx?id=58494</a:t>
            </a: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Visualization In Power BI:  </a:t>
            </a:r>
            <a:r>
              <a:rPr lang="en-US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https://learn.microsoft.com/en-us/power-bi/visuals/power-bi-visualization-types-for-reports-and-q-and-a</a:t>
            </a:r>
            <a:endParaRPr lang="en-US" sz="2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safe is flying in 2023 : </a:t>
            </a:r>
            <a:r>
              <a:rPr lang="en-US" sz="2200" u="sng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https://travellersworldwide.com/how-safe-is-flying/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Why is flying safer than driving </a:t>
            </a:r>
            <a:r>
              <a:rPr lang="en-US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  </a:t>
            </a:r>
            <a:r>
              <a:rPr lang="en-US" sz="2200" u="sng" dirty="0">
                <a:solidFill>
                  <a:srgbClr val="287AD7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https://freakonomics.com/podcast/why-is-flying-safer-than-driving/</a:t>
            </a: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What are the most common types of car accidents: </a:t>
            </a: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7"/>
              </a:rPr>
              <a:t>https://www.prnewswire.com/news-releases/what-are-the-most-common-types-of-car-accidents-nationwide-statistic-overview-301391422.html</a:t>
            </a:r>
            <a:endParaRPr lang="en-US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solidFill>
                <a:srgbClr val="287AD7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u="sng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fontAlgn="base">
              <a:spcBef>
                <a:spcPts val="0"/>
              </a:spcBef>
              <a:spcAft>
                <a:spcPts val="6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7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25912" y="81473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451" y="2502813"/>
            <a:ext cx="4923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Segoe UI" charset="0"/>
                <a:ea typeface="Segoe UI" charset="0"/>
                <a:cs typeface="Segoe UI" charset="0"/>
              </a:rPr>
              <a:t>    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6511" y="2690949"/>
            <a:ext cx="0" cy="496388"/>
          </a:xfrm>
          <a:prstGeom prst="line">
            <a:avLst/>
          </a:prstGeom>
          <a:ln w="762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-up of a sign&#10;&#10;Description automatically generated">
            <a:extLst>
              <a:ext uri="{FF2B5EF4-FFF2-40B4-BE49-F238E27FC236}">
                <a16:creationId xmlns:a16="http://schemas.microsoft.com/office/drawing/2014/main" id="{DD5297C6-4450-4EFD-8681-8653D0C62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655" y="430306"/>
            <a:ext cx="10089722" cy="5325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56516-D657-1CFE-EA3D-47E7B88232D9}"/>
              </a:ext>
            </a:extLst>
          </p:cNvPr>
          <p:cNvSpPr txBox="1"/>
          <p:nvPr/>
        </p:nvSpPr>
        <p:spPr>
          <a:xfrm>
            <a:off x="914401" y="6087688"/>
            <a:ext cx="55401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spc="50" dirty="0">
                <a:ea typeface="Segoe UI" charset="0"/>
                <a:cs typeface="Segoe UI" charset="0"/>
              </a:rPr>
              <a:t>BELLEVUE UNIVERSITY : </a:t>
            </a:r>
            <a:r>
              <a:rPr lang="en-US" sz="1400" b="1" spc="5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DS640</a:t>
            </a:r>
            <a:r>
              <a:rPr lang="en-US" sz="1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Data Presentation and Visualization</a:t>
            </a:r>
          </a:p>
          <a:p>
            <a:endParaRPr lang="en-US" sz="1000" spc="50" dirty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FC283-CB6F-AA43-815C-D507942D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Task Agenda</a:t>
            </a:r>
            <a:endParaRPr lang="en-US" sz="5400" dirty="0"/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6CC0F17-D2E2-14F4-ACFC-8A64CFC0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Your PowerPoint Presentation (created in PowerPoint/Prezi/Spark/etc.)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/>
              <a:t>3-Minute Video Clip.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Needs to have audio and a visual element.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Needs to be geared to an audience that knows nothing about the problem.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Max 3 minutes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1" name="Picture 4" descr="Calculator on a notebook">
            <a:extLst>
              <a:ext uri="{FF2B5EF4-FFF2-40B4-BE49-F238E27FC236}">
                <a16:creationId xmlns:a16="http://schemas.microsoft.com/office/drawing/2014/main" id="{38F7FFE3-7938-A5E0-24DE-456151511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5" r="1708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F400-69A4-0315-08C9-C1F4CEA5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Project Task 2: Data source 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AD5BB-DE78-2F1A-A105-4B26CD100184}"/>
              </a:ext>
            </a:extLst>
          </p:cNvPr>
          <p:cNvSpPr txBox="1"/>
          <p:nvPr/>
        </p:nvSpPr>
        <p:spPr>
          <a:xfrm>
            <a:off x="640081" y="2706624"/>
            <a:ext cx="6241568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Airline Accidents (Passenger + Cargo) data 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Motor Accidents data set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899539-3323-80C0-4834-9C89985F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9" y="329183"/>
            <a:ext cx="3581425" cy="28615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DA2319-26AB-EF5F-4CC7-5315BBA1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04" y="4162300"/>
            <a:ext cx="4014216" cy="13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261E-EA46-E192-93E9-0DE382DB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summary for Airlines/Motor Accidents comparison based on data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66436-4DD7-33AA-11CB-2F9E09A18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68521"/>
            <a:ext cx="7188199" cy="39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E9A4-E62C-BBC9-AC17-ECD6581F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384879"/>
            <a:ext cx="5279408" cy="1599369"/>
          </a:xfrm>
        </p:spPr>
        <p:txBody>
          <a:bodyPr anchor="ctr">
            <a:normAutofit/>
          </a:bodyPr>
          <a:lstStyle/>
          <a:p>
            <a:r>
              <a:rPr lang="en-US" sz="3400" dirty="0"/>
              <a:t>Facts about Road Accidents and general Analysis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A178A2-79A7-A880-23DA-6786E911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Motor Crash report from year [2000 – 2020] indicate increase in the number of Severity Fatal Numbers </a:t>
            </a:r>
          </a:p>
          <a:p>
            <a:r>
              <a:rPr lang="en-US" sz="1700" dirty="0"/>
              <a:t>The Average number of Injury cases per year is 1.59 M</a:t>
            </a:r>
          </a:p>
          <a:p>
            <a:r>
              <a:rPr lang="en-US" sz="1700" dirty="0"/>
              <a:t>The Average number of property damage cases per year is 3.62 M</a:t>
            </a:r>
          </a:p>
          <a:p>
            <a:r>
              <a:rPr lang="en-US" sz="1700" dirty="0"/>
              <a:t>The sharp increase in the crash report is caused by below factors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Speeding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Dangerous Road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Improper turns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Inclement weather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T-Bone Accident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Rollover Accidents</a:t>
            </a:r>
          </a:p>
          <a:p>
            <a:endParaRPr lang="en-US" sz="1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FC729-0764-B554-EB8E-6D58D309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341062"/>
            <a:ext cx="4397433" cy="1000415"/>
          </a:xfrm>
          <a:prstGeom prst="rect">
            <a:avLst/>
          </a:prstGeom>
        </p:spPr>
      </p:pic>
      <p:sp>
        <p:nvSpPr>
          <p:cNvPr id="72" name="Rectangle 6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DF74AC4-621A-4102-F43C-5201D085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049697"/>
            <a:ext cx="4395569" cy="18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09E48-30E8-E080-71A9-92535A71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 accidents ricks determinants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68964-0DC7-2049-BED0-9C6D588D8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5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E3E7F-E5C0-CEB7-5FD4-16AED230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Söhne"/>
              </a:rPr>
              <a:t>K</a:t>
            </a:r>
            <a:r>
              <a:rPr lang="en-US" sz="3700" b="0" i="0">
                <a:solidFill>
                  <a:srgbClr val="FFFFFF"/>
                </a:solidFill>
                <a:effectLst/>
                <a:latin typeface="Söhne"/>
              </a:rPr>
              <a:t>ey determinants that contribute to </a:t>
            </a:r>
            <a:r>
              <a:rPr lang="en-US" sz="3700">
                <a:solidFill>
                  <a:srgbClr val="FFFFFF"/>
                </a:solidFill>
                <a:latin typeface="Söhne"/>
              </a:rPr>
              <a:t>r</a:t>
            </a:r>
            <a:r>
              <a:rPr lang="en-US" sz="3700" b="0" i="0">
                <a:solidFill>
                  <a:srgbClr val="FFFFFF"/>
                </a:solidFill>
                <a:effectLst/>
                <a:latin typeface="Söhne"/>
              </a:rPr>
              <a:t>oad accidents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F8254E7-EF54-6D5A-4A83-B81332AF2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617751"/>
              </p:ext>
            </p:extLst>
          </p:nvPr>
        </p:nvGraphicFramePr>
        <p:xfrm>
          <a:off x="295836" y="1748119"/>
          <a:ext cx="11627224" cy="476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96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EEFC-B4DC-8EC0-1916-A7CDE83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100"/>
              <a:t>Airplanes Accidents (Passenger + Cargo) Statistical Analysis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EBD2-2FC0-EAE7-D7A1-B4FBBC20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Airline Accidents from year [1950 - 2022] indicates decline in the number of cases.</a:t>
            </a:r>
          </a:p>
          <a:p>
            <a:r>
              <a:rPr lang="en-US" sz="2000" dirty="0"/>
              <a:t>The total number of airline accidents is 76</a:t>
            </a:r>
          </a:p>
          <a:p>
            <a:r>
              <a:rPr lang="en-US" sz="2000" dirty="0"/>
              <a:t>The average of airline accidents is 42.83</a:t>
            </a:r>
          </a:p>
          <a:p>
            <a:r>
              <a:rPr lang="en-US" sz="2000" dirty="0"/>
              <a:t>Flying is safer the driving motors is supported by below mentioned factors</a:t>
            </a:r>
          </a:p>
          <a:p>
            <a:pPr lvl="1"/>
            <a:r>
              <a:rPr lang="en-US" sz="2000" dirty="0"/>
              <a:t>Airlines are much more regulated than passenger cars</a:t>
            </a:r>
          </a:p>
          <a:p>
            <a:pPr lvl="1"/>
            <a:r>
              <a:rPr lang="en-US" sz="2000" dirty="0"/>
              <a:t>Strict safety controls and checks help ensure aviation safety</a:t>
            </a:r>
          </a:p>
          <a:p>
            <a:pPr lvl="1"/>
            <a:r>
              <a:rPr lang="en-US" sz="2000" dirty="0"/>
              <a:t>The airline accident rates continue to decline with technology improvements.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76D0D-9F71-B5B4-1242-3796153C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286094"/>
            <a:ext cx="4397433" cy="111035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46B63-F85F-B8FB-D141-22A2340C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989258"/>
            <a:ext cx="4395569" cy="1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0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E0D9D-0EB9-3606-A34B-17BA6C97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Söhne"/>
              </a:rPr>
              <a:t>F</a:t>
            </a:r>
            <a:r>
              <a:rPr lang="en-US" sz="4000" b="0" i="0">
                <a:effectLst/>
                <a:latin typeface="Söhne"/>
              </a:rPr>
              <a:t>actors contribute to the safety of airline travel: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F18DF7-865B-63E8-8B5E-BD217F81A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2243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1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E7B5F31EE2F4094F633C8FE2C6EEB" ma:contentTypeVersion="8" ma:contentTypeDescription="Create a new document." ma:contentTypeScope="" ma:versionID="591634ba99f2b8e4ccb2af88129ce236">
  <xsd:schema xmlns:xsd="http://www.w3.org/2001/XMLSchema" xmlns:xs="http://www.w3.org/2001/XMLSchema" xmlns:p="http://schemas.microsoft.com/office/2006/metadata/properties" xmlns:ns1="http://schemas.microsoft.com/sharepoint/v3" xmlns:ns2="2a5bb71b-2ccf-4ea5-b708-b67f1f103250" xmlns:ns3="5c89e3f9-f402-4b23-8a20-04fabff39241" targetNamespace="http://schemas.microsoft.com/office/2006/metadata/properties" ma:root="true" ma:fieldsID="162902d9bea504c7aa5cd96f95aa0d5a" ns1:_="" ns2:_="" ns3:_="">
    <xsd:import namespace="http://schemas.microsoft.com/sharepoint/v3"/>
    <xsd:import namespace="2a5bb71b-2ccf-4ea5-b708-b67f1f103250"/>
    <xsd:import namespace="5c89e3f9-f402-4b23-8a20-04fabff392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bb71b-2ccf-4ea5-b708-b67f1f103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9e3f9-f402-4b23-8a20-04fabff39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a5bb71b-2ccf-4ea5-b708-b67f1f103250" xsi:nil="true"/>
    <SharedWithUsers xmlns="5c89e3f9-f402-4b23-8a20-04fabff39241">
      <UserInfo>
        <DisplayName>Gayle Sheppard</DisplayName>
        <AccountId>184</AccountId>
        <AccountType/>
      </UserInfo>
      <UserInfo>
        <DisplayName>Benjamin Gonnet</DisplayName>
        <AccountId>185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CC52D42-0314-4038-BA6E-C8275C8554C0}">
  <ds:schemaRefs>
    <ds:schemaRef ds:uri="2a5bb71b-2ccf-4ea5-b708-b67f1f103250"/>
    <ds:schemaRef ds:uri="5c89e3f9-f402-4b23-8a20-04fabff392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3BEEAE-25FF-4E04-A18C-87F5FC841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E9349E-6C9B-4DD4-A0C0-638CE726B834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c89e3f9-f402-4b23-8a20-04fabff39241"/>
    <ds:schemaRef ds:uri="http://www.w3.org/XML/1998/namespace"/>
    <ds:schemaRef ds:uri="http://schemas.microsoft.com/office/2006/metadata/properties"/>
    <ds:schemaRef ds:uri="2a5bb71b-2ccf-4ea5-b708-b67f1f103250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54273</TotalTime>
  <Words>876</Words>
  <Application>Microsoft Office PowerPoint</Application>
  <PresentationFormat>Widescreen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Segoe UI</vt:lpstr>
      <vt:lpstr>Söhne</vt:lpstr>
      <vt:lpstr>Times New Roman</vt:lpstr>
      <vt:lpstr>Wingdings</vt:lpstr>
      <vt:lpstr>Office Theme</vt:lpstr>
      <vt:lpstr>PowerPoint Presentation</vt:lpstr>
      <vt:lpstr>Task Agenda</vt:lpstr>
      <vt:lpstr>Project Task 2: Data source </vt:lpstr>
      <vt:lpstr>Dashboard summary for Airlines/Motor Accidents comparison based on data statistics</vt:lpstr>
      <vt:lpstr>Facts about Road Accidents and general Analysis</vt:lpstr>
      <vt:lpstr>Road accidents ricks determinants</vt:lpstr>
      <vt:lpstr>Key determinants that contribute to road accidents</vt:lpstr>
      <vt:lpstr>Airplanes Accidents (Passenger + Cargo) Statistical Analysis</vt:lpstr>
      <vt:lpstr>Factors contribute to the safety of airline travel: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Bodnarchuk</dc:creator>
  <cp:lastModifiedBy>Santosh Sinha</cp:lastModifiedBy>
  <cp:revision>135</cp:revision>
  <dcterms:created xsi:type="dcterms:W3CDTF">2020-04-08T21:41:14Z</dcterms:created>
  <dcterms:modified xsi:type="dcterms:W3CDTF">2023-08-13T06:14:03Z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olbodnar@microsoft.com</vt:lpwstr>
  </property>
  <property fmtid="{D5CDD505-2E9C-101B-9397-08002B2CF9AE}" pid="5" name="MSIP_Label_f42aa342-8706-4288-bd11-ebb85995028c_SetDate">
    <vt:lpwstr>2020-04-08T22:35:38.7536513Z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61146f67-9eb7-478a-bebb-c6a2967b998f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0x010100017E7B5F31EE2F4094F633C8FE2C6EEB</vt:lpwstr>
  </property>
</Properties>
</file>