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slideLayouts/slideLayout13.xml" ContentType="application/vnd.openxmlformats-officedocument.presentationml.slideLayout+xml"/>
  <Override PartName="/ppt/theme/theme5.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6.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7.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8.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 id="2147483653" r:id="rId2"/>
    <p:sldMasterId id="2147483659" r:id="rId3"/>
    <p:sldMasterId id="2147483668" r:id="rId4"/>
    <p:sldMasterId id="2147483674" r:id="rId5"/>
    <p:sldMasterId id="2147483682" r:id="rId6"/>
    <p:sldMasterId id="2147483689" r:id="rId7"/>
    <p:sldMasterId id="2147483696" r:id="rId8"/>
    <p:sldMasterId id="2147483754" r:id="rId9"/>
  </p:sldMasterIdLst>
  <p:notesMasterIdLst>
    <p:notesMasterId r:id="rId22"/>
  </p:notesMasterIdLst>
  <p:handoutMasterIdLst>
    <p:handoutMasterId r:id="rId23"/>
  </p:handoutMasterIdLst>
  <p:sldIdLst>
    <p:sldId id="273" r:id="rId10"/>
    <p:sldId id="274" r:id="rId11"/>
    <p:sldId id="276" r:id="rId12"/>
    <p:sldId id="295" r:id="rId13"/>
    <p:sldId id="277" r:id="rId14"/>
    <p:sldId id="301" r:id="rId15"/>
    <p:sldId id="302" r:id="rId16"/>
    <p:sldId id="296" r:id="rId17"/>
    <p:sldId id="297" r:id="rId18"/>
    <p:sldId id="298" r:id="rId19"/>
    <p:sldId id="300" r:id="rId20"/>
    <p:sldId id="27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8888"/>
    <a:srgbClr val="FE414D"/>
    <a:srgbClr val="777777"/>
    <a:srgbClr val="666666"/>
    <a:srgbClr val="2559D9"/>
    <a:srgbClr val="555555"/>
    <a:srgbClr val="DDDDDD"/>
    <a:srgbClr val="BBBBBB"/>
    <a:srgbClr val="F9F8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22" autoAdjust="0"/>
    <p:restoredTop sz="86484"/>
  </p:normalViewPr>
  <p:slideViewPr>
    <p:cSldViewPr snapToGrid="0" snapToObjects="1">
      <p:cViewPr>
        <p:scale>
          <a:sx n="50" d="100"/>
          <a:sy n="50" d="100"/>
        </p:scale>
        <p:origin x="1056" y="11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114" d="100"/>
          <a:sy n="114" d="100"/>
        </p:scale>
        <p:origin x="4016"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2.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handoutMaster" Target="handoutMasters/handoutMaster1.xml"/><Relationship Id="rId10" Type="http://schemas.openxmlformats.org/officeDocument/2006/relationships/slide" Target="slides/slide1.xml"/><Relationship Id="rId19" Type="http://schemas.openxmlformats.org/officeDocument/2006/relationships/slide" Target="slides/slide1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a:alpha val="0"/>
      </a:schemeClr>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a:alpha val="0"/>
      </a:schemeClr>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a:alpha val="0"/>
      </a:schemeClr>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327BA4-925F-459C-89A4-90942C0613FB}"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93C57D69-66DE-4636-A685-1BA31539622F}">
      <dgm:prSet/>
      <dgm:spPr/>
      <dgm:t>
        <a:bodyPr/>
        <a:lstStyle/>
        <a:p>
          <a:pPr>
            <a:defRPr cap="all"/>
          </a:pPr>
          <a:r>
            <a:rPr lang="en-US" b="0" i="0"/>
            <a:t>Problem Statement</a:t>
          </a:r>
          <a:endParaRPr lang="en-US"/>
        </a:p>
      </dgm:t>
    </dgm:pt>
    <dgm:pt modelId="{BB105DFF-8AB9-46D5-9C45-119693E4B5F8}" type="parTrans" cxnId="{C7B65E49-F15B-4386-AE4D-9CB6BA43BF38}">
      <dgm:prSet/>
      <dgm:spPr/>
      <dgm:t>
        <a:bodyPr/>
        <a:lstStyle/>
        <a:p>
          <a:endParaRPr lang="en-US"/>
        </a:p>
      </dgm:t>
    </dgm:pt>
    <dgm:pt modelId="{2CDF9BC8-370F-4E7B-BE43-E00E7E9BA255}" type="sibTrans" cxnId="{C7B65E49-F15B-4386-AE4D-9CB6BA43BF38}">
      <dgm:prSet/>
      <dgm:spPr/>
      <dgm:t>
        <a:bodyPr/>
        <a:lstStyle/>
        <a:p>
          <a:endParaRPr lang="en-US"/>
        </a:p>
      </dgm:t>
    </dgm:pt>
    <dgm:pt modelId="{99DABCC4-75F3-4572-B584-F98D909FB6C1}">
      <dgm:prSet/>
      <dgm:spPr/>
      <dgm:t>
        <a:bodyPr/>
        <a:lstStyle/>
        <a:p>
          <a:pPr>
            <a:defRPr cap="all"/>
          </a:pPr>
          <a:r>
            <a:rPr lang="en-US" b="0" i="0"/>
            <a:t>SLA</a:t>
          </a:r>
          <a:endParaRPr lang="en-US"/>
        </a:p>
      </dgm:t>
    </dgm:pt>
    <dgm:pt modelId="{0BC9844E-D2CF-4AF5-B534-044DBB607AAD}" type="parTrans" cxnId="{B0C839D2-0173-4DDA-A5BE-D93F2E814D91}">
      <dgm:prSet/>
      <dgm:spPr/>
      <dgm:t>
        <a:bodyPr/>
        <a:lstStyle/>
        <a:p>
          <a:endParaRPr lang="en-US"/>
        </a:p>
      </dgm:t>
    </dgm:pt>
    <dgm:pt modelId="{F2F69007-4C46-4AFF-A5A2-D95B126092AC}" type="sibTrans" cxnId="{B0C839D2-0173-4DDA-A5BE-D93F2E814D91}">
      <dgm:prSet/>
      <dgm:spPr/>
      <dgm:t>
        <a:bodyPr/>
        <a:lstStyle/>
        <a:p>
          <a:endParaRPr lang="en-US"/>
        </a:p>
      </dgm:t>
    </dgm:pt>
    <dgm:pt modelId="{7514EA6D-AFBD-4E55-A2F2-ECF11E230CAD}">
      <dgm:prSet/>
      <dgm:spPr/>
      <dgm:t>
        <a:bodyPr/>
        <a:lstStyle/>
        <a:p>
          <a:pPr>
            <a:defRPr cap="all"/>
          </a:pPr>
          <a:r>
            <a:rPr lang="en-US" b="0" i="0"/>
            <a:t>Functional Requirements</a:t>
          </a:r>
          <a:endParaRPr lang="en-US"/>
        </a:p>
      </dgm:t>
    </dgm:pt>
    <dgm:pt modelId="{6E3A9AA0-E715-4C3B-A4B7-4D39CF0FE3EE}" type="parTrans" cxnId="{3BD052E2-9BAA-4F32-998D-E82A64436E63}">
      <dgm:prSet/>
      <dgm:spPr/>
      <dgm:t>
        <a:bodyPr/>
        <a:lstStyle/>
        <a:p>
          <a:endParaRPr lang="en-US"/>
        </a:p>
      </dgm:t>
    </dgm:pt>
    <dgm:pt modelId="{EF38A8F5-0A5A-4D97-B6D9-6F2ACEE69542}" type="sibTrans" cxnId="{3BD052E2-9BAA-4F32-998D-E82A64436E63}">
      <dgm:prSet/>
      <dgm:spPr/>
      <dgm:t>
        <a:bodyPr/>
        <a:lstStyle/>
        <a:p>
          <a:endParaRPr lang="en-US"/>
        </a:p>
      </dgm:t>
    </dgm:pt>
    <dgm:pt modelId="{A598A4E3-2D55-426E-A6FF-455D3D85CBC1}" type="pres">
      <dgm:prSet presAssocID="{A6327BA4-925F-459C-89A4-90942C0613FB}" presName="root" presStyleCnt="0">
        <dgm:presLayoutVars>
          <dgm:dir/>
          <dgm:resizeHandles val="exact"/>
        </dgm:presLayoutVars>
      </dgm:prSet>
      <dgm:spPr/>
    </dgm:pt>
    <dgm:pt modelId="{18F03B33-DF4D-4674-A4A2-7CE554ED53BD}" type="pres">
      <dgm:prSet presAssocID="{93C57D69-66DE-4636-A685-1BA31539622F}" presName="compNode" presStyleCnt="0"/>
      <dgm:spPr/>
    </dgm:pt>
    <dgm:pt modelId="{5F73A24D-51CA-458D-8FD2-5BBC95E039EB}" type="pres">
      <dgm:prSet presAssocID="{93C57D69-66DE-4636-A685-1BA31539622F}" presName="iconBgRect" presStyleLbl="bgShp" presStyleIdx="0" presStyleCnt="3"/>
      <dgm:spPr/>
    </dgm:pt>
    <dgm:pt modelId="{E50D398B-01C9-4EDC-8BFE-9D4EA40FB7B9}" type="pres">
      <dgm:prSet presAssocID="{93C57D69-66DE-4636-A685-1BA31539622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2066A70C-BD72-4A4A-AF6F-F8BECAE6C0C3}" type="pres">
      <dgm:prSet presAssocID="{93C57D69-66DE-4636-A685-1BA31539622F}" presName="spaceRect" presStyleCnt="0"/>
      <dgm:spPr/>
    </dgm:pt>
    <dgm:pt modelId="{6DA54077-B40A-46C0-92E2-0CB438208632}" type="pres">
      <dgm:prSet presAssocID="{93C57D69-66DE-4636-A685-1BA31539622F}" presName="textRect" presStyleLbl="revTx" presStyleIdx="0" presStyleCnt="3">
        <dgm:presLayoutVars>
          <dgm:chMax val="1"/>
          <dgm:chPref val="1"/>
        </dgm:presLayoutVars>
      </dgm:prSet>
      <dgm:spPr/>
    </dgm:pt>
    <dgm:pt modelId="{0F98C8A2-EF7A-472C-B261-3DFAFBFA938D}" type="pres">
      <dgm:prSet presAssocID="{2CDF9BC8-370F-4E7B-BE43-E00E7E9BA255}" presName="sibTrans" presStyleCnt="0"/>
      <dgm:spPr/>
    </dgm:pt>
    <dgm:pt modelId="{E6094E10-863B-4D1A-8012-C14BF42917A8}" type="pres">
      <dgm:prSet presAssocID="{99DABCC4-75F3-4572-B584-F98D909FB6C1}" presName="compNode" presStyleCnt="0"/>
      <dgm:spPr/>
    </dgm:pt>
    <dgm:pt modelId="{D28FCDEA-F7B5-43A8-891F-A08FF74DE608}" type="pres">
      <dgm:prSet presAssocID="{99DABCC4-75F3-4572-B584-F98D909FB6C1}" presName="iconBgRect" presStyleLbl="bgShp" presStyleIdx="1" presStyleCnt="3"/>
      <dgm:spPr/>
    </dgm:pt>
    <dgm:pt modelId="{7C05D76A-795B-4EB0-830D-560D6D8F990D}" type="pres">
      <dgm:prSet presAssocID="{99DABCC4-75F3-4572-B584-F98D909FB6C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34873A31-FA57-44A6-B643-6CEF75512713}" type="pres">
      <dgm:prSet presAssocID="{99DABCC4-75F3-4572-B584-F98D909FB6C1}" presName="spaceRect" presStyleCnt="0"/>
      <dgm:spPr/>
    </dgm:pt>
    <dgm:pt modelId="{7819106A-257B-4F03-9C2E-EDAD4D72EBE0}" type="pres">
      <dgm:prSet presAssocID="{99DABCC4-75F3-4572-B584-F98D909FB6C1}" presName="textRect" presStyleLbl="revTx" presStyleIdx="1" presStyleCnt="3">
        <dgm:presLayoutVars>
          <dgm:chMax val="1"/>
          <dgm:chPref val="1"/>
        </dgm:presLayoutVars>
      </dgm:prSet>
      <dgm:spPr/>
    </dgm:pt>
    <dgm:pt modelId="{09EDB18C-D15C-47D9-8094-D5A4A6284088}" type="pres">
      <dgm:prSet presAssocID="{F2F69007-4C46-4AFF-A5A2-D95B126092AC}" presName="sibTrans" presStyleCnt="0"/>
      <dgm:spPr/>
    </dgm:pt>
    <dgm:pt modelId="{D32EABC5-FF87-4691-A436-16BD13CB6C15}" type="pres">
      <dgm:prSet presAssocID="{7514EA6D-AFBD-4E55-A2F2-ECF11E230CAD}" presName="compNode" presStyleCnt="0"/>
      <dgm:spPr/>
    </dgm:pt>
    <dgm:pt modelId="{AC9D95AA-7A11-4349-B832-A4FF35D8DB85}" type="pres">
      <dgm:prSet presAssocID="{7514EA6D-AFBD-4E55-A2F2-ECF11E230CAD}" presName="iconBgRect" presStyleLbl="bgShp" presStyleIdx="2" presStyleCnt="3"/>
      <dgm:spPr/>
    </dgm:pt>
    <dgm:pt modelId="{FE941167-75C4-43E7-AE9D-2A9226370CAC}" type="pres">
      <dgm:prSet presAssocID="{7514EA6D-AFBD-4E55-A2F2-ECF11E230CA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 List"/>
        </a:ext>
      </dgm:extLst>
    </dgm:pt>
    <dgm:pt modelId="{4CE32390-15B0-4C71-897B-ABF83D636CBF}" type="pres">
      <dgm:prSet presAssocID="{7514EA6D-AFBD-4E55-A2F2-ECF11E230CAD}" presName="spaceRect" presStyleCnt="0"/>
      <dgm:spPr/>
    </dgm:pt>
    <dgm:pt modelId="{CA551998-0B5B-4CF5-8D40-34099FF8DB92}" type="pres">
      <dgm:prSet presAssocID="{7514EA6D-AFBD-4E55-A2F2-ECF11E230CAD}" presName="textRect" presStyleLbl="revTx" presStyleIdx="2" presStyleCnt="3">
        <dgm:presLayoutVars>
          <dgm:chMax val="1"/>
          <dgm:chPref val="1"/>
        </dgm:presLayoutVars>
      </dgm:prSet>
      <dgm:spPr/>
    </dgm:pt>
  </dgm:ptLst>
  <dgm:cxnLst>
    <dgm:cxn modelId="{09D32815-4137-4366-B6FF-D50C8717FD11}" type="presOf" srcId="{A6327BA4-925F-459C-89A4-90942C0613FB}" destId="{A598A4E3-2D55-426E-A6FF-455D3D85CBC1}" srcOrd="0" destOrd="0" presId="urn:microsoft.com/office/officeart/2018/5/layout/IconCircleLabelList"/>
    <dgm:cxn modelId="{B813C62D-A9BA-4A5B-BD9C-FA2115212B49}" type="presOf" srcId="{99DABCC4-75F3-4572-B584-F98D909FB6C1}" destId="{7819106A-257B-4F03-9C2E-EDAD4D72EBE0}" srcOrd="0" destOrd="0" presId="urn:microsoft.com/office/officeart/2018/5/layout/IconCircleLabelList"/>
    <dgm:cxn modelId="{C7B65E49-F15B-4386-AE4D-9CB6BA43BF38}" srcId="{A6327BA4-925F-459C-89A4-90942C0613FB}" destId="{93C57D69-66DE-4636-A685-1BA31539622F}" srcOrd="0" destOrd="0" parTransId="{BB105DFF-8AB9-46D5-9C45-119693E4B5F8}" sibTransId="{2CDF9BC8-370F-4E7B-BE43-E00E7E9BA255}"/>
    <dgm:cxn modelId="{B0C839D2-0173-4DDA-A5BE-D93F2E814D91}" srcId="{A6327BA4-925F-459C-89A4-90942C0613FB}" destId="{99DABCC4-75F3-4572-B584-F98D909FB6C1}" srcOrd="1" destOrd="0" parTransId="{0BC9844E-D2CF-4AF5-B534-044DBB607AAD}" sibTransId="{F2F69007-4C46-4AFF-A5A2-D95B126092AC}"/>
    <dgm:cxn modelId="{3BD052E2-9BAA-4F32-998D-E82A64436E63}" srcId="{A6327BA4-925F-459C-89A4-90942C0613FB}" destId="{7514EA6D-AFBD-4E55-A2F2-ECF11E230CAD}" srcOrd="2" destOrd="0" parTransId="{6E3A9AA0-E715-4C3B-A4B7-4D39CF0FE3EE}" sibTransId="{EF38A8F5-0A5A-4D97-B6D9-6F2ACEE69542}"/>
    <dgm:cxn modelId="{38FC5AE3-82F6-4940-8E93-1187ECCF1499}" type="presOf" srcId="{93C57D69-66DE-4636-A685-1BA31539622F}" destId="{6DA54077-B40A-46C0-92E2-0CB438208632}" srcOrd="0" destOrd="0" presId="urn:microsoft.com/office/officeart/2018/5/layout/IconCircleLabelList"/>
    <dgm:cxn modelId="{77C7DAE5-A81C-4CC8-8A09-8C8A94054E8E}" type="presOf" srcId="{7514EA6D-AFBD-4E55-A2F2-ECF11E230CAD}" destId="{CA551998-0B5B-4CF5-8D40-34099FF8DB92}" srcOrd="0" destOrd="0" presId="urn:microsoft.com/office/officeart/2018/5/layout/IconCircleLabelList"/>
    <dgm:cxn modelId="{D738A94C-8711-4E41-B889-E99FD0AFED34}" type="presParOf" srcId="{A598A4E3-2D55-426E-A6FF-455D3D85CBC1}" destId="{18F03B33-DF4D-4674-A4A2-7CE554ED53BD}" srcOrd="0" destOrd="0" presId="urn:microsoft.com/office/officeart/2018/5/layout/IconCircleLabelList"/>
    <dgm:cxn modelId="{A17A8815-2851-42E0-899E-66BE4574554E}" type="presParOf" srcId="{18F03B33-DF4D-4674-A4A2-7CE554ED53BD}" destId="{5F73A24D-51CA-458D-8FD2-5BBC95E039EB}" srcOrd="0" destOrd="0" presId="urn:microsoft.com/office/officeart/2018/5/layout/IconCircleLabelList"/>
    <dgm:cxn modelId="{E05E4F1D-3403-4568-B8D8-82E97DAD28AD}" type="presParOf" srcId="{18F03B33-DF4D-4674-A4A2-7CE554ED53BD}" destId="{E50D398B-01C9-4EDC-8BFE-9D4EA40FB7B9}" srcOrd="1" destOrd="0" presId="urn:microsoft.com/office/officeart/2018/5/layout/IconCircleLabelList"/>
    <dgm:cxn modelId="{C55E46A6-6AB3-4F2D-AE6A-A7768CE26CC9}" type="presParOf" srcId="{18F03B33-DF4D-4674-A4A2-7CE554ED53BD}" destId="{2066A70C-BD72-4A4A-AF6F-F8BECAE6C0C3}" srcOrd="2" destOrd="0" presId="urn:microsoft.com/office/officeart/2018/5/layout/IconCircleLabelList"/>
    <dgm:cxn modelId="{1632561F-26B7-4E3F-B9EE-57D1A9F2081C}" type="presParOf" srcId="{18F03B33-DF4D-4674-A4A2-7CE554ED53BD}" destId="{6DA54077-B40A-46C0-92E2-0CB438208632}" srcOrd="3" destOrd="0" presId="urn:microsoft.com/office/officeart/2018/5/layout/IconCircleLabelList"/>
    <dgm:cxn modelId="{379ECAF2-BF18-4C17-8B76-038A46EF48D2}" type="presParOf" srcId="{A598A4E3-2D55-426E-A6FF-455D3D85CBC1}" destId="{0F98C8A2-EF7A-472C-B261-3DFAFBFA938D}" srcOrd="1" destOrd="0" presId="urn:microsoft.com/office/officeart/2018/5/layout/IconCircleLabelList"/>
    <dgm:cxn modelId="{BB18FEAE-2FF6-4FB8-AB96-A6B4520944E8}" type="presParOf" srcId="{A598A4E3-2D55-426E-A6FF-455D3D85CBC1}" destId="{E6094E10-863B-4D1A-8012-C14BF42917A8}" srcOrd="2" destOrd="0" presId="urn:microsoft.com/office/officeart/2018/5/layout/IconCircleLabelList"/>
    <dgm:cxn modelId="{373C7E8A-ABA0-467B-AA78-43AD8CEE93BB}" type="presParOf" srcId="{E6094E10-863B-4D1A-8012-C14BF42917A8}" destId="{D28FCDEA-F7B5-43A8-891F-A08FF74DE608}" srcOrd="0" destOrd="0" presId="urn:microsoft.com/office/officeart/2018/5/layout/IconCircleLabelList"/>
    <dgm:cxn modelId="{7E4AB9A3-B097-4E33-92DD-0685A8517AD1}" type="presParOf" srcId="{E6094E10-863B-4D1A-8012-C14BF42917A8}" destId="{7C05D76A-795B-4EB0-830D-560D6D8F990D}" srcOrd="1" destOrd="0" presId="urn:microsoft.com/office/officeart/2018/5/layout/IconCircleLabelList"/>
    <dgm:cxn modelId="{1E5BA0A4-A75C-4AF2-AD7C-29F4880873E0}" type="presParOf" srcId="{E6094E10-863B-4D1A-8012-C14BF42917A8}" destId="{34873A31-FA57-44A6-B643-6CEF75512713}" srcOrd="2" destOrd="0" presId="urn:microsoft.com/office/officeart/2018/5/layout/IconCircleLabelList"/>
    <dgm:cxn modelId="{766B3520-366C-4E79-884D-C77085BC9071}" type="presParOf" srcId="{E6094E10-863B-4D1A-8012-C14BF42917A8}" destId="{7819106A-257B-4F03-9C2E-EDAD4D72EBE0}" srcOrd="3" destOrd="0" presId="urn:microsoft.com/office/officeart/2018/5/layout/IconCircleLabelList"/>
    <dgm:cxn modelId="{AC5D4626-284A-423F-8FD2-9C11E8AFBE99}" type="presParOf" srcId="{A598A4E3-2D55-426E-A6FF-455D3D85CBC1}" destId="{09EDB18C-D15C-47D9-8094-D5A4A6284088}" srcOrd="3" destOrd="0" presId="urn:microsoft.com/office/officeart/2018/5/layout/IconCircleLabelList"/>
    <dgm:cxn modelId="{BA610FE9-3A77-49CC-8BAA-374E13291048}" type="presParOf" srcId="{A598A4E3-2D55-426E-A6FF-455D3D85CBC1}" destId="{D32EABC5-FF87-4691-A436-16BD13CB6C15}" srcOrd="4" destOrd="0" presId="urn:microsoft.com/office/officeart/2018/5/layout/IconCircleLabelList"/>
    <dgm:cxn modelId="{9C78EB7C-2B84-457D-8D35-D0F1E8B69000}" type="presParOf" srcId="{D32EABC5-FF87-4691-A436-16BD13CB6C15}" destId="{AC9D95AA-7A11-4349-B832-A4FF35D8DB85}" srcOrd="0" destOrd="0" presId="urn:microsoft.com/office/officeart/2018/5/layout/IconCircleLabelList"/>
    <dgm:cxn modelId="{4774BBB1-DF65-4203-95D4-6F57BE088E23}" type="presParOf" srcId="{D32EABC5-FF87-4691-A436-16BD13CB6C15}" destId="{FE941167-75C4-43E7-AE9D-2A9226370CAC}" srcOrd="1" destOrd="0" presId="urn:microsoft.com/office/officeart/2018/5/layout/IconCircleLabelList"/>
    <dgm:cxn modelId="{BDCA6C2C-66FD-4F85-AA0A-8FE96C3E4E1A}" type="presParOf" srcId="{D32EABC5-FF87-4691-A436-16BD13CB6C15}" destId="{4CE32390-15B0-4C71-897B-ABF83D636CBF}" srcOrd="2" destOrd="0" presId="urn:microsoft.com/office/officeart/2018/5/layout/IconCircleLabelList"/>
    <dgm:cxn modelId="{1B572640-238F-483A-82EA-06CC9540A5D7}" type="presParOf" srcId="{D32EABC5-FF87-4691-A436-16BD13CB6C15}" destId="{CA551998-0B5B-4CF5-8D40-34099FF8DB92}"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8F3C0E-FE47-41E5-BCAA-9CBA99F1030F}" type="doc">
      <dgm:prSet loTypeId="urn:microsoft.com/office/officeart/2018/2/layout/IconCircleList" loCatId="icon" qsTypeId="urn:microsoft.com/office/officeart/2005/8/quickstyle/simple1" qsCatId="simple" csTypeId="urn:microsoft.com/office/officeart/2018/5/colors/Iconchunking_neutralbg_accent5_2" csCatId="accent5" phldr="1"/>
      <dgm:spPr/>
      <dgm:t>
        <a:bodyPr/>
        <a:lstStyle/>
        <a:p>
          <a:endParaRPr lang="en-US"/>
        </a:p>
      </dgm:t>
    </dgm:pt>
    <dgm:pt modelId="{EFC70967-8F07-4C3B-BAA7-55447510CA6C}">
      <dgm:prSet custT="1"/>
      <dgm:spPr/>
      <dgm:t>
        <a:bodyPr/>
        <a:lstStyle/>
        <a:p>
          <a:pPr>
            <a:lnSpc>
              <a:spcPct val="100000"/>
            </a:lnSpc>
          </a:pPr>
          <a:r>
            <a:rPr lang="en-US" sz="2400" b="1" dirty="0"/>
            <a:t>Based on the ticket type, identify the SLA time</a:t>
          </a:r>
        </a:p>
      </dgm:t>
    </dgm:pt>
    <dgm:pt modelId="{D78AB49B-96DF-4E17-A9E7-F34B23FC2FD4}" type="parTrans" cxnId="{3DCC760B-98E9-4116-8B9C-BBD97CC943DA}">
      <dgm:prSet/>
      <dgm:spPr/>
      <dgm:t>
        <a:bodyPr/>
        <a:lstStyle/>
        <a:p>
          <a:endParaRPr lang="en-US"/>
        </a:p>
      </dgm:t>
    </dgm:pt>
    <dgm:pt modelId="{4F042385-5AFA-4AE6-86F2-57BC27A066B8}" type="sibTrans" cxnId="{3DCC760B-98E9-4116-8B9C-BBD97CC943DA}">
      <dgm:prSet/>
      <dgm:spPr/>
      <dgm:t>
        <a:bodyPr/>
        <a:lstStyle/>
        <a:p>
          <a:pPr>
            <a:lnSpc>
              <a:spcPct val="100000"/>
            </a:lnSpc>
          </a:pPr>
          <a:endParaRPr lang="en-US"/>
        </a:p>
      </dgm:t>
    </dgm:pt>
    <dgm:pt modelId="{769FBC90-4188-450D-AAFD-8DA331D30856}">
      <dgm:prSet custT="1"/>
      <dgm:spPr/>
      <dgm:t>
        <a:bodyPr/>
        <a:lstStyle/>
        <a:p>
          <a:pPr>
            <a:lnSpc>
              <a:spcPct val="100000"/>
            </a:lnSpc>
          </a:pPr>
          <a:r>
            <a:rPr lang="en-US" sz="1400" b="0" dirty="0"/>
            <a:t>Allocate every ticket to a Tech Support Engineer, via an e-mail notification with all the ticket details</a:t>
          </a:r>
        </a:p>
      </dgm:t>
    </dgm:pt>
    <dgm:pt modelId="{3A73D450-3CA2-4372-8686-8A367DA0A610}" type="parTrans" cxnId="{A7024070-82CF-4A6F-8F4D-870A174D99A4}">
      <dgm:prSet/>
      <dgm:spPr/>
      <dgm:t>
        <a:bodyPr/>
        <a:lstStyle/>
        <a:p>
          <a:endParaRPr lang="en-US"/>
        </a:p>
      </dgm:t>
    </dgm:pt>
    <dgm:pt modelId="{4642FFD2-0BD8-49BC-9B02-4A0D81EFAD61}" type="sibTrans" cxnId="{A7024070-82CF-4A6F-8F4D-870A174D99A4}">
      <dgm:prSet/>
      <dgm:spPr/>
      <dgm:t>
        <a:bodyPr/>
        <a:lstStyle/>
        <a:p>
          <a:pPr>
            <a:lnSpc>
              <a:spcPct val="100000"/>
            </a:lnSpc>
          </a:pPr>
          <a:endParaRPr lang="en-US"/>
        </a:p>
      </dgm:t>
    </dgm:pt>
    <dgm:pt modelId="{AC389D64-6513-436A-9918-DB383291B8CE}">
      <dgm:prSet custT="1"/>
      <dgm:spPr/>
      <dgm:t>
        <a:bodyPr/>
        <a:lstStyle/>
        <a:p>
          <a:pPr>
            <a:lnSpc>
              <a:spcPct val="100000"/>
            </a:lnSpc>
          </a:pPr>
          <a:r>
            <a:rPr lang="en-US" sz="1400" b="0" dirty="0"/>
            <a:t>At the end of processing all tickets, the detailed summary of the tickets should be sent to the line manager, via e-mail</a:t>
          </a:r>
        </a:p>
      </dgm:t>
    </dgm:pt>
    <dgm:pt modelId="{08935361-9242-4D65-BB2B-2A0EB293DD16}" type="parTrans" cxnId="{C4F7B97F-A94D-49AB-9B36-C5029415C1B6}">
      <dgm:prSet/>
      <dgm:spPr/>
      <dgm:t>
        <a:bodyPr/>
        <a:lstStyle/>
        <a:p>
          <a:endParaRPr lang="en-US"/>
        </a:p>
      </dgm:t>
    </dgm:pt>
    <dgm:pt modelId="{C4000243-E714-4ACC-AA31-9851A368F351}" type="sibTrans" cxnId="{C4F7B97F-A94D-49AB-9B36-C5029415C1B6}">
      <dgm:prSet/>
      <dgm:spPr/>
      <dgm:t>
        <a:bodyPr/>
        <a:lstStyle/>
        <a:p>
          <a:endParaRPr lang="en-US"/>
        </a:p>
      </dgm:t>
    </dgm:pt>
    <dgm:pt modelId="{24E17D32-9935-4BF7-99A1-2A046A37985C}" type="pres">
      <dgm:prSet presAssocID="{F58F3C0E-FE47-41E5-BCAA-9CBA99F1030F}" presName="root" presStyleCnt="0">
        <dgm:presLayoutVars>
          <dgm:dir/>
          <dgm:resizeHandles val="exact"/>
        </dgm:presLayoutVars>
      </dgm:prSet>
      <dgm:spPr/>
    </dgm:pt>
    <dgm:pt modelId="{FA13DEFF-DC23-4DB9-9867-138CBA2EDCC1}" type="pres">
      <dgm:prSet presAssocID="{F58F3C0E-FE47-41E5-BCAA-9CBA99F1030F}" presName="container" presStyleCnt="0">
        <dgm:presLayoutVars>
          <dgm:dir/>
          <dgm:resizeHandles val="exact"/>
        </dgm:presLayoutVars>
      </dgm:prSet>
      <dgm:spPr/>
    </dgm:pt>
    <dgm:pt modelId="{E6F75409-965B-41FA-A157-35D2C466E1BC}" type="pres">
      <dgm:prSet presAssocID="{EFC70967-8F07-4C3B-BAA7-55447510CA6C}" presName="compNode" presStyleCnt="0"/>
      <dgm:spPr/>
    </dgm:pt>
    <dgm:pt modelId="{477B59EC-662B-43D7-9D9F-8F2146D5DC0E}" type="pres">
      <dgm:prSet presAssocID="{EFC70967-8F07-4C3B-BAA7-55447510CA6C}" presName="iconBgRect" presStyleLbl="bgShp" presStyleIdx="0" presStyleCnt="3"/>
      <dgm:spPr/>
    </dgm:pt>
    <dgm:pt modelId="{9921AEEA-0747-488E-8444-309E72ECE4E9}" type="pres">
      <dgm:prSet presAssocID="{EFC70967-8F07-4C3B-BAA7-55447510CA6C}" presName="iconRect" presStyleLbl="node1" presStyleIdx="0" presStyleCnt="3" custScaleX="309754" custScaleY="24349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abel"/>
        </a:ext>
      </dgm:extLst>
    </dgm:pt>
    <dgm:pt modelId="{0C7228C4-1995-45C1-BE55-A0D607431564}" type="pres">
      <dgm:prSet presAssocID="{EFC70967-8F07-4C3B-BAA7-55447510CA6C}" presName="spaceRect" presStyleCnt="0"/>
      <dgm:spPr/>
    </dgm:pt>
    <dgm:pt modelId="{E281E3DA-E0DB-4EF1-A72E-4C61ACBCB549}" type="pres">
      <dgm:prSet presAssocID="{EFC70967-8F07-4C3B-BAA7-55447510CA6C}" presName="textRect" presStyleLbl="revTx" presStyleIdx="0" presStyleCnt="3">
        <dgm:presLayoutVars>
          <dgm:chMax val="1"/>
          <dgm:chPref val="1"/>
        </dgm:presLayoutVars>
      </dgm:prSet>
      <dgm:spPr/>
    </dgm:pt>
    <dgm:pt modelId="{64549BB6-8A15-474F-AD9F-EE6B513A06F9}" type="pres">
      <dgm:prSet presAssocID="{4F042385-5AFA-4AE6-86F2-57BC27A066B8}" presName="sibTrans" presStyleLbl="sibTrans2D1" presStyleIdx="0" presStyleCnt="0"/>
      <dgm:spPr/>
    </dgm:pt>
    <dgm:pt modelId="{261B6004-E147-4D1C-8B8C-ACDCCE733B5A}" type="pres">
      <dgm:prSet presAssocID="{769FBC90-4188-450D-AAFD-8DA331D30856}" presName="compNode" presStyleCnt="0"/>
      <dgm:spPr/>
    </dgm:pt>
    <dgm:pt modelId="{03FDB410-6065-4BA2-B778-01492660E5FF}" type="pres">
      <dgm:prSet presAssocID="{769FBC90-4188-450D-AAFD-8DA331D30856}" presName="iconBgRect" presStyleLbl="bgShp" presStyleIdx="1" presStyleCnt="3"/>
      <dgm:spPr/>
    </dgm:pt>
    <dgm:pt modelId="{6D4513B5-D772-4B4C-9EE8-41ADB6ACB78D}" type="pres">
      <dgm:prSet presAssocID="{769FBC90-4188-450D-AAFD-8DA331D3085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nvelope"/>
        </a:ext>
      </dgm:extLst>
    </dgm:pt>
    <dgm:pt modelId="{4031F13C-3819-4426-B6D7-0B5F843B7FD9}" type="pres">
      <dgm:prSet presAssocID="{769FBC90-4188-450D-AAFD-8DA331D30856}" presName="spaceRect" presStyleCnt="0"/>
      <dgm:spPr/>
    </dgm:pt>
    <dgm:pt modelId="{7B2297AD-D995-48AF-AFBD-026280750D58}" type="pres">
      <dgm:prSet presAssocID="{769FBC90-4188-450D-AAFD-8DA331D30856}" presName="textRect" presStyleLbl="revTx" presStyleIdx="1" presStyleCnt="3">
        <dgm:presLayoutVars>
          <dgm:chMax val="1"/>
          <dgm:chPref val="1"/>
        </dgm:presLayoutVars>
      </dgm:prSet>
      <dgm:spPr/>
    </dgm:pt>
    <dgm:pt modelId="{E6361AB0-2279-4871-B6D6-E2A4D38D37BE}" type="pres">
      <dgm:prSet presAssocID="{4642FFD2-0BD8-49BC-9B02-4A0D81EFAD61}" presName="sibTrans" presStyleLbl="sibTrans2D1" presStyleIdx="0" presStyleCnt="0"/>
      <dgm:spPr/>
    </dgm:pt>
    <dgm:pt modelId="{C2042B43-6417-4FB2-8434-3161A23A2D87}" type="pres">
      <dgm:prSet presAssocID="{AC389D64-6513-436A-9918-DB383291B8CE}" presName="compNode" presStyleCnt="0"/>
      <dgm:spPr/>
    </dgm:pt>
    <dgm:pt modelId="{B148FB8D-5DE0-417E-89D7-AB16D2AF049D}" type="pres">
      <dgm:prSet presAssocID="{AC389D64-6513-436A-9918-DB383291B8CE}" presName="iconBgRect" presStyleLbl="bgShp" presStyleIdx="2" presStyleCnt="3"/>
      <dgm:spPr/>
    </dgm:pt>
    <dgm:pt modelId="{97A613EB-A0E1-4D07-93E6-89457776EB20}" type="pres">
      <dgm:prSet presAssocID="{AC389D64-6513-436A-9918-DB383291B8C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ey Envelope"/>
        </a:ext>
      </dgm:extLst>
    </dgm:pt>
    <dgm:pt modelId="{005E4DB3-133A-4FE4-993E-F062B93A7DA9}" type="pres">
      <dgm:prSet presAssocID="{AC389D64-6513-436A-9918-DB383291B8CE}" presName="spaceRect" presStyleCnt="0"/>
      <dgm:spPr/>
    </dgm:pt>
    <dgm:pt modelId="{BE4083F3-1B15-4536-96D2-4DEF36A9C36E}" type="pres">
      <dgm:prSet presAssocID="{AC389D64-6513-436A-9918-DB383291B8CE}" presName="textRect" presStyleLbl="revTx" presStyleIdx="2" presStyleCnt="3">
        <dgm:presLayoutVars>
          <dgm:chMax val="1"/>
          <dgm:chPref val="1"/>
        </dgm:presLayoutVars>
      </dgm:prSet>
      <dgm:spPr/>
    </dgm:pt>
  </dgm:ptLst>
  <dgm:cxnLst>
    <dgm:cxn modelId="{3DCC760B-98E9-4116-8B9C-BBD97CC943DA}" srcId="{F58F3C0E-FE47-41E5-BCAA-9CBA99F1030F}" destId="{EFC70967-8F07-4C3B-BAA7-55447510CA6C}" srcOrd="0" destOrd="0" parTransId="{D78AB49B-96DF-4E17-A9E7-F34B23FC2FD4}" sibTransId="{4F042385-5AFA-4AE6-86F2-57BC27A066B8}"/>
    <dgm:cxn modelId="{C630AA1F-8013-4420-9D49-4E849442BE8E}" type="presOf" srcId="{769FBC90-4188-450D-AAFD-8DA331D30856}" destId="{7B2297AD-D995-48AF-AFBD-026280750D58}" srcOrd="0" destOrd="0" presId="urn:microsoft.com/office/officeart/2018/2/layout/IconCircleList"/>
    <dgm:cxn modelId="{90A23820-F984-4C70-9F1B-656AEEE569C8}" type="presOf" srcId="{4642FFD2-0BD8-49BC-9B02-4A0D81EFAD61}" destId="{E6361AB0-2279-4871-B6D6-E2A4D38D37BE}" srcOrd="0" destOrd="0" presId="urn:microsoft.com/office/officeart/2018/2/layout/IconCircleList"/>
    <dgm:cxn modelId="{78562535-03C4-46BB-88F2-5B3599716665}" type="presOf" srcId="{4F042385-5AFA-4AE6-86F2-57BC27A066B8}" destId="{64549BB6-8A15-474F-AD9F-EE6B513A06F9}" srcOrd="0" destOrd="0" presId="urn:microsoft.com/office/officeart/2018/2/layout/IconCircleList"/>
    <dgm:cxn modelId="{E387A147-A6FB-4996-A891-C300D0E16EA9}" type="presOf" srcId="{F58F3C0E-FE47-41E5-BCAA-9CBA99F1030F}" destId="{24E17D32-9935-4BF7-99A1-2A046A37985C}" srcOrd="0" destOrd="0" presId="urn:microsoft.com/office/officeart/2018/2/layout/IconCircleList"/>
    <dgm:cxn modelId="{A7024070-82CF-4A6F-8F4D-870A174D99A4}" srcId="{F58F3C0E-FE47-41E5-BCAA-9CBA99F1030F}" destId="{769FBC90-4188-450D-AAFD-8DA331D30856}" srcOrd="1" destOrd="0" parTransId="{3A73D450-3CA2-4372-8686-8A367DA0A610}" sibTransId="{4642FFD2-0BD8-49BC-9B02-4A0D81EFAD61}"/>
    <dgm:cxn modelId="{C4F7B97F-A94D-49AB-9B36-C5029415C1B6}" srcId="{F58F3C0E-FE47-41E5-BCAA-9CBA99F1030F}" destId="{AC389D64-6513-436A-9918-DB383291B8CE}" srcOrd="2" destOrd="0" parTransId="{08935361-9242-4D65-BB2B-2A0EB293DD16}" sibTransId="{C4000243-E714-4ACC-AA31-9851A368F351}"/>
    <dgm:cxn modelId="{C1FA9F95-647A-46F0-82EA-AA82328EE08E}" type="presOf" srcId="{AC389D64-6513-436A-9918-DB383291B8CE}" destId="{BE4083F3-1B15-4536-96D2-4DEF36A9C36E}" srcOrd="0" destOrd="0" presId="urn:microsoft.com/office/officeart/2018/2/layout/IconCircleList"/>
    <dgm:cxn modelId="{EC6D65A2-D853-4A7B-B082-26BD8E8B8670}" type="presOf" srcId="{EFC70967-8F07-4C3B-BAA7-55447510CA6C}" destId="{E281E3DA-E0DB-4EF1-A72E-4C61ACBCB549}" srcOrd="0" destOrd="0" presId="urn:microsoft.com/office/officeart/2018/2/layout/IconCircleList"/>
    <dgm:cxn modelId="{A232A0E0-195C-48D9-9A49-9627BC80DC41}" type="presParOf" srcId="{24E17D32-9935-4BF7-99A1-2A046A37985C}" destId="{FA13DEFF-DC23-4DB9-9867-138CBA2EDCC1}" srcOrd="0" destOrd="0" presId="urn:microsoft.com/office/officeart/2018/2/layout/IconCircleList"/>
    <dgm:cxn modelId="{9FEFBF6C-A7E2-431A-A67D-E9F976F3A277}" type="presParOf" srcId="{FA13DEFF-DC23-4DB9-9867-138CBA2EDCC1}" destId="{E6F75409-965B-41FA-A157-35D2C466E1BC}" srcOrd="0" destOrd="0" presId="urn:microsoft.com/office/officeart/2018/2/layout/IconCircleList"/>
    <dgm:cxn modelId="{A5F71CD2-53C0-458F-B2DA-C8E68410B431}" type="presParOf" srcId="{E6F75409-965B-41FA-A157-35D2C466E1BC}" destId="{477B59EC-662B-43D7-9D9F-8F2146D5DC0E}" srcOrd="0" destOrd="0" presId="urn:microsoft.com/office/officeart/2018/2/layout/IconCircleList"/>
    <dgm:cxn modelId="{388A4CBE-6092-4C36-BA0C-432D86ED98CE}" type="presParOf" srcId="{E6F75409-965B-41FA-A157-35D2C466E1BC}" destId="{9921AEEA-0747-488E-8444-309E72ECE4E9}" srcOrd="1" destOrd="0" presId="urn:microsoft.com/office/officeart/2018/2/layout/IconCircleList"/>
    <dgm:cxn modelId="{0C9A44EB-C980-4E56-B014-C69C1853354C}" type="presParOf" srcId="{E6F75409-965B-41FA-A157-35D2C466E1BC}" destId="{0C7228C4-1995-45C1-BE55-A0D607431564}" srcOrd="2" destOrd="0" presId="urn:microsoft.com/office/officeart/2018/2/layout/IconCircleList"/>
    <dgm:cxn modelId="{BCA91079-8486-42EC-A5E3-4FFAAC27C872}" type="presParOf" srcId="{E6F75409-965B-41FA-A157-35D2C466E1BC}" destId="{E281E3DA-E0DB-4EF1-A72E-4C61ACBCB549}" srcOrd="3" destOrd="0" presId="urn:microsoft.com/office/officeart/2018/2/layout/IconCircleList"/>
    <dgm:cxn modelId="{D20D21CE-5FD5-489D-964F-67F55A7DCC2E}" type="presParOf" srcId="{FA13DEFF-DC23-4DB9-9867-138CBA2EDCC1}" destId="{64549BB6-8A15-474F-AD9F-EE6B513A06F9}" srcOrd="1" destOrd="0" presId="urn:microsoft.com/office/officeart/2018/2/layout/IconCircleList"/>
    <dgm:cxn modelId="{56AEDD80-3A92-40B1-874B-826C08D8841A}" type="presParOf" srcId="{FA13DEFF-DC23-4DB9-9867-138CBA2EDCC1}" destId="{261B6004-E147-4D1C-8B8C-ACDCCE733B5A}" srcOrd="2" destOrd="0" presId="urn:microsoft.com/office/officeart/2018/2/layout/IconCircleList"/>
    <dgm:cxn modelId="{B12A27A0-AD2E-4F67-838E-859EA4C5BA4F}" type="presParOf" srcId="{261B6004-E147-4D1C-8B8C-ACDCCE733B5A}" destId="{03FDB410-6065-4BA2-B778-01492660E5FF}" srcOrd="0" destOrd="0" presId="urn:microsoft.com/office/officeart/2018/2/layout/IconCircleList"/>
    <dgm:cxn modelId="{743CBF2A-F90C-4F3E-A90D-C5EB2EB74793}" type="presParOf" srcId="{261B6004-E147-4D1C-8B8C-ACDCCE733B5A}" destId="{6D4513B5-D772-4B4C-9EE8-41ADB6ACB78D}" srcOrd="1" destOrd="0" presId="urn:microsoft.com/office/officeart/2018/2/layout/IconCircleList"/>
    <dgm:cxn modelId="{0CEB5C10-BC83-4A7A-BF7C-A01061F90B47}" type="presParOf" srcId="{261B6004-E147-4D1C-8B8C-ACDCCE733B5A}" destId="{4031F13C-3819-4426-B6D7-0B5F843B7FD9}" srcOrd="2" destOrd="0" presId="urn:microsoft.com/office/officeart/2018/2/layout/IconCircleList"/>
    <dgm:cxn modelId="{33CB5C8D-D201-41EC-9920-64267E2541E5}" type="presParOf" srcId="{261B6004-E147-4D1C-8B8C-ACDCCE733B5A}" destId="{7B2297AD-D995-48AF-AFBD-026280750D58}" srcOrd="3" destOrd="0" presId="urn:microsoft.com/office/officeart/2018/2/layout/IconCircleList"/>
    <dgm:cxn modelId="{8ECAAE36-8272-4C81-A88F-59A5D790C783}" type="presParOf" srcId="{FA13DEFF-DC23-4DB9-9867-138CBA2EDCC1}" destId="{E6361AB0-2279-4871-B6D6-E2A4D38D37BE}" srcOrd="3" destOrd="0" presId="urn:microsoft.com/office/officeart/2018/2/layout/IconCircleList"/>
    <dgm:cxn modelId="{E10DA8C0-BC57-4422-8F1C-E4DFC9443290}" type="presParOf" srcId="{FA13DEFF-DC23-4DB9-9867-138CBA2EDCC1}" destId="{C2042B43-6417-4FB2-8434-3161A23A2D87}" srcOrd="4" destOrd="0" presId="urn:microsoft.com/office/officeart/2018/2/layout/IconCircleList"/>
    <dgm:cxn modelId="{CE177912-0282-49A0-B77F-30AEA23B1FCB}" type="presParOf" srcId="{C2042B43-6417-4FB2-8434-3161A23A2D87}" destId="{B148FB8D-5DE0-417E-89D7-AB16D2AF049D}" srcOrd="0" destOrd="0" presId="urn:microsoft.com/office/officeart/2018/2/layout/IconCircleList"/>
    <dgm:cxn modelId="{1CBBBB91-1781-4AF8-877C-B6F4BD9F1AD4}" type="presParOf" srcId="{C2042B43-6417-4FB2-8434-3161A23A2D87}" destId="{97A613EB-A0E1-4D07-93E6-89457776EB20}" srcOrd="1" destOrd="0" presId="urn:microsoft.com/office/officeart/2018/2/layout/IconCircleList"/>
    <dgm:cxn modelId="{B7FAA886-DDDC-441C-AC14-0CFD2A1C880E}" type="presParOf" srcId="{C2042B43-6417-4FB2-8434-3161A23A2D87}" destId="{005E4DB3-133A-4FE4-993E-F062B93A7DA9}" srcOrd="2" destOrd="0" presId="urn:microsoft.com/office/officeart/2018/2/layout/IconCircleList"/>
    <dgm:cxn modelId="{91C7A0A9-5ABE-40E0-89DE-77B9536170E4}" type="presParOf" srcId="{C2042B43-6417-4FB2-8434-3161A23A2D87}" destId="{BE4083F3-1B15-4536-96D2-4DEF36A9C36E}"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58F3C0E-FE47-41E5-BCAA-9CBA99F1030F}" type="doc">
      <dgm:prSet loTypeId="urn:microsoft.com/office/officeart/2018/2/layout/IconCircleList" loCatId="icon" qsTypeId="urn:microsoft.com/office/officeart/2005/8/quickstyle/simple1" qsCatId="simple" csTypeId="urn:microsoft.com/office/officeart/2018/5/colors/Iconchunking_neutralbg_accent5_2" csCatId="accent5" phldr="1"/>
      <dgm:spPr/>
      <dgm:t>
        <a:bodyPr/>
        <a:lstStyle/>
        <a:p>
          <a:endParaRPr lang="en-US"/>
        </a:p>
      </dgm:t>
    </dgm:pt>
    <dgm:pt modelId="{EFC70967-8F07-4C3B-BAA7-55447510CA6C}">
      <dgm:prSet custT="1"/>
      <dgm:spPr/>
      <dgm:t>
        <a:bodyPr/>
        <a:lstStyle/>
        <a:p>
          <a:pPr>
            <a:lnSpc>
              <a:spcPct val="100000"/>
            </a:lnSpc>
          </a:pPr>
          <a:r>
            <a:rPr lang="en-US" sz="1800" b="0" dirty="0"/>
            <a:t>Based on the ticket type, identify the SLA time</a:t>
          </a:r>
        </a:p>
      </dgm:t>
    </dgm:pt>
    <dgm:pt modelId="{D78AB49B-96DF-4E17-A9E7-F34B23FC2FD4}" type="parTrans" cxnId="{3DCC760B-98E9-4116-8B9C-BBD97CC943DA}">
      <dgm:prSet/>
      <dgm:spPr/>
      <dgm:t>
        <a:bodyPr/>
        <a:lstStyle/>
        <a:p>
          <a:endParaRPr lang="en-US"/>
        </a:p>
      </dgm:t>
    </dgm:pt>
    <dgm:pt modelId="{4F042385-5AFA-4AE6-86F2-57BC27A066B8}" type="sibTrans" cxnId="{3DCC760B-98E9-4116-8B9C-BBD97CC943DA}">
      <dgm:prSet/>
      <dgm:spPr/>
      <dgm:t>
        <a:bodyPr/>
        <a:lstStyle/>
        <a:p>
          <a:pPr>
            <a:lnSpc>
              <a:spcPct val="100000"/>
            </a:lnSpc>
          </a:pPr>
          <a:endParaRPr lang="en-US"/>
        </a:p>
      </dgm:t>
    </dgm:pt>
    <dgm:pt modelId="{769FBC90-4188-450D-AAFD-8DA331D30856}">
      <dgm:prSet custT="1"/>
      <dgm:spPr/>
      <dgm:t>
        <a:bodyPr/>
        <a:lstStyle/>
        <a:p>
          <a:pPr>
            <a:lnSpc>
              <a:spcPct val="100000"/>
            </a:lnSpc>
          </a:pPr>
          <a:r>
            <a:rPr lang="en-US" sz="2400" b="1" dirty="0"/>
            <a:t>Allocate every ticket to a Tech Support Engineer, via an e-mail notification with all the ticket details</a:t>
          </a:r>
        </a:p>
      </dgm:t>
    </dgm:pt>
    <dgm:pt modelId="{3A73D450-3CA2-4372-8686-8A367DA0A610}" type="parTrans" cxnId="{A7024070-82CF-4A6F-8F4D-870A174D99A4}">
      <dgm:prSet/>
      <dgm:spPr/>
      <dgm:t>
        <a:bodyPr/>
        <a:lstStyle/>
        <a:p>
          <a:endParaRPr lang="en-US"/>
        </a:p>
      </dgm:t>
    </dgm:pt>
    <dgm:pt modelId="{4642FFD2-0BD8-49BC-9B02-4A0D81EFAD61}" type="sibTrans" cxnId="{A7024070-82CF-4A6F-8F4D-870A174D99A4}">
      <dgm:prSet/>
      <dgm:spPr/>
      <dgm:t>
        <a:bodyPr/>
        <a:lstStyle/>
        <a:p>
          <a:pPr>
            <a:lnSpc>
              <a:spcPct val="100000"/>
            </a:lnSpc>
          </a:pPr>
          <a:endParaRPr lang="en-US"/>
        </a:p>
      </dgm:t>
    </dgm:pt>
    <dgm:pt modelId="{AC389D64-6513-436A-9918-DB383291B8CE}">
      <dgm:prSet custT="1"/>
      <dgm:spPr/>
      <dgm:t>
        <a:bodyPr/>
        <a:lstStyle/>
        <a:p>
          <a:pPr>
            <a:lnSpc>
              <a:spcPct val="100000"/>
            </a:lnSpc>
          </a:pPr>
          <a:r>
            <a:rPr lang="en-US" sz="2000" b="0" dirty="0"/>
            <a:t>At the end of processing all tickets, the detailed summary of the tickets should be sent to the line manager, via e-mail</a:t>
          </a:r>
        </a:p>
      </dgm:t>
    </dgm:pt>
    <dgm:pt modelId="{08935361-9242-4D65-BB2B-2A0EB293DD16}" type="parTrans" cxnId="{C4F7B97F-A94D-49AB-9B36-C5029415C1B6}">
      <dgm:prSet/>
      <dgm:spPr/>
      <dgm:t>
        <a:bodyPr/>
        <a:lstStyle/>
        <a:p>
          <a:endParaRPr lang="en-US"/>
        </a:p>
      </dgm:t>
    </dgm:pt>
    <dgm:pt modelId="{C4000243-E714-4ACC-AA31-9851A368F351}" type="sibTrans" cxnId="{C4F7B97F-A94D-49AB-9B36-C5029415C1B6}">
      <dgm:prSet/>
      <dgm:spPr/>
      <dgm:t>
        <a:bodyPr/>
        <a:lstStyle/>
        <a:p>
          <a:endParaRPr lang="en-US"/>
        </a:p>
      </dgm:t>
    </dgm:pt>
    <dgm:pt modelId="{24E17D32-9935-4BF7-99A1-2A046A37985C}" type="pres">
      <dgm:prSet presAssocID="{F58F3C0E-FE47-41E5-BCAA-9CBA99F1030F}" presName="root" presStyleCnt="0">
        <dgm:presLayoutVars>
          <dgm:dir/>
          <dgm:resizeHandles val="exact"/>
        </dgm:presLayoutVars>
      </dgm:prSet>
      <dgm:spPr/>
    </dgm:pt>
    <dgm:pt modelId="{FA13DEFF-DC23-4DB9-9867-138CBA2EDCC1}" type="pres">
      <dgm:prSet presAssocID="{F58F3C0E-FE47-41E5-BCAA-9CBA99F1030F}" presName="container" presStyleCnt="0">
        <dgm:presLayoutVars>
          <dgm:dir/>
          <dgm:resizeHandles val="exact"/>
        </dgm:presLayoutVars>
      </dgm:prSet>
      <dgm:spPr/>
    </dgm:pt>
    <dgm:pt modelId="{E6F75409-965B-41FA-A157-35D2C466E1BC}" type="pres">
      <dgm:prSet presAssocID="{EFC70967-8F07-4C3B-BAA7-55447510CA6C}" presName="compNode" presStyleCnt="0"/>
      <dgm:spPr/>
    </dgm:pt>
    <dgm:pt modelId="{477B59EC-662B-43D7-9D9F-8F2146D5DC0E}" type="pres">
      <dgm:prSet presAssocID="{EFC70967-8F07-4C3B-BAA7-55447510CA6C}" presName="iconBgRect" presStyleLbl="bgShp" presStyleIdx="0" presStyleCnt="3"/>
      <dgm:spPr/>
    </dgm:pt>
    <dgm:pt modelId="{9921AEEA-0747-488E-8444-309E72ECE4E9}" type="pres">
      <dgm:prSet presAssocID="{EFC70967-8F07-4C3B-BAA7-55447510CA6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abel"/>
        </a:ext>
      </dgm:extLst>
    </dgm:pt>
    <dgm:pt modelId="{0C7228C4-1995-45C1-BE55-A0D607431564}" type="pres">
      <dgm:prSet presAssocID="{EFC70967-8F07-4C3B-BAA7-55447510CA6C}" presName="spaceRect" presStyleCnt="0"/>
      <dgm:spPr/>
    </dgm:pt>
    <dgm:pt modelId="{E281E3DA-E0DB-4EF1-A72E-4C61ACBCB549}" type="pres">
      <dgm:prSet presAssocID="{EFC70967-8F07-4C3B-BAA7-55447510CA6C}" presName="textRect" presStyleLbl="revTx" presStyleIdx="0" presStyleCnt="3">
        <dgm:presLayoutVars>
          <dgm:chMax val="1"/>
          <dgm:chPref val="1"/>
        </dgm:presLayoutVars>
      </dgm:prSet>
      <dgm:spPr/>
    </dgm:pt>
    <dgm:pt modelId="{64549BB6-8A15-474F-AD9F-EE6B513A06F9}" type="pres">
      <dgm:prSet presAssocID="{4F042385-5AFA-4AE6-86F2-57BC27A066B8}" presName="sibTrans" presStyleLbl="sibTrans2D1" presStyleIdx="0" presStyleCnt="0"/>
      <dgm:spPr/>
    </dgm:pt>
    <dgm:pt modelId="{261B6004-E147-4D1C-8B8C-ACDCCE733B5A}" type="pres">
      <dgm:prSet presAssocID="{769FBC90-4188-450D-AAFD-8DA331D30856}" presName="compNode" presStyleCnt="0"/>
      <dgm:spPr/>
    </dgm:pt>
    <dgm:pt modelId="{03FDB410-6065-4BA2-B778-01492660E5FF}" type="pres">
      <dgm:prSet presAssocID="{769FBC90-4188-450D-AAFD-8DA331D30856}" presName="iconBgRect" presStyleLbl="bgShp" presStyleIdx="1" presStyleCnt="3" custScaleX="196691" custScaleY="167421" custLinFactNeighborX="-69773" custLinFactNeighborY="-2969"/>
      <dgm:spPr/>
    </dgm:pt>
    <dgm:pt modelId="{6D4513B5-D772-4B4C-9EE8-41ADB6ACB78D}" type="pres">
      <dgm:prSet presAssocID="{769FBC90-4188-450D-AAFD-8DA331D30856}" presName="iconRect" presStyleLbl="node1" presStyleIdx="1" presStyleCnt="3" custScaleX="280706" custScaleY="309134" custLinFactX="-12619" custLinFactNeighborX="-100000" custLinFactNeighborY="-2559"/>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nvelope"/>
        </a:ext>
      </dgm:extLst>
    </dgm:pt>
    <dgm:pt modelId="{4031F13C-3819-4426-B6D7-0B5F843B7FD9}" type="pres">
      <dgm:prSet presAssocID="{769FBC90-4188-450D-AAFD-8DA331D30856}" presName="spaceRect" presStyleCnt="0"/>
      <dgm:spPr/>
    </dgm:pt>
    <dgm:pt modelId="{7B2297AD-D995-48AF-AFBD-026280750D58}" type="pres">
      <dgm:prSet presAssocID="{769FBC90-4188-450D-AAFD-8DA331D30856}" presName="textRect" presStyleLbl="revTx" presStyleIdx="1" presStyleCnt="3">
        <dgm:presLayoutVars>
          <dgm:chMax val="1"/>
          <dgm:chPref val="1"/>
        </dgm:presLayoutVars>
      </dgm:prSet>
      <dgm:spPr/>
    </dgm:pt>
    <dgm:pt modelId="{E6361AB0-2279-4871-B6D6-E2A4D38D37BE}" type="pres">
      <dgm:prSet presAssocID="{4642FFD2-0BD8-49BC-9B02-4A0D81EFAD61}" presName="sibTrans" presStyleLbl="sibTrans2D1" presStyleIdx="0" presStyleCnt="0"/>
      <dgm:spPr/>
    </dgm:pt>
    <dgm:pt modelId="{C2042B43-6417-4FB2-8434-3161A23A2D87}" type="pres">
      <dgm:prSet presAssocID="{AC389D64-6513-436A-9918-DB383291B8CE}" presName="compNode" presStyleCnt="0"/>
      <dgm:spPr/>
    </dgm:pt>
    <dgm:pt modelId="{B148FB8D-5DE0-417E-89D7-AB16D2AF049D}" type="pres">
      <dgm:prSet presAssocID="{AC389D64-6513-436A-9918-DB383291B8CE}" presName="iconBgRect" presStyleLbl="bgShp" presStyleIdx="2" presStyleCnt="3"/>
      <dgm:spPr/>
    </dgm:pt>
    <dgm:pt modelId="{97A613EB-A0E1-4D07-93E6-89457776EB20}" type="pres">
      <dgm:prSet presAssocID="{AC389D64-6513-436A-9918-DB383291B8C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ey Envelope"/>
        </a:ext>
      </dgm:extLst>
    </dgm:pt>
    <dgm:pt modelId="{005E4DB3-133A-4FE4-993E-F062B93A7DA9}" type="pres">
      <dgm:prSet presAssocID="{AC389D64-6513-436A-9918-DB383291B8CE}" presName="spaceRect" presStyleCnt="0"/>
      <dgm:spPr/>
    </dgm:pt>
    <dgm:pt modelId="{BE4083F3-1B15-4536-96D2-4DEF36A9C36E}" type="pres">
      <dgm:prSet presAssocID="{AC389D64-6513-436A-9918-DB383291B8CE}" presName="textRect" presStyleLbl="revTx" presStyleIdx="2" presStyleCnt="3">
        <dgm:presLayoutVars>
          <dgm:chMax val="1"/>
          <dgm:chPref val="1"/>
        </dgm:presLayoutVars>
      </dgm:prSet>
      <dgm:spPr/>
    </dgm:pt>
  </dgm:ptLst>
  <dgm:cxnLst>
    <dgm:cxn modelId="{3DCC760B-98E9-4116-8B9C-BBD97CC943DA}" srcId="{F58F3C0E-FE47-41E5-BCAA-9CBA99F1030F}" destId="{EFC70967-8F07-4C3B-BAA7-55447510CA6C}" srcOrd="0" destOrd="0" parTransId="{D78AB49B-96DF-4E17-A9E7-F34B23FC2FD4}" sibTransId="{4F042385-5AFA-4AE6-86F2-57BC27A066B8}"/>
    <dgm:cxn modelId="{C630AA1F-8013-4420-9D49-4E849442BE8E}" type="presOf" srcId="{769FBC90-4188-450D-AAFD-8DA331D30856}" destId="{7B2297AD-D995-48AF-AFBD-026280750D58}" srcOrd="0" destOrd="0" presId="urn:microsoft.com/office/officeart/2018/2/layout/IconCircleList"/>
    <dgm:cxn modelId="{90A23820-F984-4C70-9F1B-656AEEE569C8}" type="presOf" srcId="{4642FFD2-0BD8-49BC-9B02-4A0D81EFAD61}" destId="{E6361AB0-2279-4871-B6D6-E2A4D38D37BE}" srcOrd="0" destOrd="0" presId="urn:microsoft.com/office/officeart/2018/2/layout/IconCircleList"/>
    <dgm:cxn modelId="{78562535-03C4-46BB-88F2-5B3599716665}" type="presOf" srcId="{4F042385-5AFA-4AE6-86F2-57BC27A066B8}" destId="{64549BB6-8A15-474F-AD9F-EE6B513A06F9}" srcOrd="0" destOrd="0" presId="urn:microsoft.com/office/officeart/2018/2/layout/IconCircleList"/>
    <dgm:cxn modelId="{E387A147-A6FB-4996-A891-C300D0E16EA9}" type="presOf" srcId="{F58F3C0E-FE47-41E5-BCAA-9CBA99F1030F}" destId="{24E17D32-9935-4BF7-99A1-2A046A37985C}" srcOrd="0" destOrd="0" presId="urn:microsoft.com/office/officeart/2018/2/layout/IconCircleList"/>
    <dgm:cxn modelId="{A7024070-82CF-4A6F-8F4D-870A174D99A4}" srcId="{F58F3C0E-FE47-41E5-BCAA-9CBA99F1030F}" destId="{769FBC90-4188-450D-AAFD-8DA331D30856}" srcOrd="1" destOrd="0" parTransId="{3A73D450-3CA2-4372-8686-8A367DA0A610}" sibTransId="{4642FFD2-0BD8-49BC-9B02-4A0D81EFAD61}"/>
    <dgm:cxn modelId="{C4F7B97F-A94D-49AB-9B36-C5029415C1B6}" srcId="{F58F3C0E-FE47-41E5-BCAA-9CBA99F1030F}" destId="{AC389D64-6513-436A-9918-DB383291B8CE}" srcOrd="2" destOrd="0" parTransId="{08935361-9242-4D65-BB2B-2A0EB293DD16}" sibTransId="{C4000243-E714-4ACC-AA31-9851A368F351}"/>
    <dgm:cxn modelId="{C1FA9F95-647A-46F0-82EA-AA82328EE08E}" type="presOf" srcId="{AC389D64-6513-436A-9918-DB383291B8CE}" destId="{BE4083F3-1B15-4536-96D2-4DEF36A9C36E}" srcOrd="0" destOrd="0" presId="urn:microsoft.com/office/officeart/2018/2/layout/IconCircleList"/>
    <dgm:cxn modelId="{EC6D65A2-D853-4A7B-B082-26BD8E8B8670}" type="presOf" srcId="{EFC70967-8F07-4C3B-BAA7-55447510CA6C}" destId="{E281E3DA-E0DB-4EF1-A72E-4C61ACBCB549}" srcOrd="0" destOrd="0" presId="urn:microsoft.com/office/officeart/2018/2/layout/IconCircleList"/>
    <dgm:cxn modelId="{A232A0E0-195C-48D9-9A49-9627BC80DC41}" type="presParOf" srcId="{24E17D32-9935-4BF7-99A1-2A046A37985C}" destId="{FA13DEFF-DC23-4DB9-9867-138CBA2EDCC1}" srcOrd="0" destOrd="0" presId="urn:microsoft.com/office/officeart/2018/2/layout/IconCircleList"/>
    <dgm:cxn modelId="{9FEFBF6C-A7E2-431A-A67D-E9F976F3A277}" type="presParOf" srcId="{FA13DEFF-DC23-4DB9-9867-138CBA2EDCC1}" destId="{E6F75409-965B-41FA-A157-35D2C466E1BC}" srcOrd="0" destOrd="0" presId="urn:microsoft.com/office/officeart/2018/2/layout/IconCircleList"/>
    <dgm:cxn modelId="{A5F71CD2-53C0-458F-B2DA-C8E68410B431}" type="presParOf" srcId="{E6F75409-965B-41FA-A157-35D2C466E1BC}" destId="{477B59EC-662B-43D7-9D9F-8F2146D5DC0E}" srcOrd="0" destOrd="0" presId="urn:microsoft.com/office/officeart/2018/2/layout/IconCircleList"/>
    <dgm:cxn modelId="{388A4CBE-6092-4C36-BA0C-432D86ED98CE}" type="presParOf" srcId="{E6F75409-965B-41FA-A157-35D2C466E1BC}" destId="{9921AEEA-0747-488E-8444-309E72ECE4E9}" srcOrd="1" destOrd="0" presId="urn:microsoft.com/office/officeart/2018/2/layout/IconCircleList"/>
    <dgm:cxn modelId="{0C9A44EB-C980-4E56-B014-C69C1853354C}" type="presParOf" srcId="{E6F75409-965B-41FA-A157-35D2C466E1BC}" destId="{0C7228C4-1995-45C1-BE55-A0D607431564}" srcOrd="2" destOrd="0" presId="urn:microsoft.com/office/officeart/2018/2/layout/IconCircleList"/>
    <dgm:cxn modelId="{BCA91079-8486-42EC-A5E3-4FFAAC27C872}" type="presParOf" srcId="{E6F75409-965B-41FA-A157-35D2C466E1BC}" destId="{E281E3DA-E0DB-4EF1-A72E-4C61ACBCB549}" srcOrd="3" destOrd="0" presId="urn:microsoft.com/office/officeart/2018/2/layout/IconCircleList"/>
    <dgm:cxn modelId="{D20D21CE-5FD5-489D-964F-67F55A7DCC2E}" type="presParOf" srcId="{FA13DEFF-DC23-4DB9-9867-138CBA2EDCC1}" destId="{64549BB6-8A15-474F-AD9F-EE6B513A06F9}" srcOrd="1" destOrd="0" presId="urn:microsoft.com/office/officeart/2018/2/layout/IconCircleList"/>
    <dgm:cxn modelId="{56AEDD80-3A92-40B1-874B-826C08D8841A}" type="presParOf" srcId="{FA13DEFF-DC23-4DB9-9867-138CBA2EDCC1}" destId="{261B6004-E147-4D1C-8B8C-ACDCCE733B5A}" srcOrd="2" destOrd="0" presId="urn:microsoft.com/office/officeart/2018/2/layout/IconCircleList"/>
    <dgm:cxn modelId="{B12A27A0-AD2E-4F67-838E-859EA4C5BA4F}" type="presParOf" srcId="{261B6004-E147-4D1C-8B8C-ACDCCE733B5A}" destId="{03FDB410-6065-4BA2-B778-01492660E5FF}" srcOrd="0" destOrd="0" presId="urn:microsoft.com/office/officeart/2018/2/layout/IconCircleList"/>
    <dgm:cxn modelId="{743CBF2A-F90C-4F3E-A90D-C5EB2EB74793}" type="presParOf" srcId="{261B6004-E147-4D1C-8B8C-ACDCCE733B5A}" destId="{6D4513B5-D772-4B4C-9EE8-41ADB6ACB78D}" srcOrd="1" destOrd="0" presId="urn:microsoft.com/office/officeart/2018/2/layout/IconCircleList"/>
    <dgm:cxn modelId="{0CEB5C10-BC83-4A7A-BF7C-A01061F90B47}" type="presParOf" srcId="{261B6004-E147-4D1C-8B8C-ACDCCE733B5A}" destId="{4031F13C-3819-4426-B6D7-0B5F843B7FD9}" srcOrd="2" destOrd="0" presId="urn:microsoft.com/office/officeart/2018/2/layout/IconCircleList"/>
    <dgm:cxn modelId="{33CB5C8D-D201-41EC-9920-64267E2541E5}" type="presParOf" srcId="{261B6004-E147-4D1C-8B8C-ACDCCE733B5A}" destId="{7B2297AD-D995-48AF-AFBD-026280750D58}" srcOrd="3" destOrd="0" presId="urn:microsoft.com/office/officeart/2018/2/layout/IconCircleList"/>
    <dgm:cxn modelId="{8ECAAE36-8272-4C81-A88F-59A5D790C783}" type="presParOf" srcId="{FA13DEFF-DC23-4DB9-9867-138CBA2EDCC1}" destId="{E6361AB0-2279-4871-B6D6-E2A4D38D37BE}" srcOrd="3" destOrd="0" presId="urn:microsoft.com/office/officeart/2018/2/layout/IconCircleList"/>
    <dgm:cxn modelId="{E10DA8C0-BC57-4422-8F1C-E4DFC9443290}" type="presParOf" srcId="{FA13DEFF-DC23-4DB9-9867-138CBA2EDCC1}" destId="{C2042B43-6417-4FB2-8434-3161A23A2D87}" srcOrd="4" destOrd="0" presId="urn:microsoft.com/office/officeart/2018/2/layout/IconCircleList"/>
    <dgm:cxn modelId="{CE177912-0282-49A0-B77F-30AEA23B1FCB}" type="presParOf" srcId="{C2042B43-6417-4FB2-8434-3161A23A2D87}" destId="{B148FB8D-5DE0-417E-89D7-AB16D2AF049D}" srcOrd="0" destOrd="0" presId="urn:microsoft.com/office/officeart/2018/2/layout/IconCircleList"/>
    <dgm:cxn modelId="{1CBBBB91-1781-4AF8-877C-B6F4BD9F1AD4}" type="presParOf" srcId="{C2042B43-6417-4FB2-8434-3161A23A2D87}" destId="{97A613EB-A0E1-4D07-93E6-89457776EB20}" srcOrd="1" destOrd="0" presId="urn:microsoft.com/office/officeart/2018/2/layout/IconCircleList"/>
    <dgm:cxn modelId="{B7FAA886-DDDC-441C-AC14-0CFD2A1C880E}" type="presParOf" srcId="{C2042B43-6417-4FB2-8434-3161A23A2D87}" destId="{005E4DB3-133A-4FE4-993E-F062B93A7DA9}" srcOrd="2" destOrd="0" presId="urn:microsoft.com/office/officeart/2018/2/layout/IconCircleList"/>
    <dgm:cxn modelId="{91C7A0A9-5ABE-40E0-89DE-77B9536170E4}" type="presParOf" srcId="{C2042B43-6417-4FB2-8434-3161A23A2D87}" destId="{BE4083F3-1B15-4536-96D2-4DEF36A9C36E}"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58F3C0E-FE47-41E5-BCAA-9CBA99F1030F}" type="doc">
      <dgm:prSet loTypeId="urn:microsoft.com/office/officeart/2018/2/layout/IconCircleList" loCatId="icon" qsTypeId="urn:microsoft.com/office/officeart/2005/8/quickstyle/simple1" qsCatId="simple" csTypeId="urn:microsoft.com/office/officeart/2018/5/colors/Iconchunking_neutralbg_accent5_2" csCatId="accent5" phldr="1"/>
      <dgm:spPr/>
      <dgm:t>
        <a:bodyPr/>
        <a:lstStyle/>
        <a:p>
          <a:endParaRPr lang="en-US"/>
        </a:p>
      </dgm:t>
    </dgm:pt>
    <dgm:pt modelId="{EFC70967-8F07-4C3B-BAA7-55447510CA6C}">
      <dgm:prSet custT="1"/>
      <dgm:spPr/>
      <dgm:t>
        <a:bodyPr/>
        <a:lstStyle/>
        <a:p>
          <a:pPr>
            <a:lnSpc>
              <a:spcPct val="100000"/>
            </a:lnSpc>
          </a:pPr>
          <a:r>
            <a:rPr lang="en-US" sz="1800" b="0" dirty="0"/>
            <a:t>Based on the ticket type, identify the SLA time</a:t>
          </a:r>
        </a:p>
      </dgm:t>
    </dgm:pt>
    <dgm:pt modelId="{D78AB49B-96DF-4E17-A9E7-F34B23FC2FD4}" type="parTrans" cxnId="{3DCC760B-98E9-4116-8B9C-BBD97CC943DA}">
      <dgm:prSet/>
      <dgm:spPr/>
      <dgm:t>
        <a:bodyPr/>
        <a:lstStyle/>
        <a:p>
          <a:endParaRPr lang="en-US"/>
        </a:p>
      </dgm:t>
    </dgm:pt>
    <dgm:pt modelId="{4F042385-5AFA-4AE6-86F2-57BC27A066B8}" type="sibTrans" cxnId="{3DCC760B-98E9-4116-8B9C-BBD97CC943DA}">
      <dgm:prSet/>
      <dgm:spPr/>
      <dgm:t>
        <a:bodyPr/>
        <a:lstStyle/>
        <a:p>
          <a:pPr>
            <a:lnSpc>
              <a:spcPct val="100000"/>
            </a:lnSpc>
          </a:pPr>
          <a:endParaRPr lang="en-US"/>
        </a:p>
      </dgm:t>
    </dgm:pt>
    <dgm:pt modelId="{769FBC90-4188-450D-AAFD-8DA331D30856}">
      <dgm:prSet custT="1"/>
      <dgm:spPr/>
      <dgm:t>
        <a:bodyPr/>
        <a:lstStyle/>
        <a:p>
          <a:pPr>
            <a:lnSpc>
              <a:spcPct val="100000"/>
            </a:lnSpc>
          </a:pPr>
          <a:r>
            <a:rPr lang="en-US" sz="1600" b="0" dirty="0"/>
            <a:t>Allocate every ticket to a Tech Support Engineer, via an e-mail notification with all the ticket details</a:t>
          </a:r>
        </a:p>
      </dgm:t>
    </dgm:pt>
    <dgm:pt modelId="{3A73D450-3CA2-4372-8686-8A367DA0A610}" type="parTrans" cxnId="{A7024070-82CF-4A6F-8F4D-870A174D99A4}">
      <dgm:prSet/>
      <dgm:spPr/>
      <dgm:t>
        <a:bodyPr/>
        <a:lstStyle/>
        <a:p>
          <a:endParaRPr lang="en-US"/>
        </a:p>
      </dgm:t>
    </dgm:pt>
    <dgm:pt modelId="{4642FFD2-0BD8-49BC-9B02-4A0D81EFAD61}" type="sibTrans" cxnId="{A7024070-82CF-4A6F-8F4D-870A174D99A4}">
      <dgm:prSet/>
      <dgm:spPr/>
      <dgm:t>
        <a:bodyPr/>
        <a:lstStyle/>
        <a:p>
          <a:pPr>
            <a:lnSpc>
              <a:spcPct val="100000"/>
            </a:lnSpc>
          </a:pPr>
          <a:endParaRPr lang="en-US"/>
        </a:p>
      </dgm:t>
    </dgm:pt>
    <dgm:pt modelId="{AC389D64-6513-436A-9918-DB383291B8CE}">
      <dgm:prSet custT="1"/>
      <dgm:spPr/>
      <dgm:t>
        <a:bodyPr/>
        <a:lstStyle/>
        <a:p>
          <a:pPr>
            <a:lnSpc>
              <a:spcPct val="100000"/>
            </a:lnSpc>
          </a:pPr>
          <a:r>
            <a:rPr lang="en-US" sz="2000" b="1" dirty="0"/>
            <a:t>At the end of processing all tickets, the detailed summary of the tickets should be sent to the line manager, via e-mail</a:t>
          </a:r>
        </a:p>
      </dgm:t>
    </dgm:pt>
    <dgm:pt modelId="{08935361-9242-4D65-BB2B-2A0EB293DD16}" type="parTrans" cxnId="{C4F7B97F-A94D-49AB-9B36-C5029415C1B6}">
      <dgm:prSet/>
      <dgm:spPr/>
      <dgm:t>
        <a:bodyPr/>
        <a:lstStyle/>
        <a:p>
          <a:endParaRPr lang="en-US"/>
        </a:p>
      </dgm:t>
    </dgm:pt>
    <dgm:pt modelId="{C4000243-E714-4ACC-AA31-9851A368F351}" type="sibTrans" cxnId="{C4F7B97F-A94D-49AB-9B36-C5029415C1B6}">
      <dgm:prSet/>
      <dgm:spPr/>
      <dgm:t>
        <a:bodyPr/>
        <a:lstStyle/>
        <a:p>
          <a:endParaRPr lang="en-US"/>
        </a:p>
      </dgm:t>
    </dgm:pt>
    <dgm:pt modelId="{24E17D32-9935-4BF7-99A1-2A046A37985C}" type="pres">
      <dgm:prSet presAssocID="{F58F3C0E-FE47-41E5-BCAA-9CBA99F1030F}" presName="root" presStyleCnt="0">
        <dgm:presLayoutVars>
          <dgm:dir/>
          <dgm:resizeHandles val="exact"/>
        </dgm:presLayoutVars>
      </dgm:prSet>
      <dgm:spPr/>
    </dgm:pt>
    <dgm:pt modelId="{FA13DEFF-DC23-4DB9-9867-138CBA2EDCC1}" type="pres">
      <dgm:prSet presAssocID="{F58F3C0E-FE47-41E5-BCAA-9CBA99F1030F}" presName="container" presStyleCnt="0">
        <dgm:presLayoutVars>
          <dgm:dir/>
          <dgm:resizeHandles val="exact"/>
        </dgm:presLayoutVars>
      </dgm:prSet>
      <dgm:spPr/>
    </dgm:pt>
    <dgm:pt modelId="{E6F75409-965B-41FA-A157-35D2C466E1BC}" type="pres">
      <dgm:prSet presAssocID="{EFC70967-8F07-4C3B-BAA7-55447510CA6C}" presName="compNode" presStyleCnt="0"/>
      <dgm:spPr/>
    </dgm:pt>
    <dgm:pt modelId="{477B59EC-662B-43D7-9D9F-8F2146D5DC0E}" type="pres">
      <dgm:prSet presAssocID="{EFC70967-8F07-4C3B-BAA7-55447510CA6C}" presName="iconBgRect" presStyleLbl="bgShp" presStyleIdx="0" presStyleCnt="3"/>
      <dgm:spPr/>
    </dgm:pt>
    <dgm:pt modelId="{9921AEEA-0747-488E-8444-309E72ECE4E9}" type="pres">
      <dgm:prSet presAssocID="{EFC70967-8F07-4C3B-BAA7-55447510CA6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abel"/>
        </a:ext>
      </dgm:extLst>
    </dgm:pt>
    <dgm:pt modelId="{0C7228C4-1995-45C1-BE55-A0D607431564}" type="pres">
      <dgm:prSet presAssocID="{EFC70967-8F07-4C3B-BAA7-55447510CA6C}" presName="spaceRect" presStyleCnt="0"/>
      <dgm:spPr/>
    </dgm:pt>
    <dgm:pt modelId="{E281E3DA-E0DB-4EF1-A72E-4C61ACBCB549}" type="pres">
      <dgm:prSet presAssocID="{EFC70967-8F07-4C3B-BAA7-55447510CA6C}" presName="textRect" presStyleLbl="revTx" presStyleIdx="0" presStyleCnt="3">
        <dgm:presLayoutVars>
          <dgm:chMax val="1"/>
          <dgm:chPref val="1"/>
        </dgm:presLayoutVars>
      </dgm:prSet>
      <dgm:spPr/>
    </dgm:pt>
    <dgm:pt modelId="{64549BB6-8A15-474F-AD9F-EE6B513A06F9}" type="pres">
      <dgm:prSet presAssocID="{4F042385-5AFA-4AE6-86F2-57BC27A066B8}" presName="sibTrans" presStyleLbl="sibTrans2D1" presStyleIdx="0" presStyleCnt="0"/>
      <dgm:spPr/>
    </dgm:pt>
    <dgm:pt modelId="{261B6004-E147-4D1C-8B8C-ACDCCE733B5A}" type="pres">
      <dgm:prSet presAssocID="{769FBC90-4188-450D-AAFD-8DA331D30856}" presName="compNode" presStyleCnt="0"/>
      <dgm:spPr/>
    </dgm:pt>
    <dgm:pt modelId="{03FDB410-6065-4BA2-B778-01492660E5FF}" type="pres">
      <dgm:prSet presAssocID="{769FBC90-4188-450D-AAFD-8DA331D30856}" presName="iconBgRect" presStyleLbl="bgShp" presStyleIdx="1" presStyleCnt="3"/>
      <dgm:spPr/>
    </dgm:pt>
    <dgm:pt modelId="{6D4513B5-D772-4B4C-9EE8-41ADB6ACB78D}" type="pres">
      <dgm:prSet presAssocID="{769FBC90-4188-450D-AAFD-8DA331D3085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nvelope"/>
        </a:ext>
      </dgm:extLst>
    </dgm:pt>
    <dgm:pt modelId="{4031F13C-3819-4426-B6D7-0B5F843B7FD9}" type="pres">
      <dgm:prSet presAssocID="{769FBC90-4188-450D-AAFD-8DA331D30856}" presName="spaceRect" presStyleCnt="0"/>
      <dgm:spPr/>
    </dgm:pt>
    <dgm:pt modelId="{7B2297AD-D995-48AF-AFBD-026280750D58}" type="pres">
      <dgm:prSet presAssocID="{769FBC90-4188-450D-AAFD-8DA331D30856}" presName="textRect" presStyleLbl="revTx" presStyleIdx="1" presStyleCnt="3">
        <dgm:presLayoutVars>
          <dgm:chMax val="1"/>
          <dgm:chPref val="1"/>
        </dgm:presLayoutVars>
      </dgm:prSet>
      <dgm:spPr/>
    </dgm:pt>
    <dgm:pt modelId="{E6361AB0-2279-4871-B6D6-E2A4D38D37BE}" type="pres">
      <dgm:prSet presAssocID="{4642FFD2-0BD8-49BC-9B02-4A0D81EFAD61}" presName="sibTrans" presStyleLbl="sibTrans2D1" presStyleIdx="0" presStyleCnt="0"/>
      <dgm:spPr/>
    </dgm:pt>
    <dgm:pt modelId="{C2042B43-6417-4FB2-8434-3161A23A2D87}" type="pres">
      <dgm:prSet presAssocID="{AC389D64-6513-436A-9918-DB383291B8CE}" presName="compNode" presStyleCnt="0"/>
      <dgm:spPr/>
    </dgm:pt>
    <dgm:pt modelId="{B148FB8D-5DE0-417E-89D7-AB16D2AF049D}" type="pres">
      <dgm:prSet presAssocID="{AC389D64-6513-436A-9918-DB383291B8CE}" presName="iconBgRect" presStyleLbl="bgShp" presStyleIdx="2" presStyleCnt="3" custLinFactNeighborX="-61625" custLinFactNeighborY="-11352"/>
      <dgm:spPr/>
    </dgm:pt>
    <dgm:pt modelId="{97A613EB-A0E1-4D07-93E6-89457776EB20}" type="pres">
      <dgm:prSet presAssocID="{AC389D64-6513-436A-9918-DB383291B8CE}" presName="iconRect" presStyleLbl="node1" presStyleIdx="2" presStyleCnt="3" custScaleX="620236" custScaleY="388028" custLinFactX="-39801" custLinFactNeighborX="-100000" custLinFactNeighborY="2200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ey Envelope"/>
        </a:ext>
      </dgm:extLst>
    </dgm:pt>
    <dgm:pt modelId="{005E4DB3-133A-4FE4-993E-F062B93A7DA9}" type="pres">
      <dgm:prSet presAssocID="{AC389D64-6513-436A-9918-DB383291B8CE}" presName="spaceRect" presStyleCnt="0"/>
      <dgm:spPr/>
    </dgm:pt>
    <dgm:pt modelId="{BE4083F3-1B15-4536-96D2-4DEF36A9C36E}" type="pres">
      <dgm:prSet presAssocID="{AC389D64-6513-436A-9918-DB383291B8CE}" presName="textRect" presStyleLbl="revTx" presStyleIdx="2" presStyleCnt="3">
        <dgm:presLayoutVars>
          <dgm:chMax val="1"/>
          <dgm:chPref val="1"/>
        </dgm:presLayoutVars>
      </dgm:prSet>
      <dgm:spPr/>
    </dgm:pt>
  </dgm:ptLst>
  <dgm:cxnLst>
    <dgm:cxn modelId="{3DCC760B-98E9-4116-8B9C-BBD97CC943DA}" srcId="{F58F3C0E-FE47-41E5-BCAA-9CBA99F1030F}" destId="{EFC70967-8F07-4C3B-BAA7-55447510CA6C}" srcOrd="0" destOrd="0" parTransId="{D78AB49B-96DF-4E17-A9E7-F34B23FC2FD4}" sibTransId="{4F042385-5AFA-4AE6-86F2-57BC27A066B8}"/>
    <dgm:cxn modelId="{C630AA1F-8013-4420-9D49-4E849442BE8E}" type="presOf" srcId="{769FBC90-4188-450D-AAFD-8DA331D30856}" destId="{7B2297AD-D995-48AF-AFBD-026280750D58}" srcOrd="0" destOrd="0" presId="urn:microsoft.com/office/officeart/2018/2/layout/IconCircleList"/>
    <dgm:cxn modelId="{90A23820-F984-4C70-9F1B-656AEEE569C8}" type="presOf" srcId="{4642FFD2-0BD8-49BC-9B02-4A0D81EFAD61}" destId="{E6361AB0-2279-4871-B6D6-E2A4D38D37BE}" srcOrd="0" destOrd="0" presId="urn:microsoft.com/office/officeart/2018/2/layout/IconCircleList"/>
    <dgm:cxn modelId="{78562535-03C4-46BB-88F2-5B3599716665}" type="presOf" srcId="{4F042385-5AFA-4AE6-86F2-57BC27A066B8}" destId="{64549BB6-8A15-474F-AD9F-EE6B513A06F9}" srcOrd="0" destOrd="0" presId="urn:microsoft.com/office/officeart/2018/2/layout/IconCircleList"/>
    <dgm:cxn modelId="{E387A147-A6FB-4996-A891-C300D0E16EA9}" type="presOf" srcId="{F58F3C0E-FE47-41E5-BCAA-9CBA99F1030F}" destId="{24E17D32-9935-4BF7-99A1-2A046A37985C}" srcOrd="0" destOrd="0" presId="urn:microsoft.com/office/officeart/2018/2/layout/IconCircleList"/>
    <dgm:cxn modelId="{A7024070-82CF-4A6F-8F4D-870A174D99A4}" srcId="{F58F3C0E-FE47-41E5-BCAA-9CBA99F1030F}" destId="{769FBC90-4188-450D-AAFD-8DA331D30856}" srcOrd="1" destOrd="0" parTransId="{3A73D450-3CA2-4372-8686-8A367DA0A610}" sibTransId="{4642FFD2-0BD8-49BC-9B02-4A0D81EFAD61}"/>
    <dgm:cxn modelId="{C4F7B97F-A94D-49AB-9B36-C5029415C1B6}" srcId="{F58F3C0E-FE47-41E5-BCAA-9CBA99F1030F}" destId="{AC389D64-6513-436A-9918-DB383291B8CE}" srcOrd="2" destOrd="0" parTransId="{08935361-9242-4D65-BB2B-2A0EB293DD16}" sibTransId="{C4000243-E714-4ACC-AA31-9851A368F351}"/>
    <dgm:cxn modelId="{C1FA9F95-647A-46F0-82EA-AA82328EE08E}" type="presOf" srcId="{AC389D64-6513-436A-9918-DB383291B8CE}" destId="{BE4083F3-1B15-4536-96D2-4DEF36A9C36E}" srcOrd="0" destOrd="0" presId="urn:microsoft.com/office/officeart/2018/2/layout/IconCircleList"/>
    <dgm:cxn modelId="{EC6D65A2-D853-4A7B-B082-26BD8E8B8670}" type="presOf" srcId="{EFC70967-8F07-4C3B-BAA7-55447510CA6C}" destId="{E281E3DA-E0DB-4EF1-A72E-4C61ACBCB549}" srcOrd="0" destOrd="0" presId="urn:microsoft.com/office/officeart/2018/2/layout/IconCircleList"/>
    <dgm:cxn modelId="{A232A0E0-195C-48D9-9A49-9627BC80DC41}" type="presParOf" srcId="{24E17D32-9935-4BF7-99A1-2A046A37985C}" destId="{FA13DEFF-DC23-4DB9-9867-138CBA2EDCC1}" srcOrd="0" destOrd="0" presId="urn:microsoft.com/office/officeart/2018/2/layout/IconCircleList"/>
    <dgm:cxn modelId="{9FEFBF6C-A7E2-431A-A67D-E9F976F3A277}" type="presParOf" srcId="{FA13DEFF-DC23-4DB9-9867-138CBA2EDCC1}" destId="{E6F75409-965B-41FA-A157-35D2C466E1BC}" srcOrd="0" destOrd="0" presId="urn:microsoft.com/office/officeart/2018/2/layout/IconCircleList"/>
    <dgm:cxn modelId="{A5F71CD2-53C0-458F-B2DA-C8E68410B431}" type="presParOf" srcId="{E6F75409-965B-41FA-A157-35D2C466E1BC}" destId="{477B59EC-662B-43D7-9D9F-8F2146D5DC0E}" srcOrd="0" destOrd="0" presId="urn:microsoft.com/office/officeart/2018/2/layout/IconCircleList"/>
    <dgm:cxn modelId="{388A4CBE-6092-4C36-BA0C-432D86ED98CE}" type="presParOf" srcId="{E6F75409-965B-41FA-A157-35D2C466E1BC}" destId="{9921AEEA-0747-488E-8444-309E72ECE4E9}" srcOrd="1" destOrd="0" presId="urn:microsoft.com/office/officeart/2018/2/layout/IconCircleList"/>
    <dgm:cxn modelId="{0C9A44EB-C980-4E56-B014-C69C1853354C}" type="presParOf" srcId="{E6F75409-965B-41FA-A157-35D2C466E1BC}" destId="{0C7228C4-1995-45C1-BE55-A0D607431564}" srcOrd="2" destOrd="0" presId="urn:microsoft.com/office/officeart/2018/2/layout/IconCircleList"/>
    <dgm:cxn modelId="{BCA91079-8486-42EC-A5E3-4FFAAC27C872}" type="presParOf" srcId="{E6F75409-965B-41FA-A157-35D2C466E1BC}" destId="{E281E3DA-E0DB-4EF1-A72E-4C61ACBCB549}" srcOrd="3" destOrd="0" presId="urn:microsoft.com/office/officeart/2018/2/layout/IconCircleList"/>
    <dgm:cxn modelId="{D20D21CE-5FD5-489D-964F-67F55A7DCC2E}" type="presParOf" srcId="{FA13DEFF-DC23-4DB9-9867-138CBA2EDCC1}" destId="{64549BB6-8A15-474F-AD9F-EE6B513A06F9}" srcOrd="1" destOrd="0" presId="urn:microsoft.com/office/officeart/2018/2/layout/IconCircleList"/>
    <dgm:cxn modelId="{56AEDD80-3A92-40B1-874B-826C08D8841A}" type="presParOf" srcId="{FA13DEFF-DC23-4DB9-9867-138CBA2EDCC1}" destId="{261B6004-E147-4D1C-8B8C-ACDCCE733B5A}" srcOrd="2" destOrd="0" presId="urn:microsoft.com/office/officeart/2018/2/layout/IconCircleList"/>
    <dgm:cxn modelId="{B12A27A0-AD2E-4F67-838E-859EA4C5BA4F}" type="presParOf" srcId="{261B6004-E147-4D1C-8B8C-ACDCCE733B5A}" destId="{03FDB410-6065-4BA2-B778-01492660E5FF}" srcOrd="0" destOrd="0" presId="urn:microsoft.com/office/officeart/2018/2/layout/IconCircleList"/>
    <dgm:cxn modelId="{743CBF2A-F90C-4F3E-A90D-C5EB2EB74793}" type="presParOf" srcId="{261B6004-E147-4D1C-8B8C-ACDCCE733B5A}" destId="{6D4513B5-D772-4B4C-9EE8-41ADB6ACB78D}" srcOrd="1" destOrd="0" presId="urn:microsoft.com/office/officeart/2018/2/layout/IconCircleList"/>
    <dgm:cxn modelId="{0CEB5C10-BC83-4A7A-BF7C-A01061F90B47}" type="presParOf" srcId="{261B6004-E147-4D1C-8B8C-ACDCCE733B5A}" destId="{4031F13C-3819-4426-B6D7-0B5F843B7FD9}" srcOrd="2" destOrd="0" presId="urn:microsoft.com/office/officeart/2018/2/layout/IconCircleList"/>
    <dgm:cxn modelId="{33CB5C8D-D201-41EC-9920-64267E2541E5}" type="presParOf" srcId="{261B6004-E147-4D1C-8B8C-ACDCCE733B5A}" destId="{7B2297AD-D995-48AF-AFBD-026280750D58}" srcOrd="3" destOrd="0" presId="urn:microsoft.com/office/officeart/2018/2/layout/IconCircleList"/>
    <dgm:cxn modelId="{8ECAAE36-8272-4C81-A88F-59A5D790C783}" type="presParOf" srcId="{FA13DEFF-DC23-4DB9-9867-138CBA2EDCC1}" destId="{E6361AB0-2279-4871-B6D6-E2A4D38D37BE}" srcOrd="3" destOrd="0" presId="urn:microsoft.com/office/officeart/2018/2/layout/IconCircleList"/>
    <dgm:cxn modelId="{E10DA8C0-BC57-4422-8F1C-E4DFC9443290}" type="presParOf" srcId="{FA13DEFF-DC23-4DB9-9867-138CBA2EDCC1}" destId="{C2042B43-6417-4FB2-8434-3161A23A2D87}" srcOrd="4" destOrd="0" presId="urn:microsoft.com/office/officeart/2018/2/layout/IconCircleList"/>
    <dgm:cxn modelId="{CE177912-0282-49A0-B77F-30AEA23B1FCB}" type="presParOf" srcId="{C2042B43-6417-4FB2-8434-3161A23A2D87}" destId="{B148FB8D-5DE0-417E-89D7-AB16D2AF049D}" srcOrd="0" destOrd="0" presId="urn:microsoft.com/office/officeart/2018/2/layout/IconCircleList"/>
    <dgm:cxn modelId="{1CBBBB91-1781-4AF8-877C-B6F4BD9F1AD4}" type="presParOf" srcId="{C2042B43-6417-4FB2-8434-3161A23A2D87}" destId="{97A613EB-A0E1-4D07-93E6-89457776EB20}" srcOrd="1" destOrd="0" presId="urn:microsoft.com/office/officeart/2018/2/layout/IconCircleList"/>
    <dgm:cxn modelId="{B7FAA886-DDDC-441C-AC14-0CFD2A1C880E}" type="presParOf" srcId="{C2042B43-6417-4FB2-8434-3161A23A2D87}" destId="{005E4DB3-133A-4FE4-993E-F062B93A7DA9}" srcOrd="2" destOrd="0" presId="urn:microsoft.com/office/officeart/2018/2/layout/IconCircleList"/>
    <dgm:cxn modelId="{91C7A0A9-5ABE-40E0-89DE-77B9536170E4}" type="presParOf" srcId="{C2042B43-6417-4FB2-8434-3161A23A2D87}" destId="{BE4083F3-1B15-4536-96D2-4DEF36A9C36E}"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73A24D-51CA-458D-8FD2-5BBC95E039EB}">
      <dsp:nvSpPr>
        <dsp:cNvPr id="0" name=""/>
        <dsp:cNvSpPr/>
      </dsp:nvSpPr>
      <dsp:spPr>
        <a:xfrm>
          <a:off x="634552" y="110785"/>
          <a:ext cx="1852875" cy="185287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0D398B-01C9-4EDC-8BFE-9D4EA40FB7B9}">
      <dsp:nvSpPr>
        <dsp:cNvPr id="0" name=""/>
        <dsp:cNvSpPr/>
      </dsp:nvSpPr>
      <dsp:spPr>
        <a:xfrm>
          <a:off x="1029427" y="505660"/>
          <a:ext cx="1063125" cy="10631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A54077-B40A-46C0-92E2-0CB438208632}">
      <dsp:nvSpPr>
        <dsp:cNvPr id="0" name=""/>
        <dsp:cNvSpPr/>
      </dsp:nvSpPr>
      <dsp:spPr>
        <a:xfrm>
          <a:off x="42240" y="2540785"/>
          <a:ext cx="30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b="0" i="0" kern="1200"/>
            <a:t>Problem Statement</a:t>
          </a:r>
          <a:endParaRPr lang="en-US" sz="2500" kern="1200"/>
        </a:p>
      </dsp:txBody>
      <dsp:txXfrm>
        <a:off x="42240" y="2540785"/>
        <a:ext cx="3037500" cy="720000"/>
      </dsp:txXfrm>
    </dsp:sp>
    <dsp:sp modelId="{D28FCDEA-F7B5-43A8-891F-A08FF74DE608}">
      <dsp:nvSpPr>
        <dsp:cNvPr id="0" name=""/>
        <dsp:cNvSpPr/>
      </dsp:nvSpPr>
      <dsp:spPr>
        <a:xfrm>
          <a:off x="4203615" y="110785"/>
          <a:ext cx="1852875" cy="185287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05D76A-795B-4EB0-830D-560D6D8F990D}">
      <dsp:nvSpPr>
        <dsp:cNvPr id="0" name=""/>
        <dsp:cNvSpPr/>
      </dsp:nvSpPr>
      <dsp:spPr>
        <a:xfrm>
          <a:off x="4598490" y="505660"/>
          <a:ext cx="1063125" cy="10631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819106A-257B-4F03-9C2E-EDAD4D72EBE0}">
      <dsp:nvSpPr>
        <dsp:cNvPr id="0" name=""/>
        <dsp:cNvSpPr/>
      </dsp:nvSpPr>
      <dsp:spPr>
        <a:xfrm>
          <a:off x="3611303" y="2540785"/>
          <a:ext cx="30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b="0" i="0" kern="1200"/>
            <a:t>SLA</a:t>
          </a:r>
          <a:endParaRPr lang="en-US" sz="2500" kern="1200"/>
        </a:p>
      </dsp:txBody>
      <dsp:txXfrm>
        <a:off x="3611303" y="2540785"/>
        <a:ext cx="3037500" cy="720000"/>
      </dsp:txXfrm>
    </dsp:sp>
    <dsp:sp modelId="{AC9D95AA-7A11-4349-B832-A4FF35D8DB85}">
      <dsp:nvSpPr>
        <dsp:cNvPr id="0" name=""/>
        <dsp:cNvSpPr/>
      </dsp:nvSpPr>
      <dsp:spPr>
        <a:xfrm>
          <a:off x="7772678" y="110785"/>
          <a:ext cx="1852875" cy="185287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941167-75C4-43E7-AE9D-2A9226370CAC}">
      <dsp:nvSpPr>
        <dsp:cNvPr id="0" name=""/>
        <dsp:cNvSpPr/>
      </dsp:nvSpPr>
      <dsp:spPr>
        <a:xfrm>
          <a:off x="8167553" y="505660"/>
          <a:ext cx="1063125" cy="10631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551998-0B5B-4CF5-8D40-34099FF8DB92}">
      <dsp:nvSpPr>
        <dsp:cNvPr id="0" name=""/>
        <dsp:cNvSpPr/>
      </dsp:nvSpPr>
      <dsp:spPr>
        <a:xfrm>
          <a:off x="7180365" y="2540785"/>
          <a:ext cx="30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b="0" i="0" kern="1200"/>
            <a:t>Functional Requirements</a:t>
          </a:r>
          <a:endParaRPr lang="en-US" sz="2500" kern="1200"/>
        </a:p>
      </dsp:txBody>
      <dsp:txXfrm>
        <a:off x="7180365" y="2540785"/>
        <a:ext cx="30375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7B59EC-662B-43D7-9D9F-8F2146D5DC0E}">
      <dsp:nvSpPr>
        <dsp:cNvPr id="0" name=""/>
        <dsp:cNvSpPr/>
      </dsp:nvSpPr>
      <dsp:spPr>
        <a:xfrm>
          <a:off x="484196" y="1722017"/>
          <a:ext cx="810466" cy="81046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21AEEA-0747-488E-8444-309E72ECE4E9}">
      <dsp:nvSpPr>
        <dsp:cNvPr id="0" name=""/>
        <dsp:cNvSpPr/>
      </dsp:nvSpPr>
      <dsp:spPr>
        <a:xfrm>
          <a:off x="161398" y="1554956"/>
          <a:ext cx="1456061" cy="11445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281E3DA-E0DB-4EF1-A72E-4C61ACBCB549}">
      <dsp:nvSpPr>
        <dsp:cNvPr id="0" name=""/>
        <dsp:cNvSpPr/>
      </dsp:nvSpPr>
      <dsp:spPr>
        <a:xfrm>
          <a:off x="1468333" y="1722017"/>
          <a:ext cx="1910384" cy="810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b="1" kern="1200" dirty="0"/>
            <a:t>Based on the ticket type, identify the SLA time</a:t>
          </a:r>
        </a:p>
      </dsp:txBody>
      <dsp:txXfrm>
        <a:off x="1468333" y="1722017"/>
        <a:ext cx="1910384" cy="810466"/>
      </dsp:txXfrm>
    </dsp:sp>
    <dsp:sp modelId="{03FDB410-6065-4BA2-B778-01492660E5FF}">
      <dsp:nvSpPr>
        <dsp:cNvPr id="0" name=""/>
        <dsp:cNvSpPr/>
      </dsp:nvSpPr>
      <dsp:spPr>
        <a:xfrm>
          <a:off x="3711587" y="1722017"/>
          <a:ext cx="810466" cy="81046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4513B5-D772-4B4C-9EE8-41ADB6ACB78D}">
      <dsp:nvSpPr>
        <dsp:cNvPr id="0" name=""/>
        <dsp:cNvSpPr/>
      </dsp:nvSpPr>
      <dsp:spPr>
        <a:xfrm>
          <a:off x="3881785" y="1892215"/>
          <a:ext cx="470070" cy="4700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2297AD-D995-48AF-AFBD-026280750D58}">
      <dsp:nvSpPr>
        <dsp:cNvPr id="0" name=""/>
        <dsp:cNvSpPr/>
      </dsp:nvSpPr>
      <dsp:spPr>
        <a:xfrm>
          <a:off x="4695725" y="1722017"/>
          <a:ext cx="1910384" cy="810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0" kern="1200" dirty="0"/>
            <a:t>Allocate every ticket to a Tech Support Engineer, via an e-mail notification with all the ticket details</a:t>
          </a:r>
        </a:p>
      </dsp:txBody>
      <dsp:txXfrm>
        <a:off x="4695725" y="1722017"/>
        <a:ext cx="1910384" cy="810466"/>
      </dsp:txXfrm>
    </dsp:sp>
    <dsp:sp modelId="{B148FB8D-5DE0-417E-89D7-AB16D2AF049D}">
      <dsp:nvSpPr>
        <dsp:cNvPr id="0" name=""/>
        <dsp:cNvSpPr/>
      </dsp:nvSpPr>
      <dsp:spPr>
        <a:xfrm>
          <a:off x="6938979" y="1722017"/>
          <a:ext cx="810466" cy="81046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A613EB-A0E1-4D07-93E6-89457776EB20}">
      <dsp:nvSpPr>
        <dsp:cNvPr id="0" name=""/>
        <dsp:cNvSpPr/>
      </dsp:nvSpPr>
      <dsp:spPr>
        <a:xfrm>
          <a:off x="7109177" y="1892215"/>
          <a:ext cx="470070" cy="4700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E4083F3-1B15-4536-96D2-4DEF36A9C36E}">
      <dsp:nvSpPr>
        <dsp:cNvPr id="0" name=""/>
        <dsp:cNvSpPr/>
      </dsp:nvSpPr>
      <dsp:spPr>
        <a:xfrm>
          <a:off x="7923117" y="1722017"/>
          <a:ext cx="1910384" cy="810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0" kern="1200" dirty="0"/>
            <a:t>At the end of processing all tickets, the detailed summary of the tickets should be sent to the line manager, via e-mail</a:t>
          </a:r>
        </a:p>
      </dsp:txBody>
      <dsp:txXfrm>
        <a:off x="7923117" y="1722017"/>
        <a:ext cx="1910384" cy="8104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7B59EC-662B-43D7-9D9F-8F2146D5DC0E}">
      <dsp:nvSpPr>
        <dsp:cNvPr id="0" name=""/>
        <dsp:cNvSpPr/>
      </dsp:nvSpPr>
      <dsp:spPr>
        <a:xfrm>
          <a:off x="126885" y="1722017"/>
          <a:ext cx="810466" cy="81046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21AEEA-0747-488E-8444-309E72ECE4E9}">
      <dsp:nvSpPr>
        <dsp:cNvPr id="0" name=""/>
        <dsp:cNvSpPr/>
      </dsp:nvSpPr>
      <dsp:spPr>
        <a:xfrm>
          <a:off x="297083" y="1892215"/>
          <a:ext cx="470070" cy="4700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281E3DA-E0DB-4EF1-A72E-4C61ACBCB549}">
      <dsp:nvSpPr>
        <dsp:cNvPr id="0" name=""/>
        <dsp:cNvSpPr/>
      </dsp:nvSpPr>
      <dsp:spPr>
        <a:xfrm>
          <a:off x="1111022" y="1722017"/>
          <a:ext cx="1910384" cy="810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b="0" kern="1200" dirty="0"/>
            <a:t>Based on the ticket type, identify the SLA time</a:t>
          </a:r>
        </a:p>
      </dsp:txBody>
      <dsp:txXfrm>
        <a:off x="1111022" y="1722017"/>
        <a:ext cx="1910384" cy="810466"/>
      </dsp:txXfrm>
    </dsp:sp>
    <dsp:sp modelId="{03FDB410-6065-4BA2-B778-01492660E5FF}">
      <dsp:nvSpPr>
        <dsp:cNvPr id="0" name=""/>
        <dsp:cNvSpPr/>
      </dsp:nvSpPr>
      <dsp:spPr>
        <a:xfrm>
          <a:off x="2788790" y="1424742"/>
          <a:ext cx="1594113" cy="135689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4513B5-D772-4B4C-9EE8-41ADB6ACB78D}">
      <dsp:nvSpPr>
        <dsp:cNvPr id="0" name=""/>
        <dsp:cNvSpPr/>
      </dsp:nvSpPr>
      <dsp:spPr>
        <a:xfrm>
          <a:off x="2962187" y="1388647"/>
          <a:ext cx="1319515" cy="14531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2297AD-D995-48AF-AFBD-026280750D58}">
      <dsp:nvSpPr>
        <dsp:cNvPr id="0" name=""/>
        <dsp:cNvSpPr/>
      </dsp:nvSpPr>
      <dsp:spPr>
        <a:xfrm>
          <a:off x="4730238" y="1722017"/>
          <a:ext cx="1910384" cy="810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b="1" kern="1200" dirty="0"/>
            <a:t>Allocate every ticket to a Tech Support Engineer, via an e-mail notification with all the ticket details</a:t>
          </a:r>
        </a:p>
      </dsp:txBody>
      <dsp:txXfrm>
        <a:off x="4730238" y="1722017"/>
        <a:ext cx="1910384" cy="810466"/>
      </dsp:txXfrm>
    </dsp:sp>
    <dsp:sp modelId="{B148FB8D-5DE0-417E-89D7-AB16D2AF049D}">
      <dsp:nvSpPr>
        <dsp:cNvPr id="0" name=""/>
        <dsp:cNvSpPr/>
      </dsp:nvSpPr>
      <dsp:spPr>
        <a:xfrm>
          <a:off x="6973492" y="1722017"/>
          <a:ext cx="810466" cy="81046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A613EB-A0E1-4D07-93E6-89457776EB20}">
      <dsp:nvSpPr>
        <dsp:cNvPr id="0" name=""/>
        <dsp:cNvSpPr/>
      </dsp:nvSpPr>
      <dsp:spPr>
        <a:xfrm>
          <a:off x="7143690" y="1892215"/>
          <a:ext cx="470070" cy="4700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E4083F3-1B15-4536-96D2-4DEF36A9C36E}">
      <dsp:nvSpPr>
        <dsp:cNvPr id="0" name=""/>
        <dsp:cNvSpPr/>
      </dsp:nvSpPr>
      <dsp:spPr>
        <a:xfrm>
          <a:off x="7957630" y="1722017"/>
          <a:ext cx="1910384" cy="810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b="0" kern="1200" dirty="0"/>
            <a:t>At the end of processing all tickets, the detailed summary of the tickets should be sent to the line manager, via e-mail</a:t>
          </a:r>
        </a:p>
      </dsp:txBody>
      <dsp:txXfrm>
        <a:off x="7957630" y="1722017"/>
        <a:ext cx="1910384" cy="81046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7B59EC-662B-43D7-9D9F-8F2146D5DC0E}">
      <dsp:nvSpPr>
        <dsp:cNvPr id="0" name=""/>
        <dsp:cNvSpPr/>
      </dsp:nvSpPr>
      <dsp:spPr>
        <a:xfrm>
          <a:off x="236460" y="1756295"/>
          <a:ext cx="741910" cy="74191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21AEEA-0747-488E-8444-309E72ECE4E9}">
      <dsp:nvSpPr>
        <dsp:cNvPr id="0" name=""/>
        <dsp:cNvSpPr/>
      </dsp:nvSpPr>
      <dsp:spPr>
        <a:xfrm>
          <a:off x="392262" y="1912096"/>
          <a:ext cx="430308" cy="43030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281E3DA-E0DB-4EF1-A72E-4C61ACBCB549}">
      <dsp:nvSpPr>
        <dsp:cNvPr id="0" name=""/>
        <dsp:cNvSpPr/>
      </dsp:nvSpPr>
      <dsp:spPr>
        <a:xfrm>
          <a:off x="1137352" y="1756295"/>
          <a:ext cx="1748789" cy="7419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b="0" kern="1200" dirty="0"/>
            <a:t>Based on the ticket type, identify the SLA time</a:t>
          </a:r>
        </a:p>
      </dsp:txBody>
      <dsp:txXfrm>
        <a:off x="1137352" y="1756295"/>
        <a:ext cx="1748789" cy="741910"/>
      </dsp:txXfrm>
    </dsp:sp>
    <dsp:sp modelId="{03FDB410-6065-4BA2-B778-01492660E5FF}">
      <dsp:nvSpPr>
        <dsp:cNvPr id="0" name=""/>
        <dsp:cNvSpPr/>
      </dsp:nvSpPr>
      <dsp:spPr>
        <a:xfrm>
          <a:off x="3190855" y="1756295"/>
          <a:ext cx="741910" cy="74191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4513B5-D772-4B4C-9EE8-41ADB6ACB78D}">
      <dsp:nvSpPr>
        <dsp:cNvPr id="0" name=""/>
        <dsp:cNvSpPr/>
      </dsp:nvSpPr>
      <dsp:spPr>
        <a:xfrm>
          <a:off x="3346656" y="1912096"/>
          <a:ext cx="430308" cy="43030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2297AD-D995-48AF-AFBD-026280750D58}">
      <dsp:nvSpPr>
        <dsp:cNvPr id="0" name=""/>
        <dsp:cNvSpPr/>
      </dsp:nvSpPr>
      <dsp:spPr>
        <a:xfrm>
          <a:off x="4091747" y="1756295"/>
          <a:ext cx="1748789" cy="7419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b="0" kern="1200" dirty="0"/>
            <a:t>Allocate every ticket to a Tech Support Engineer, via an e-mail notification with all the ticket details</a:t>
          </a:r>
        </a:p>
      </dsp:txBody>
      <dsp:txXfrm>
        <a:off x="4091747" y="1756295"/>
        <a:ext cx="1748789" cy="741910"/>
      </dsp:txXfrm>
    </dsp:sp>
    <dsp:sp modelId="{B148FB8D-5DE0-417E-89D7-AB16D2AF049D}">
      <dsp:nvSpPr>
        <dsp:cNvPr id="0" name=""/>
        <dsp:cNvSpPr/>
      </dsp:nvSpPr>
      <dsp:spPr>
        <a:xfrm>
          <a:off x="6651555" y="1672073"/>
          <a:ext cx="741910" cy="74191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A613EB-A0E1-4D07-93E6-89457776EB20}">
      <dsp:nvSpPr>
        <dsp:cNvPr id="0" name=""/>
        <dsp:cNvSpPr/>
      </dsp:nvSpPr>
      <dsp:spPr>
        <a:xfrm>
          <a:off x="5543674" y="1387073"/>
          <a:ext cx="2668926" cy="16697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E4083F3-1B15-4536-96D2-4DEF36A9C36E}">
      <dsp:nvSpPr>
        <dsp:cNvPr id="0" name=""/>
        <dsp:cNvSpPr/>
      </dsp:nvSpPr>
      <dsp:spPr>
        <a:xfrm>
          <a:off x="8009649" y="1756295"/>
          <a:ext cx="1748789" cy="7419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b="1" kern="1200" dirty="0"/>
            <a:t>At the end of processing all tickets, the detailed summary of the tickets should be sent to the line manager, via e-mail</a:t>
          </a:r>
        </a:p>
      </dsp:txBody>
      <dsp:txXfrm>
        <a:off x="8009649" y="1756295"/>
        <a:ext cx="1748789" cy="74191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DE9B7B2-1E5B-D44E-A4E7-94FCE0FD148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08590D7-1D29-0F4C-91B5-6F6CF9D0C80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769BE92-AB5D-2343-888C-D2141CE1E34D}" type="datetimeFigureOut">
              <a:rPr lang="en-US" smtClean="0"/>
              <a:t>7/5/2023</a:t>
            </a:fld>
            <a:endParaRPr lang="en-US"/>
          </a:p>
        </p:txBody>
      </p:sp>
      <p:sp>
        <p:nvSpPr>
          <p:cNvPr id="4" name="Footer Placeholder 3">
            <a:extLst>
              <a:ext uri="{FF2B5EF4-FFF2-40B4-BE49-F238E27FC236}">
                <a16:creationId xmlns:a16="http://schemas.microsoft.com/office/drawing/2014/main" id="{F8432484-18A5-A440-82EF-3DABA728E7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7A6D9E6-4D98-A84C-A625-D3C8E2CDC60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5CD8A4A-8872-0249-AFF6-45E22A03CD08}" type="slidenum">
              <a:rPr lang="en-US" smtClean="0"/>
              <a:t>‹#›</a:t>
            </a:fld>
            <a:endParaRPr lang="en-US"/>
          </a:p>
        </p:txBody>
      </p:sp>
    </p:spTree>
    <p:extLst>
      <p:ext uri="{BB962C8B-B14F-4D97-AF65-F5344CB8AC3E}">
        <p14:creationId xmlns:p14="http://schemas.microsoft.com/office/powerpoint/2010/main" val="27714926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Futura Next Book" panose="020B0502020204020303" pitchFamily="34" charset="77"/>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Futura Next Book" panose="020B0502020204020303" pitchFamily="34" charset="77"/>
              </a:defRPr>
            </a:lvl1pPr>
          </a:lstStyle>
          <a:p>
            <a:fld id="{63B08556-8587-1447-A3BE-E1063EB1DDE9}" type="datetimeFigureOut">
              <a:rPr lang="en-US" smtClean="0"/>
              <a:pPr/>
              <a:t>7/5/2023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Futura Next Book" panose="020B0502020204020303" pitchFamily="34" charset="77"/>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Futura Next Book" panose="020B0502020204020303" pitchFamily="34" charset="77"/>
              </a:defRPr>
            </a:lvl1pPr>
          </a:lstStyle>
          <a:p>
            <a:fld id="{7A98D17C-A7EE-D345-89E6-D3D1C299CC23}" type="slidenum">
              <a:rPr lang="en-US" smtClean="0"/>
              <a:pPr/>
              <a:t>‹#›</a:t>
            </a:fld>
            <a:endParaRPr lang="en-US" dirty="0"/>
          </a:p>
        </p:txBody>
      </p:sp>
    </p:spTree>
    <p:extLst>
      <p:ext uri="{BB962C8B-B14F-4D97-AF65-F5344CB8AC3E}">
        <p14:creationId xmlns:p14="http://schemas.microsoft.com/office/powerpoint/2010/main" val="836470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Futura Next Book" panose="020B0502020204020303" pitchFamily="34" charset="77"/>
        <a:ea typeface="+mn-ea"/>
        <a:cs typeface="+mn-cs"/>
      </a:defRPr>
    </a:lvl1pPr>
    <a:lvl2pPr marL="457200" algn="l" defTabSz="914400" rtl="0" eaLnBrk="1" latinLnBrk="0" hangingPunct="1">
      <a:defRPr sz="1200" b="0" i="0" kern="1200">
        <a:solidFill>
          <a:schemeClr val="tx1"/>
        </a:solidFill>
        <a:latin typeface="Futura Next Book" panose="020B0502020204020303" pitchFamily="34" charset="77"/>
        <a:ea typeface="+mn-ea"/>
        <a:cs typeface="+mn-cs"/>
      </a:defRPr>
    </a:lvl2pPr>
    <a:lvl3pPr marL="914400" algn="l" defTabSz="914400" rtl="0" eaLnBrk="1" latinLnBrk="0" hangingPunct="1">
      <a:defRPr sz="1200" b="0" i="0" kern="1200">
        <a:solidFill>
          <a:schemeClr val="tx1"/>
        </a:solidFill>
        <a:latin typeface="Futura Next Book" panose="020B0502020204020303" pitchFamily="34" charset="77"/>
        <a:ea typeface="+mn-ea"/>
        <a:cs typeface="+mn-cs"/>
      </a:defRPr>
    </a:lvl3pPr>
    <a:lvl4pPr marL="1371600" algn="l" defTabSz="914400" rtl="0" eaLnBrk="1" latinLnBrk="0" hangingPunct="1">
      <a:defRPr sz="1200" b="0" i="0" kern="1200">
        <a:solidFill>
          <a:schemeClr val="tx1"/>
        </a:solidFill>
        <a:latin typeface="Futura Next Book" panose="020B0502020204020303" pitchFamily="34" charset="77"/>
        <a:ea typeface="+mn-ea"/>
        <a:cs typeface="+mn-cs"/>
      </a:defRPr>
    </a:lvl4pPr>
    <a:lvl5pPr marL="1828800" algn="l" defTabSz="914400" rtl="0" eaLnBrk="1" latinLnBrk="0" hangingPunct="1">
      <a:defRPr sz="1200" b="0" i="0" kern="1200">
        <a:solidFill>
          <a:schemeClr val="tx1"/>
        </a:solidFill>
        <a:latin typeface="Futura Next Book" panose="020B0502020204020303" pitchFamily="34" charset="77"/>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98D17C-A7EE-D345-89E6-D3D1C299CC23}" type="slidenum">
              <a:rPr lang="en-US" smtClean="0"/>
              <a:pPr/>
              <a:t>1</a:t>
            </a:fld>
            <a:endParaRPr lang="en-US" dirty="0"/>
          </a:p>
        </p:txBody>
      </p:sp>
    </p:spTree>
    <p:extLst>
      <p:ext uri="{BB962C8B-B14F-4D97-AF65-F5344CB8AC3E}">
        <p14:creationId xmlns:p14="http://schemas.microsoft.com/office/powerpoint/2010/main" val="2896146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98D17C-A7EE-D345-89E6-D3D1C299CC23}" type="slidenum">
              <a:rPr lang="en-US" smtClean="0"/>
              <a:pPr/>
              <a:t>2</a:t>
            </a:fld>
            <a:endParaRPr lang="en-US" dirty="0"/>
          </a:p>
        </p:txBody>
      </p:sp>
    </p:spTree>
    <p:extLst>
      <p:ext uri="{BB962C8B-B14F-4D97-AF65-F5344CB8AC3E}">
        <p14:creationId xmlns:p14="http://schemas.microsoft.com/office/powerpoint/2010/main" val="1783733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98D17C-A7EE-D345-89E6-D3D1C299CC23}" type="slidenum">
              <a:rPr lang="en-US" smtClean="0"/>
              <a:pPr/>
              <a:t>3</a:t>
            </a:fld>
            <a:endParaRPr lang="en-US" dirty="0"/>
          </a:p>
        </p:txBody>
      </p:sp>
    </p:spTree>
    <p:extLst>
      <p:ext uri="{BB962C8B-B14F-4D97-AF65-F5344CB8AC3E}">
        <p14:creationId xmlns:p14="http://schemas.microsoft.com/office/powerpoint/2010/main" val="3480516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98D17C-A7EE-D345-89E6-D3D1C299CC23}" type="slidenum">
              <a:rPr lang="en-US" smtClean="0"/>
              <a:pPr/>
              <a:t>4</a:t>
            </a:fld>
            <a:endParaRPr lang="en-US" dirty="0"/>
          </a:p>
        </p:txBody>
      </p:sp>
    </p:spTree>
    <p:extLst>
      <p:ext uri="{BB962C8B-B14F-4D97-AF65-F5344CB8AC3E}">
        <p14:creationId xmlns:p14="http://schemas.microsoft.com/office/powerpoint/2010/main" val="3772097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98D17C-A7EE-D345-89E6-D3D1C299CC23}" type="slidenum">
              <a:rPr lang="en-US" smtClean="0"/>
              <a:pPr/>
              <a:t>5</a:t>
            </a:fld>
            <a:endParaRPr lang="en-US" dirty="0"/>
          </a:p>
        </p:txBody>
      </p:sp>
    </p:spTree>
    <p:extLst>
      <p:ext uri="{BB962C8B-B14F-4D97-AF65-F5344CB8AC3E}">
        <p14:creationId xmlns:p14="http://schemas.microsoft.com/office/powerpoint/2010/main" val="2706428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98D17C-A7EE-D345-89E6-D3D1C299CC23}" type="slidenum">
              <a:rPr lang="en-US" smtClean="0"/>
              <a:pPr/>
              <a:t>6</a:t>
            </a:fld>
            <a:endParaRPr lang="en-US" dirty="0"/>
          </a:p>
        </p:txBody>
      </p:sp>
    </p:spTree>
    <p:extLst>
      <p:ext uri="{BB962C8B-B14F-4D97-AF65-F5344CB8AC3E}">
        <p14:creationId xmlns:p14="http://schemas.microsoft.com/office/powerpoint/2010/main" val="3495720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98D17C-A7EE-D345-89E6-D3D1C299CC23}" type="slidenum">
              <a:rPr lang="en-US" smtClean="0"/>
              <a:pPr/>
              <a:t>7</a:t>
            </a:fld>
            <a:endParaRPr lang="en-US" dirty="0"/>
          </a:p>
        </p:txBody>
      </p:sp>
    </p:spTree>
    <p:extLst>
      <p:ext uri="{BB962C8B-B14F-4D97-AF65-F5344CB8AC3E}">
        <p14:creationId xmlns:p14="http://schemas.microsoft.com/office/powerpoint/2010/main" val="15993886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98D17C-A7EE-D345-89E6-D3D1C299CC23}" type="slidenum">
              <a:rPr lang="en-US" smtClean="0"/>
              <a:pPr/>
              <a:t>8</a:t>
            </a:fld>
            <a:endParaRPr lang="en-US" dirty="0"/>
          </a:p>
        </p:txBody>
      </p:sp>
    </p:spTree>
    <p:extLst>
      <p:ext uri="{BB962C8B-B14F-4D97-AF65-F5344CB8AC3E}">
        <p14:creationId xmlns:p14="http://schemas.microsoft.com/office/powerpoint/2010/main" val="16247702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98D17C-A7EE-D345-89E6-D3D1C299CC23}" type="slidenum">
              <a:rPr lang="en-US" smtClean="0"/>
              <a:pPr/>
              <a:t>12</a:t>
            </a:fld>
            <a:endParaRPr lang="en-US" dirty="0"/>
          </a:p>
        </p:txBody>
      </p:sp>
    </p:spTree>
    <p:extLst>
      <p:ext uri="{BB962C8B-B14F-4D97-AF65-F5344CB8AC3E}">
        <p14:creationId xmlns:p14="http://schemas.microsoft.com/office/powerpoint/2010/main" val="20011081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rand Mark — Positiv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B25D3-4CCF-7E47-A81F-EBBBE0870F73}"/>
              </a:ext>
            </a:extLst>
          </p:cNvPr>
          <p:cNvSpPr>
            <a:spLocks noGrp="1"/>
          </p:cNvSpPr>
          <p:nvPr>
            <p:ph type="title" hasCustomPrompt="1"/>
          </p:nvPr>
        </p:nvSpPr>
        <p:spPr>
          <a:xfrm>
            <a:off x="687324" y="-457200"/>
            <a:ext cx="10817352" cy="365760"/>
          </a:xfrm>
        </p:spPr>
        <p:txBody>
          <a:bodyPr/>
          <a:lstStyle>
            <a:lvl1pPr>
              <a:defRPr sz="1800" b="0" i="0">
                <a:latin typeface="Futura Next Book" panose="020B0502020204020303" pitchFamily="34" charset="77"/>
              </a:defRPr>
            </a:lvl1pPr>
          </a:lstStyle>
          <a:p>
            <a:r>
              <a:rPr lang="en-US" dirty="0"/>
              <a:t>Publicis Sapient Logo</a:t>
            </a:r>
          </a:p>
        </p:txBody>
      </p:sp>
      <p:pic>
        <p:nvPicPr>
          <p:cNvPr id="11" name="Picture 2" descr="Publicis Sapient Logo">
            <a:extLst>
              <a:ext uri="{FF2B5EF4-FFF2-40B4-BE49-F238E27FC236}">
                <a16:creationId xmlns:a16="http://schemas.microsoft.com/office/drawing/2014/main" id="{3B3275EB-D295-B044-B04D-B9E2FCE2B31F}"/>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124349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Black Background">
    <p:bg>
      <p:bgPr>
        <a:solidFill>
          <a:schemeClr val="tx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D357C61-EF72-3D48-896A-CB063EB91F0D}"/>
              </a:ext>
            </a:extLst>
          </p:cNvPr>
          <p:cNvSpPr>
            <a:spLocks noGrp="1"/>
          </p:cNvSpPr>
          <p:nvPr>
            <p:ph type="title" hasCustomPrompt="1"/>
          </p:nvPr>
        </p:nvSpPr>
        <p:spPr>
          <a:xfrm>
            <a:off x="685800" y="2857500"/>
            <a:ext cx="9601200" cy="1143000"/>
          </a:xfrm>
        </p:spPr>
        <p:txBody>
          <a:bodyPr anchor="ctr" anchorCtr="0"/>
          <a:lstStyle>
            <a:lvl1pPr>
              <a:defRPr sz="3500">
                <a:solidFill>
                  <a:schemeClr val="bg2"/>
                </a:solidFill>
                <a:latin typeface="+mn-lt"/>
              </a:defRPr>
            </a:lvl1pPr>
          </a:lstStyle>
          <a:p>
            <a:r>
              <a:rPr lang="en-US" dirty="0"/>
              <a:t>Agenda item title with black background</a:t>
            </a:r>
          </a:p>
        </p:txBody>
      </p:sp>
      <p:sp>
        <p:nvSpPr>
          <p:cNvPr id="6" name="Slide Number">
            <a:extLst>
              <a:ext uri="{FF2B5EF4-FFF2-40B4-BE49-F238E27FC236}">
                <a16:creationId xmlns:a16="http://schemas.microsoft.com/office/drawing/2014/main" id="{A6838845-8FBD-0B4D-A943-CFC68B84239E}"/>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
        <p:nvSpPr>
          <p:cNvPr id="14" name="Aperture">
            <a:extLst>
              <a:ext uri="{FF2B5EF4-FFF2-40B4-BE49-F238E27FC236}">
                <a16:creationId xmlns:a16="http://schemas.microsoft.com/office/drawing/2014/main" id="{AB03AD94-98B6-7F47-AAA2-93B5CD346B52}"/>
              </a:ext>
              <a:ext uri="{C183D7F6-B498-43B3-948B-1728B52AA6E4}">
                <adec:decorative xmlns:adec="http://schemas.microsoft.com/office/drawing/2017/decorative" val="1"/>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Tree>
    <p:extLst>
      <p:ext uri="{BB962C8B-B14F-4D97-AF65-F5344CB8AC3E}">
        <p14:creationId xmlns:p14="http://schemas.microsoft.com/office/powerpoint/2010/main" val="2048195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 Red Background">
    <p:bg>
      <p:bgPr>
        <a:solidFill>
          <a:schemeClr val="accent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7F16679-2D55-A14F-99C0-EBB659D68E0E}"/>
              </a:ext>
            </a:extLst>
          </p:cNvPr>
          <p:cNvSpPr>
            <a:spLocks noGrp="1"/>
          </p:cNvSpPr>
          <p:nvPr>
            <p:ph type="title" hasCustomPrompt="1"/>
          </p:nvPr>
        </p:nvSpPr>
        <p:spPr>
          <a:xfrm>
            <a:off x="685800" y="2857500"/>
            <a:ext cx="9601200" cy="1143000"/>
          </a:xfrm>
        </p:spPr>
        <p:txBody>
          <a:bodyPr anchor="ctr" anchorCtr="0"/>
          <a:lstStyle>
            <a:lvl1pPr>
              <a:defRPr sz="3500">
                <a:solidFill>
                  <a:schemeClr val="bg2"/>
                </a:solidFill>
                <a:latin typeface="+mn-lt"/>
              </a:defRPr>
            </a:lvl1pPr>
          </a:lstStyle>
          <a:p>
            <a:r>
              <a:rPr lang="en-US" dirty="0"/>
              <a:t>Agenda item title with red background</a:t>
            </a:r>
          </a:p>
        </p:txBody>
      </p:sp>
      <p:sp>
        <p:nvSpPr>
          <p:cNvPr id="6" name="Slide Number">
            <a:extLst>
              <a:ext uri="{FF2B5EF4-FFF2-40B4-BE49-F238E27FC236}">
                <a16:creationId xmlns:a16="http://schemas.microsoft.com/office/drawing/2014/main" id="{5D3EF9C3-2C3B-0348-A339-6CF7935B674E}"/>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
        <p:nvSpPr>
          <p:cNvPr id="14" name="Aperture">
            <a:extLst>
              <a:ext uri="{FF2B5EF4-FFF2-40B4-BE49-F238E27FC236}">
                <a16:creationId xmlns:a16="http://schemas.microsoft.com/office/drawing/2014/main" id="{AB03AD94-98B6-7F47-AAA2-93B5CD346B52}"/>
              </a:ext>
              <a:ext uri="{C183D7F6-B498-43B3-948B-1728B52AA6E4}">
                <adec:decorative xmlns:adec="http://schemas.microsoft.com/office/drawing/2017/decorative" val="1"/>
              </a:ext>
            </a:extLst>
          </p:cNvPr>
          <p:cNvSpPr/>
          <p:nvPr userDrawn="1"/>
        </p:nvSpPr>
        <p:spPr>
          <a:xfrm>
            <a:off x="10453540"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Tree>
    <p:extLst>
      <p:ext uri="{BB962C8B-B14F-4D97-AF65-F5344CB8AC3E}">
        <p14:creationId xmlns:p14="http://schemas.microsoft.com/office/powerpoint/2010/main" val="39968135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 Image">
    <p:bg>
      <p:bgPr>
        <a:solidFill>
          <a:schemeClr val="bg1"/>
        </a:solidFill>
        <a:effectLst/>
      </p:bgPr>
    </p:bg>
    <p:spTree>
      <p:nvGrpSpPr>
        <p:cNvPr id="1" name=""/>
        <p:cNvGrpSpPr/>
        <p:nvPr/>
      </p:nvGrpSpPr>
      <p:grpSpPr>
        <a:xfrm>
          <a:off x="0" y="0"/>
          <a:ext cx="0" cy="0"/>
          <a:chOff x="0" y="0"/>
          <a:chExt cx="0" cy="0"/>
        </a:xfrm>
      </p:grpSpPr>
      <p:sp>
        <p:nvSpPr>
          <p:cNvPr id="6" name="Picture Placeholder" descr="Image Placeholder — Drag and Drop your image, choose from your Media library, or select the placeholder to upload an image from your device.">
            <a:extLst>
              <a:ext uri="{FF2B5EF4-FFF2-40B4-BE49-F238E27FC236}">
                <a16:creationId xmlns:a16="http://schemas.microsoft.com/office/drawing/2014/main" id="{D5721A84-F5F4-AE40-8900-8475A01D9087}"/>
              </a:ext>
            </a:extLst>
          </p:cNvPr>
          <p:cNvSpPr>
            <a:spLocks noGrp="1"/>
          </p:cNvSpPr>
          <p:nvPr>
            <p:ph type="pic" sz="quarter" idx="11" hasCustomPrompt="1"/>
          </p:nvPr>
        </p:nvSpPr>
        <p:spPr>
          <a:xfrm>
            <a:off x="0"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4" name="Title 1">
            <a:extLst>
              <a:ext uri="{FF2B5EF4-FFF2-40B4-BE49-F238E27FC236}">
                <a16:creationId xmlns:a16="http://schemas.microsoft.com/office/drawing/2014/main" id="{90BB9485-3297-6F4E-BC11-84010E09D2C4}"/>
              </a:ext>
            </a:extLst>
          </p:cNvPr>
          <p:cNvSpPr>
            <a:spLocks noGrp="1"/>
          </p:cNvSpPr>
          <p:nvPr>
            <p:ph type="title" hasCustomPrompt="1"/>
          </p:nvPr>
        </p:nvSpPr>
        <p:spPr>
          <a:xfrm>
            <a:off x="685800" y="2857500"/>
            <a:ext cx="9601200" cy="1143000"/>
          </a:xfrm>
        </p:spPr>
        <p:txBody>
          <a:bodyPr anchor="ctr" anchorCtr="0"/>
          <a:lstStyle>
            <a:lvl1pPr>
              <a:defRPr sz="3500">
                <a:solidFill>
                  <a:schemeClr val="bg2"/>
                </a:solidFill>
                <a:latin typeface="+mn-lt"/>
              </a:defRPr>
            </a:lvl1pPr>
          </a:lstStyle>
          <a:p>
            <a:r>
              <a:rPr lang="en-US" dirty="0"/>
              <a:t>Agenda item title with image background</a:t>
            </a:r>
          </a:p>
        </p:txBody>
      </p:sp>
      <p:sp>
        <p:nvSpPr>
          <p:cNvPr id="7" name="Slide Number">
            <a:extLst>
              <a:ext uri="{FF2B5EF4-FFF2-40B4-BE49-F238E27FC236}">
                <a16:creationId xmlns:a16="http://schemas.microsoft.com/office/drawing/2014/main" id="{A88C0622-23CA-794A-A3E2-25EC0CC2B30F}"/>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
        <p:nvSpPr>
          <p:cNvPr id="14" name="Aperture">
            <a:extLst>
              <a:ext uri="{FF2B5EF4-FFF2-40B4-BE49-F238E27FC236}">
                <a16:creationId xmlns:a16="http://schemas.microsoft.com/office/drawing/2014/main" id="{AB03AD94-98B6-7F47-AAA2-93B5CD346B52}"/>
              </a:ext>
              <a:ext uri="{C183D7F6-B498-43B3-948B-1728B52AA6E4}">
                <adec:decorative xmlns:adec="http://schemas.microsoft.com/office/drawing/2017/decorative" val="1"/>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Tree>
    <p:extLst>
      <p:ext uri="{BB962C8B-B14F-4D97-AF65-F5344CB8AC3E}">
        <p14:creationId xmlns:p14="http://schemas.microsoft.com/office/powerpoint/2010/main" val="23661652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 Black Background">
    <p:bg>
      <p:bgPr>
        <a:solidFill>
          <a:schemeClr val="tx1"/>
        </a:solidFill>
        <a:effectLst/>
      </p:bgPr>
    </p:bg>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CC8F39F2-2FB5-9C45-BFB6-08D4F68BBB1E}"/>
              </a:ext>
            </a:extLst>
          </p:cNvPr>
          <p:cNvSpPr>
            <a:spLocks noGrp="1"/>
          </p:cNvSpPr>
          <p:nvPr>
            <p:ph type="title" hasCustomPrompt="1"/>
          </p:nvPr>
        </p:nvSpPr>
        <p:spPr>
          <a:xfrm>
            <a:off x="1620012" y="0"/>
            <a:ext cx="8951976" cy="283029"/>
          </a:xfrm>
        </p:spPr>
        <p:txBody>
          <a:bodyPr/>
          <a:lstStyle>
            <a:lvl1pPr algn="ctr">
              <a:defRPr sz="1800" b="0" i="0">
                <a:solidFill>
                  <a:schemeClr val="bg1"/>
                </a:solidFill>
                <a:latin typeface="Futura Next Book" panose="020B0502020204020303" pitchFamily="34" charset="77"/>
              </a:defRPr>
            </a:lvl1pPr>
          </a:lstStyle>
          <a:p>
            <a:r>
              <a:rPr lang="en-US" dirty="0"/>
              <a:t>Quote</a:t>
            </a:r>
          </a:p>
        </p:txBody>
      </p:sp>
      <p:sp>
        <p:nvSpPr>
          <p:cNvPr id="5" name="Text Placeholder 2">
            <a:extLst>
              <a:ext uri="{FF2B5EF4-FFF2-40B4-BE49-F238E27FC236}">
                <a16:creationId xmlns:a16="http://schemas.microsoft.com/office/drawing/2014/main" id="{0CFF8416-666E-4E44-8EF6-3AF6F2328951}"/>
              </a:ext>
            </a:extLst>
          </p:cNvPr>
          <p:cNvSpPr>
            <a:spLocks noGrp="1"/>
          </p:cNvSpPr>
          <p:nvPr>
            <p:ph type="body" sz="quarter" idx="11" hasCustomPrompt="1"/>
          </p:nvPr>
        </p:nvSpPr>
        <p:spPr>
          <a:xfrm>
            <a:off x="1620012" y="1878872"/>
            <a:ext cx="8951976" cy="2295144"/>
          </a:xfrm>
        </p:spPr>
        <p:txBody>
          <a:bodyPr/>
          <a:lstStyle>
            <a:lvl1pPr algn="ctr">
              <a:defRPr sz="2400">
                <a:solidFill>
                  <a:schemeClr val="bg1"/>
                </a:solidFill>
                <a:latin typeface="Minion Pro" panose="02040503050306020203" pitchFamily="18" charset="0"/>
              </a:defRPr>
            </a:lvl1pPr>
          </a:lstStyle>
          <a:p>
            <a:pPr lvl="0"/>
            <a:r>
              <a:rPr lang="en-US" dirty="0"/>
              <a:t>“The purpose of lorem ipsum is to create a natural looking block of text that doesn’t distract from the layout. A practice not without controversy, laying out pages with meaningless filler text can be very useful when the focus is meant to be on design, not content.”</a:t>
            </a:r>
          </a:p>
        </p:txBody>
      </p:sp>
      <p:sp>
        <p:nvSpPr>
          <p:cNvPr id="8" name="Aperture">
            <a:extLst>
              <a:ext uri="{FF2B5EF4-FFF2-40B4-BE49-F238E27FC236}">
                <a16:creationId xmlns:a16="http://schemas.microsoft.com/office/drawing/2014/main" id="{2C05748A-601C-7347-A1B1-A89626A38AAF}"/>
              </a:ext>
              <a:ext uri="{C183D7F6-B498-43B3-948B-1728B52AA6E4}">
                <adec:decorative xmlns:adec="http://schemas.microsoft.com/office/drawing/2017/decorative" val="1"/>
              </a:ext>
            </a:extLst>
          </p:cNvPr>
          <p:cNvSpPr/>
          <p:nvPr userDrawn="1"/>
        </p:nvSpPr>
        <p:spPr>
          <a:xfrm>
            <a:off x="5977128" y="4265456"/>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7" name="Text Placeholder 3">
            <a:extLst>
              <a:ext uri="{FF2B5EF4-FFF2-40B4-BE49-F238E27FC236}">
                <a16:creationId xmlns:a16="http://schemas.microsoft.com/office/drawing/2014/main" id="{E3CD6467-7659-514B-A22E-7C9E31BBDF01}"/>
              </a:ext>
            </a:extLst>
          </p:cNvPr>
          <p:cNvSpPr>
            <a:spLocks noGrp="1"/>
          </p:cNvSpPr>
          <p:nvPr>
            <p:ph type="body" sz="quarter" idx="12" hasCustomPrompt="1"/>
          </p:nvPr>
        </p:nvSpPr>
        <p:spPr>
          <a:xfrm>
            <a:off x="1620012" y="4658648"/>
            <a:ext cx="8951976" cy="276999"/>
          </a:xfrm>
        </p:spPr>
        <p:txBody>
          <a:bodyPr>
            <a:spAutoFit/>
          </a:bodyPr>
          <a:lstStyle>
            <a:lvl1pPr algn="ctr">
              <a:lnSpc>
                <a:spcPct val="100000"/>
              </a:lnSpc>
              <a:defRPr sz="1800">
                <a:solidFill>
                  <a:schemeClr val="bg1"/>
                </a:solidFill>
                <a:latin typeface="+mj-lt"/>
              </a:defRPr>
            </a:lvl1pPr>
          </a:lstStyle>
          <a:p>
            <a:pPr lvl="0"/>
            <a:r>
              <a:rPr lang="en-US" dirty="0"/>
              <a:t>By Name Name</a:t>
            </a:r>
          </a:p>
        </p:txBody>
      </p:sp>
      <p:sp>
        <p:nvSpPr>
          <p:cNvPr id="9" name="Slide Number">
            <a:extLst>
              <a:ext uri="{FF2B5EF4-FFF2-40B4-BE49-F238E27FC236}">
                <a16:creationId xmlns:a16="http://schemas.microsoft.com/office/drawing/2014/main" id="{F898F7EE-843E-8544-B17D-87B9FB999C18}"/>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3375114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oice — Black Backgroun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Next-Medium" panose="020B0602020204020303" pitchFamily="34" charset="77"/>
              </a:defRPr>
            </a:lvl1pPr>
          </a:lstStyle>
          <a:p>
            <a:r>
              <a:rPr lang="en-US" dirty="0"/>
              <a:t>Uncertainty = Possibilities</a:t>
            </a:r>
          </a:p>
        </p:txBody>
      </p:sp>
      <p:sp>
        <p:nvSpPr>
          <p:cNvPr id="4" name="Slide Number">
            <a:extLst>
              <a:ext uri="{FF2B5EF4-FFF2-40B4-BE49-F238E27FC236}">
                <a16:creationId xmlns:a16="http://schemas.microsoft.com/office/drawing/2014/main" id="{C30ECEA7-9AEE-1249-BFEC-C82E03B24E81}"/>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36389851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oice — Red Background">
    <p:bg>
      <p:bgPr>
        <a:solidFill>
          <a:schemeClr val="accent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65E5B2F-5967-724C-AD0F-B9349A3D04ED}"/>
              </a:ext>
            </a:extLst>
          </p:cNvPr>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Next-Medium" panose="020B0602020204020303" pitchFamily="34" charset="77"/>
              </a:defRPr>
            </a:lvl1pPr>
          </a:lstStyle>
          <a:p>
            <a:r>
              <a:rPr lang="en-US" dirty="0"/>
              <a:t>Uncertainty = Possibilities</a:t>
            </a:r>
          </a:p>
        </p:txBody>
      </p:sp>
      <p:sp>
        <p:nvSpPr>
          <p:cNvPr id="5" name="Slide Number">
            <a:extLst>
              <a:ext uri="{FF2B5EF4-FFF2-40B4-BE49-F238E27FC236}">
                <a16:creationId xmlns:a16="http://schemas.microsoft.com/office/drawing/2014/main" id="{075167F8-014A-A84B-8293-69C85176837E}"/>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9330224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oice 2 — Black Background w/ Large Aperture">
    <p:bg>
      <p:bgPr>
        <a:solidFill>
          <a:schemeClr val="tx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Aperture">
            <a:extLst>
              <a:ext uri="{FF2B5EF4-FFF2-40B4-BE49-F238E27FC236}">
                <a16:creationId xmlns:a16="http://schemas.microsoft.com/office/drawing/2014/main" id="{A7EB6D18-4E8B-FB4C-A05C-31E71D00C5D3}"/>
              </a:ext>
              <a:ext uri="{C183D7F6-B498-43B3-948B-1728B52AA6E4}">
                <adec:decorative xmlns:adec="http://schemas.microsoft.com/office/drawing/2017/decorative" val="1"/>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5" name="Slide Number">
            <a:extLst>
              <a:ext uri="{FF2B5EF4-FFF2-40B4-BE49-F238E27FC236}">
                <a16:creationId xmlns:a16="http://schemas.microsoft.com/office/drawing/2014/main" id="{4BE0BF0A-EF69-CD42-8FE5-E3974C4CF0DD}"/>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29688297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oice 2 — Red Background w/ Large Aperture">
    <p:bg>
      <p:bgPr>
        <a:solidFill>
          <a:schemeClr val="accent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Aperture">
            <a:extLst>
              <a:ext uri="{FF2B5EF4-FFF2-40B4-BE49-F238E27FC236}">
                <a16:creationId xmlns:a16="http://schemas.microsoft.com/office/drawing/2014/main" id="{A7EB6D18-4E8B-FB4C-A05C-31E71D00C5D3}"/>
              </a:ext>
              <a:ext uri="{C183D7F6-B498-43B3-948B-1728B52AA6E4}">
                <adec:decorative xmlns:adec="http://schemas.microsoft.com/office/drawing/2017/decorative" val="1"/>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6" name="Slide Number">
            <a:extLst>
              <a:ext uri="{FF2B5EF4-FFF2-40B4-BE49-F238E27FC236}">
                <a16:creationId xmlns:a16="http://schemas.microsoft.com/office/drawing/2014/main" id="{7BFE3660-47AF-0941-8C40-F3C239F5824E}"/>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26881828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ampaign — Black Background">
    <p:bg>
      <p:bgPr>
        <a:solidFill>
          <a:schemeClr val="tx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AC479FDC-1FB9-C64C-9F8A-BA9CDA6AF779}"/>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11" name="Aperture">
            <a:extLst>
              <a:ext uri="{FF2B5EF4-FFF2-40B4-BE49-F238E27FC236}">
                <a16:creationId xmlns:a16="http://schemas.microsoft.com/office/drawing/2014/main" id="{01C5D045-5EF6-8349-B228-AA77CD9B7646}"/>
              </a:ext>
              <a:ext uri="{C183D7F6-B498-43B3-948B-1728B52AA6E4}">
                <adec:decorative xmlns:adec="http://schemas.microsoft.com/office/drawing/2017/decorative" val="1"/>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a:extLst>
              <a:ext uri="{FF2B5EF4-FFF2-40B4-BE49-F238E27FC236}">
                <a16:creationId xmlns:a16="http://schemas.microsoft.com/office/drawing/2014/main" id="{D63B93E3-93D3-444E-83D2-391A12731E5D}"/>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30306768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ampaign — Red Background">
    <p:bg>
      <p:bgPr>
        <a:solidFill>
          <a:schemeClr val="accent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27C4F54-01E1-AE42-A61D-5360DA257819}"/>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6" name="Aperture">
            <a:extLst>
              <a:ext uri="{FF2B5EF4-FFF2-40B4-BE49-F238E27FC236}">
                <a16:creationId xmlns:a16="http://schemas.microsoft.com/office/drawing/2014/main" id="{C08372F1-3F3B-D74B-896F-E43107495A05}"/>
              </a:ext>
              <a:ext uri="{C183D7F6-B498-43B3-948B-1728B52AA6E4}">
                <adec:decorative xmlns:adec="http://schemas.microsoft.com/office/drawing/2017/decorative" val="1"/>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a:extLst>
              <a:ext uri="{FF2B5EF4-FFF2-40B4-BE49-F238E27FC236}">
                <a16:creationId xmlns:a16="http://schemas.microsoft.com/office/drawing/2014/main" id="{375F6556-6E7A-A940-93D3-61771E411FB7}"/>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2952720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rand Mark — Negativ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71947-36E6-8A42-812E-36CD1080890C}"/>
              </a:ext>
            </a:extLst>
          </p:cNvPr>
          <p:cNvSpPr>
            <a:spLocks noGrp="1"/>
          </p:cNvSpPr>
          <p:nvPr>
            <p:ph type="title" hasCustomPrompt="1"/>
          </p:nvPr>
        </p:nvSpPr>
        <p:spPr>
          <a:xfrm>
            <a:off x="685800" y="-457200"/>
            <a:ext cx="10817352" cy="365760"/>
          </a:xfrm>
        </p:spPr>
        <p:txBody>
          <a:bodyPr/>
          <a:lstStyle>
            <a:lvl1pPr>
              <a:defRPr sz="1800">
                <a:latin typeface="+mn-lt"/>
              </a:defRPr>
            </a:lvl1pPr>
          </a:lstStyle>
          <a:p>
            <a:r>
              <a:rPr lang="en-US" dirty="0"/>
              <a:t>Publicis Sapient Logo</a:t>
            </a:r>
          </a:p>
        </p:txBody>
      </p:sp>
      <p:pic>
        <p:nvPicPr>
          <p:cNvPr id="7" name="Picture 2" descr="Publicis Sapient Logo">
            <a:extLst>
              <a:ext uri="{FF2B5EF4-FFF2-40B4-BE49-F238E27FC236}">
                <a16:creationId xmlns:a16="http://schemas.microsoft.com/office/drawing/2014/main" id="{A180853D-3584-A948-BFE4-CE06CAA2BA32}"/>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586646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ize the Space — Black Backgroun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11" name="Aperture">
            <a:extLst>
              <a:ext uri="{FF2B5EF4-FFF2-40B4-BE49-F238E27FC236}">
                <a16:creationId xmlns:a16="http://schemas.microsoft.com/office/drawing/2014/main" id="{C6389E81-2C51-C14F-8B21-C5B308E14B55}"/>
              </a:ext>
              <a:ext uri="{C183D7F6-B498-43B3-948B-1728B52AA6E4}">
                <adec:decorative xmlns:adec="http://schemas.microsoft.com/office/drawing/2017/decorative" val="1"/>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a:extLst>
              <a:ext uri="{FF2B5EF4-FFF2-40B4-BE49-F238E27FC236}">
                <a16:creationId xmlns:a16="http://schemas.microsoft.com/office/drawing/2014/main" id="{895EAD9A-EF64-5443-BB5F-644606C00F29}"/>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2556065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ize the Space — Red Background">
    <p:bg>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D55E8A7-ED80-634F-BCE7-6FD79EFF5EC9}"/>
              </a:ext>
            </a:extLst>
          </p:cNvPr>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6" name="Aperture">
            <a:extLst>
              <a:ext uri="{FF2B5EF4-FFF2-40B4-BE49-F238E27FC236}">
                <a16:creationId xmlns:a16="http://schemas.microsoft.com/office/drawing/2014/main" id="{71B4AFE0-C008-4B4C-8903-D42B405C01B7}"/>
              </a:ext>
              <a:ext uri="{C183D7F6-B498-43B3-948B-1728B52AA6E4}">
                <adec:decorative xmlns:adec="http://schemas.microsoft.com/office/drawing/2017/decorative" val="1"/>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a:extLst>
              <a:ext uri="{FF2B5EF4-FFF2-40B4-BE49-F238E27FC236}">
                <a16:creationId xmlns:a16="http://schemas.microsoft.com/office/drawing/2014/main" id="{91895B2E-2FE1-E541-AF39-D805AFDB54A9}"/>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19270787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ertical Layout w/ Text + Image Option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Next-Medium" panose="020B0602020204020303" pitchFamily="34" charset="77"/>
              </a:defRPr>
            </a:lvl1pPr>
          </a:lstStyle>
          <a:p>
            <a:r>
              <a:rPr lang="en-US" dirty="0"/>
              <a:t>Long title </a:t>
            </a:r>
            <a:br>
              <a:rPr lang="en-US" dirty="0"/>
            </a:br>
            <a:r>
              <a:rPr lang="en-US" dirty="0"/>
              <a:t>sentence case</a:t>
            </a:r>
          </a:p>
        </p:txBody>
      </p:sp>
      <p:sp>
        <p:nvSpPr>
          <p:cNvPr id="9" name="Text Placeholder 2">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lnSpc>
                <a:spcPct val="130000"/>
              </a:lnSpc>
              <a:defRPr sz="1800"/>
            </a:lvl1pPr>
            <a:lvl2pPr>
              <a:lnSpc>
                <a:spcPct val="130000"/>
              </a:lnSpc>
              <a:defRPr sz="1800"/>
            </a:lvl2pPr>
            <a:lvl3pPr>
              <a:lnSpc>
                <a:spcPct val="130000"/>
              </a:lnSpc>
              <a:defRPr sz="1800"/>
            </a:lvl3pPr>
            <a:lvl4pPr>
              <a:lnSpc>
                <a:spcPct val="130000"/>
              </a:lnSpc>
              <a:defRPr sz="1800"/>
            </a:lvl4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p:txBody>
      </p:sp>
      <p:sp>
        <p:nvSpPr>
          <p:cNvPr id="10"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A98CC79F-1E95-8541-8034-F5FAD9638258}"/>
              </a:ext>
            </a:extLst>
          </p:cNvPr>
          <p:cNvSpPr>
            <a:spLocks noGrp="1"/>
          </p:cNvSpPr>
          <p:nvPr>
            <p:ph type="pic" sz="quarter" idx="11" hasCustomPrompt="1"/>
          </p:nvPr>
        </p:nvSpPr>
        <p:spPr>
          <a:xfrm>
            <a:off x="3486480" y="0"/>
            <a:ext cx="8705520" cy="6858000"/>
          </a:xfrm>
          <a:custGeom>
            <a:avLst/>
            <a:gdLst>
              <a:gd name="connsiteX0" fmla="*/ 603030 w 8705520"/>
              <a:gd name="connsiteY0" fmla="*/ 0 h 6858000"/>
              <a:gd name="connsiteX1" fmla="*/ 8705520 w 8705520"/>
              <a:gd name="connsiteY1" fmla="*/ 0 h 6858000"/>
              <a:gd name="connsiteX2" fmla="*/ 8705520 w 8705520"/>
              <a:gd name="connsiteY2" fmla="*/ 6858000 h 6858000"/>
              <a:gd name="connsiteX3" fmla="*/ 603028 w 8705520"/>
              <a:gd name="connsiteY3" fmla="*/ 6858000 h 6858000"/>
              <a:gd name="connsiteX4" fmla="*/ 449946 w 8705520"/>
              <a:gd name="connsiteY4" fmla="*/ 6405514 h 6858000"/>
              <a:gd name="connsiteX5" fmla="*/ 0 w 8705520"/>
              <a:gd name="connsiteY5" fmla="*/ 3429002 h 6858000"/>
              <a:gd name="connsiteX6" fmla="*/ 449944 w 8705520"/>
              <a:gd name="connsiteY6" fmla="*/ 4524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520" h="6858000">
                <a:moveTo>
                  <a:pt x="603030" y="0"/>
                </a:moveTo>
                <a:lnTo>
                  <a:pt x="8705520" y="0"/>
                </a:lnTo>
                <a:lnTo>
                  <a:pt x="8705520" y="6858000"/>
                </a:lnTo>
                <a:lnTo>
                  <a:pt x="603028" y="6858000"/>
                </a:lnTo>
                <a:lnTo>
                  <a:pt x="449946" y="6405514"/>
                </a:lnTo>
                <a:cubicBezTo>
                  <a:pt x="157528" y="5465236"/>
                  <a:pt x="0" y="4465518"/>
                  <a:pt x="0" y="3429002"/>
                </a:cubicBezTo>
                <a:cubicBezTo>
                  <a:pt x="0" y="2392486"/>
                  <a:pt x="157528" y="1392768"/>
                  <a:pt x="449944" y="4524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6" name="Slide Number">
            <a:extLst>
              <a:ext uri="{FF2B5EF4-FFF2-40B4-BE49-F238E27FC236}">
                <a16:creationId xmlns:a16="http://schemas.microsoft.com/office/drawing/2014/main" id="{EEF821A2-2C1A-7E4E-A318-A1182781C33A}"/>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36656206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ertical Layout w/ Text + Image Option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3355848"/>
            <a:ext cx="2404872" cy="704088"/>
          </a:xfrm>
        </p:spPr>
        <p:txBody>
          <a:bodyPr anchor="t" anchorCtr="0"/>
          <a:lstStyle>
            <a:lvl1pPr>
              <a:defRPr sz="2300" b="0" i="0">
                <a:latin typeface="FuturaNext-Medium" panose="020B0602020204020303" pitchFamily="34" charset="77"/>
              </a:defRPr>
            </a:lvl1pPr>
          </a:lstStyle>
          <a:p>
            <a:r>
              <a:rPr lang="en-US" dirty="0"/>
              <a:t>Long title </a:t>
            </a:r>
            <a:br>
              <a:rPr lang="en-US" dirty="0"/>
            </a:br>
            <a:r>
              <a:rPr lang="en-US" dirty="0"/>
              <a:t>sentence case</a:t>
            </a:r>
          </a:p>
        </p:txBody>
      </p:sp>
      <p:sp>
        <p:nvSpPr>
          <p:cNvPr id="9" name="Text Placeholder 2">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4403054"/>
            <a:ext cx="2404872" cy="1771676"/>
          </a:xfrm>
        </p:spPr>
        <p:txBody>
          <a:bodyPr>
            <a:noAutofit/>
          </a:bodyPr>
          <a:lstStyle>
            <a:lvl1pPr>
              <a:defRPr/>
            </a:lvl1pPr>
          </a:lstStyle>
          <a:p>
            <a:pPr lvl="0"/>
            <a:r>
              <a:rPr lang="en-US" dirty="0"/>
              <a:t>Lorem Ipsum is simply dummy text of the printing and typesetting industry. Lorem Ipsum has been the industry’s.</a:t>
            </a:r>
          </a:p>
        </p:txBody>
      </p:sp>
      <p:sp>
        <p:nvSpPr>
          <p:cNvPr id="5"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22B65A8A-CD2C-654B-AFC8-42A98B91C012}"/>
              </a:ext>
            </a:extLst>
          </p:cNvPr>
          <p:cNvSpPr>
            <a:spLocks noGrp="1"/>
          </p:cNvSpPr>
          <p:nvPr>
            <p:ph type="pic" sz="quarter" idx="12" hasCustomPrompt="1"/>
          </p:nvPr>
        </p:nvSpPr>
        <p:spPr>
          <a:xfrm>
            <a:off x="3113436" y="0"/>
            <a:ext cx="9078564" cy="6858000"/>
          </a:xfrm>
          <a:custGeom>
            <a:avLst/>
            <a:gdLst>
              <a:gd name="connsiteX0" fmla="*/ 462 w 9078564"/>
              <a:gd name="connsiteY0" fmla="*/ 0 h 6858000"/>
              <a:gd name="connsiteX1" fmla="*/ 9078564 w 9078564"/>
              <a:gd name="connsiteY1" fmla="*/ 0 h 6858000"/>
              <a:gd name="connsiteX2" fmla="*/ 9078564 w 9078564"/>
              <a:gd name="connsiteY2" fmla="*/ 6858000 h 6858000"/>
              <a:gd name="connsiteX3" fmla="*/ 2667002 w 9078564"/>
              <a:gd name="connsiteY3" fmla="*/ 6858000 h 6858000"/>
              <a:gd name="connsiteX4" fmla="*/ 2626056 w 9078564"/>
              <a:gd name="connsiteY4" fmla="*/ 6815054 h 6858000"/>
              <a:gd name="connsiteX5" fmla="*/ 0 w 9078564"/>
              <a:gd name="connsiteY5" fmla="*/ 182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78564" h="6858000">
                <a:moveTo>
                  <a:pt x="462" y="0"/>
                </a:moveTo>
                <a:lnTo>
                  <a:pt x="9078564" y="0"/>
                </a:lnTo>
                <a:lnTo>
                  <a:pt x="9078564" y="6858000"/>
                </a:lnTo>
                <a:lnTo>
                  <a:pt x="2667002" y="6858000"/>
                </a:lnTo>
                <a:lnTo>
                  <a:pt x="2626056" y="6815054"/>
                </a:lnTo>
                <a:cubicBezTo>
                  <a:pt x="994442" y="5019904"/>
                  <a:pt x="0" y="2635226"/>
                  <a:pt x="0" y="182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6" name="Slide Number">
            <a:extLst>
              <a:ext uri="{FF2B5EF4-FFF2-40B4-BE49-F238E27FC236}">
                <a16:creationId xmlns:a16="http://schemas.microsoft.com/office/drawing/2014/main" id="{DFA198A7-AF0A-9044-9FE4-AF92A0754E39}"/>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36141547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ertical Layout w/ Text + Image Option 3">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DB7E7E5E-6141-2642-90D6-67DE014B061E}"/>
              </a:ext>
            </a:extLst>
          </p:cNvPr>
          <p:cNvSpPr>
            <a:spLocks noGrp="1"/>
          </p:cNvSpPr>
          <p:nvPr>
            <p:ph type="title" hasCustomPrompt="1"/>
          </p:nvPr>
        </p:nvSpPr>
        <p:spPr>
          <a:xfrm>
            <a:off x="685800" y="886968"/>
            <a:ext cx="5221224" cy="1141659"/>
          </a:xfrm>
        </p:spPr>
        <p:txBody>
          <a:bodyPr anchor="t" anchorCtr="0">
            <a:spAutoFit/>
          </a:bodyPr>
          <a:lstStyle>
            <a:lvl1pPr>
              <a:lnSpc>
                <a:spcPct val="110000"/>
              </a:lnSpc>
              <a:defRPr sz="2300" b="0" i="0">
                <a:latin typeface="FuturaNext-Medium" panose="020B0602020204020303" pitchFamily="34" charset="77"/>
              </a:defRPr>
            </a:lvl1pPr>
          </a:lstStyle>
          <a:p>
            <a:r>
              <a:rPr lang="en-US" dirty="0"/>
              <a:t>Long title sentence case, Lorem Ipsum has been the industry’s standard dummy text ever since the 1500s.</a:t>
            </a:r>
          </a:p>
        </p:txBody>
      </p:sp>
      <p:sp>
        <p:nvSpPr>
          <p:cNvPr id="15" name="Text Placeholder 2">
            <a:extLst>
              <a:ext uri="{FF2B5EF4-FFF2-40B4-BE49-F238E27FC236}">
                <a16:creationId xmlns:a16="http://schemas.microsoft.com/office/drawing/2014/main" id="{31B7C472-61C5-9E4A-A7C6-E77BB1B780B0}"/>
              </a:ext>
            </a:extLst>
          </p:cNvPr>
          <p:cNvSpPr>
            <a:spLocks noGrp="1"/>
          </p:cNvSpPr>
          <p:nvPr>
            <p:ph type="body" sz="quarter" idx="10" hasCustomPrompt="1"/>
          </p:nvPr>
        </p:nvSpPr>
        <p:spPr>
          <a:xfrm>
            <a:off x="685800"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a:t>
            </a:r>
          </a:p>
        </p:txBody>
      </p:sp>
      <p:sp>
        <p:nvSpPr>
          <p:cNvPr id="13"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C62917FF-599D-3045-81AF-EC10E68D0575}"/>
              </a:ext>
            </a:extLst>
          </p:cNvPr>
          <p:cNvSpPr>
            <a:spLocks noGrp="1"/>
          </p:cNvSpPr>
          <p:nvPr>
            <p:ph type="pic" sz="quarter" idx="14" hasCustomPrompt="1"/>
          </p:nvPr>
        </p:nvSpPr>
        <p:spPr>
          <a:xfrm>
            <a:off x="6281928" y="0"/>
            <a:ext cx="5910072" cy="6858000"/>
          </a:xfrm>
          <a:custGeom>
            <a:avLst/>
            <a:gdLst>
              <a:gd name="connsiteX0" fmla="*/ 516790 w 5910072"/>
              <a:gd name="connsiteY0" fmla="*/ 0 h 6858000"/>
              <a:gd name="connsiteX1" fmla="*/ 5910072 w 5910072"/>
              <a:gd name="connsiteY1" fmla="*/ 0 h 6858000"/>
              <a:gd name="connsiteX2" fmla="*/ 5910072 w 5910072"/>
              <a:gd name="connsiteY2" fmla="*/ 6858000 h 6858000"/>
              <a:gd name="connsiteX3" fmla="*/ 516790 w 5910072"/>
              <a:gd name="connsiteY3" fmla="*/ 6858000 h 6858000"/>
              <a:gd name="connsiteX4" fmla="*/ 364310 w 5910072"/>
              <a:gd name="connsiteY4" fmla="*/ 6321024 h 6858000"/>
              <a:gd name="connsiteX5" fmla="*/ 0 w 5910072"/>
              <a:gd name="connsiteY5" fmla="*/ 3429000 h 6858000"/>
              <a:gd name="connsiteX6" fmla="*/ 364311 w 5910072"/>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2" h="6858000">
                <a:moveTo>
                  <a:pt x="516790" y="0"/>
                </a:moveTo>
                <a:lnTo>
                  <a:pt x="5910072" y="0"/>
                </a:lnTo>
                <a:lnTo>
                  <a:pt x="5910072"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Next-Medium" panose="020B0602020204020303" pitchFamily="34" charset="77"/>
                <a:cs typeface="Arial" panose="020B0604020202020204" pitchFamily="34" charset="0"/>
              </a:defRPr>
            </a:lvl1pPr>
          </a:lstStyle>
          <a:p>
            <a:r>
              <a:rPr lang="en-US" dirty="0"/>
              <a:t>Drag and drop image or select icon to add</a:t>
            </a:r>
          </a:p>
        </p:txBody>
      </p:sp>
      <p:sp>
        <p:nvSpPr>
          <p:cNvPr id="6" name="Slide Number">
            <a:extLst>
              <a:ext uri="{FF2B5EF4-FFF2-40B4-BE49-F238E27FC236}">
                <a16:creationId xmlns:a16="http://schemas.microsoft.com/office/drawing/2014/main" id="{B8FC337B-AAE9-154F-B6C3-EBED6B8295F9}"/>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19640802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ertical Layout w/ Text + Image Option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3355848" cy="299890"/>
          </a:xfrm>
        </p:spPr>
        <p:txBody>
          <a:bodyPr anchor="t" anchorCtr="0">
            <a:noAutofit/>
          </a:bodyPr>
          <a:lstStyle>
            <a:lvl1pPr>
              <a:lnSpc>
                <a:spcPct val="110000"/>
              </a:lnSpc>
              <a:defRPr sz="1900" b="1" i="0">
                <a:solidFill>
                  <a:schemeClr val="accent1"/>
                </a:solidFill>
                <a:latin typeface="Futura Next DemiBold" panose="020B0602020204020303" pitchFamily="34" charset="77"/>
              </a:defRPr>
            </a:lvl1pPr>
          </a:lstStyle>
          <a:p>
            <a:r>
              <a:rPr lang="en-US" dirty="0"/>
              <a:t>Subhead in sentence case</a:t>
            </a:r>
          </a:p>
        </p:txBody>
      </p:sp>
      <p:sp>
        <p:nvSpPr>
          <p:cNvPr id="9" name="Text Placeholder 2">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191960"/>
            <a:ext cx="3355848" cy="4648452"/>
          </a:xfrm>
        </p:spPr>
        <p:txBody>
          <a:bodyPr>
            <a:noAutofit/>
          </a:bodyPr>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a:t>
            </a:r>
          </a:p>
        </p:txBody>
      </p:sp>
      <p:sp>
        <p:nvSpPr>
          <p:cNvPr id="6"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92B909D7-76AD-6249-82AB-076A08868847}"/>
              </a:ext>
            </a:extLst>
          </p:cNvPr>
          <p:cNvSpPr>
            <a:spLocks noGrp="1"/>
          </p:cNvSpPr>
          <p:nvPr>
            <p:ph type="pic" sz="quarter" idx="11" hasCustomPrompt="1"/>
          </p:nvPr>
        </p:nvSpPr>
        <p:spPr>
          <a:xfrm>
            <a:off x="4419600" y="0"/>
            <a:ext cx="7772400"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7" name="Slide Number">
            <a:extLst>
              <a:ext uri="{FF2B5EF4-FFF2-40B4-BE49-F238E27FC236}">
                <a16:creationId xmlns:a16="http://schemas.microsoft.com/office/drawing/2014/main" id="{FA8EEA42-F0AB-0343-82DB-E4BF38B3883D}"/>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310808462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ertical Layout w/ Image + Text Option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Next-Medium" panose="020B0602020204020303" pitchFamily="34" charset="77"/>
              </a:defRPr>
            </a:lvl1pPr>
          </a:lstStyle>
          <a:p>
            <a:r>
              <a:rPr lang="en-US" dirty="0"/>
              <a:t>Long title sentence case, Lorem Ipsum has been the industry’s standard dummy text ever since the 1500s.</a:t>
            </a:r>
          </a:p>
        </p:txBody>
      </p:sp>
      <p:sp>
        <p:nvSpPr>
          <p:cNvPr id="9" name="Text Placeholder 2">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a:t>
            </a:r>
          </a:p>
        </p:txBody>
      </p:sp>
      <p:sp>
        <p:nvSpPr>
          <p:cNvPr id="6"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92B909D7-76AD-6249-82AB-076A08868847}"/>
              </a:ext>
            </a:extLst>
          </p:cNvPr>
          <p:cNvSpPr>
            <a:spLocks noGrp="1"/>
          </p:cNvSpPr>
          <p:nvPr>
            <p:ph type="pic" sz="quarter" idx="11" hasCustomPrompt="1"/>
          </p:nvPr>
        </p:nvSpPr>
        <p:spPr>
          <a:xfrm>
            <a:off x="0" y="0"/>
            <a:ext cx="5907024"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7" name="Slide Number">
            <a:extLst>
              <a:ext uri="{FF2B5EF4-FFF2-40B4-BE49-F238E27FC236}">
                <a16:creationId xmlns:a16="http://schemas.microsoft.com/office/drawing/2014/main" id="{FA8EEA42-F0AB-0343-82DB-E4BF38B3883D}"/>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9206727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Vertical Layout w/ Image + Text Option 2">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B7220531-D027-3A4A-9F33-305E544BE670}"/>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Next-Medium" panose="020B0602020204020303" pitchFamily="34" charset="77"/>
              </a:defRPr>
            </a:lvl1pPr>
          </a:lstStyle>
          <a:p>
            <a:r>
              <a:rPr lang="en-US" dirty="0"/>
              <a:t>Long title sentence case, Lorem Ipsum has been the industry’s standard dummy text ever since the 1500s.</a:t>
            </a:r>
          </a:p>
        </p:txBody>
      </p:sp>
      <p:sp>
        <p:nvSpPr>
          <p:cNvPr id="18" name="Text Placeholder 2">
            <a:extLst>
              <a:ext uri="{FF2B5EF4-FFF2-40B4-BE49-F238E27FC236}">
                <a16:creationId xmlns:a16="http://schemas.microsoft.com/office/drawing/2014/main" id="{79C3CC2B-114F-6B45-A6BC-67F381F62135}"/>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a:t>
            </a:r>
          </a:p>
        </p:txBody>
      </p:sp>
      <p:sp>
        <p:nvSpPr>
          <p:cNvPr id="15"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7AFD2F91-B811-6843-97ED-4D5DEAF431EC}"/>
              </a:ext>
            </a:extLst>
          </p:cNvPr>
          <p:cNvSpPr>
            <a:spLocks noGrp="1"/>
          </p:cNvSpPr>
          <p:nvPr>
            <p:ph type="pic" sz="quarter" idx="17" hasCustomPrompt="1"/>
          </p:nvPr>
        </p:nvSpPr>
        <p:spPr>
          <a:xfrm>
            <a:off x="0" y="0"/>
            <a:ext cx="5910073" cy="6858000"/>
          </a:xfrm>
          <a:custGeom>
            <a:avLst/>
            <a:gdLst>
              <a:gd name="connsiteX0" fmla="*/ 0 w 5910073"/>
              <a:gd name="connsiteY0" fmla="*/ 0 h 6858000"/>
              <a:gd name="connsiteX1" fmla="*/ 5405049 w 5910073"/>
              <a:gd name="connsiteY1" fmla="*/ 0 h 6858000"/>
              <a:gd name="connsiteX2" fmla="*/ 5500177 w 5910073"/>
              <a:gd name="connsiteY2" fmla="*/ 330085 h 6858000"/>
              <a:gd name="connsiteX3" fmla="*/ 5910073 w 5910073"/>
              <a:gd name="connsiteY3" fmla="*/ 3428999 h 6858000"/>
              <a:gd name="connsiteX4" fmla="*/ 5500179 w 5910073"/>
              <a:gd name="connsiteY4" fmla="*/ 6527913 h 6858000"/>
              <a:gd name="connsiteX5" fmla="*/ 5405049 w 5910073"/>
              <a:gd name="connsiteY5" fmla="*/ 6858000 h 6858000"/>
              <a:gd name="connsiteX6" fmla="*/ 0 w 59100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3" h="6858000">
                <a:moveTo>
                  <a:pt x="0" y="0"/>
                </a:moveTo>
                <a:lnTo>
                  <a:pt x="5405049" y="0"/>
                </a:lnTo>
                <a:lnTo>
                  <a:pt x="5500177" y="330085"/>
                </a:lnTo>
                <a:cubicBezTo>
                  <a:pt x="5767461" y="1317794"/>
                  <a:pt x="5910073" y="2356742"/>
                  <a:pt x="5910073" y="3428999"/>
                </a:cubicBezTo>
                <a:cubicBezTo>
                  <a:pt x="5910073" y="4501256"/>
                  <a:pt x="5767463" y="5540205"/>
                  <a:pt x="5500179" y="6527913"/>
                </a:cubicBezTo>
                <a:lnTo>
                  <a:pt x="5405049" y="6858000"/>
                </a:lnTo>
                <a:lnTo>
                  <a:pt x="0" y="6858000"/>
                </a:ln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6" name="Slide Number">
            <a:extLst>
              <a:ext uri="{FF2B5EF4-FFF2-40B4-BE49-F238E27FC236}">
                <a16:creationId xmlns:a16="http://schemas.microsoft.com/office/drawing/2014/main" id="{5C622E49-760E-F84D-8176-1486E1B143FF}"/>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4702836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Vertical Layout w/ Full Image">
    <p:spTree>
      <p:nvGrpSpPr>
        <p:cNvPr id="1" name=""/>
        <p:cNvGrpSpPr/>
        <p:nvPr/>
      </p:nvGrpSpPr>
      <p:grpSpPr>
        <a:xfrm>
          <a:off x="0" y="0"/>
          <a:ext cx="0" cy="0"/>
          <a:chOff x="0" y="0"/>
          <a:chExt cx="0" cy="0"/>
        </a:xfrm>
      </p:grpSpPr>
      <p:sp>
        <p:nvSpPr>
          <p:cNvPr id="5"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9E1FF214-90D7-E24E-922F-0ED2770E7BE5}"/>
              </a:ext>
            </a:extLst>
          </p:cNvPr>
          <p:cNvSpPr>
            <a:spLocks noGrp="1"/>
          </p:cNvSpPr>
          <p:nvPr>
            <p:ph type="pic" sz="quarter" idx="11" hasCustomPrompt="1"/>
          </p:nvPr>
        </p:nvSpPr>
        <p:spPr>
          <a:xfrm>
            <a:off x="0" y="0"/>
            <a:ext cx="12198096"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Next-Medium" panose="020B0602020204020303" pitchFamily="34" charset="77"/>
              </a:defRPr>
            </a:lvl1pPr>
          </a:lstStyle>
          <a:p>
            <a:r>
              <a:rPr lang="en-US" dirty="0"/>
              <a:t>Long title </a:t>
            </a:r>
            <a:br>
              <a:rPr lang="en-US" dirty="0"/>
            </a:br>
            <a:r>
              <a:rPr lang="en-US" dirty="0"/>
              <a:t>sentence case</a:t>
            </a:r>
          </a:p>
        </p:txBody>
      </p:sp>
      <p:sp>
        <p:nvSpPr>
          <p:cNvPr id="9" name="Text Placeholder 2">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p:txBody>
      </p:sp>
      <p:sp>
        <p:nvSpPr>
          <p:cNvPr id="6" name="Slide Number">
            <a:extLst>
              <a:ext uri="{FF2B5EF4-FFF2-40B4-BE49-F238E27FC236}">
                <a16:creationId xmlns:a16="http://schemas.microsoft.com/office/drawing/2014/main" id="{6D2A294E-9C5A-0D44-B938-6C301308203C}"/>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35300029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w/ Full Image">
    <p:spTree>
      <p:nvGrpSpPr>
        <p:cNvPr id="1" name=""/>
        <p:cNvGrpSpPr/>
        <p:nvPr/>
      </p:nvGrpSpPr>
      <p:grpSpPr>
        <a:xfrm>
          <a:off x="0" y="0"/>
          <a:ext cx="0" cy="0"/>
          <a:chOff x="0" y="0"/>
          <a:chExt cx="0" cy="0"/>
        </a:xfrm>
      </p:grpSpPr>
      <p:sp>
        <p:nvSpPr>
          <p:cNvPr id="3" name="Picture Placeholder 2" descr="Image Placeholder — Drag and Drop your image, choose from your Media library, or select the placeholder to upload an image from your device.">
            <a:extLst>
              <a:ext uri="{FF2B5EF4-FFF2-40B4-BE49-F238E27FC236}">
                <a16:creationId xmlns:a16="http://schemas.microsoft.com/office/drawing/2014/main" id="{D3FCD2E8-B38F-154E-A1D1-148E331A35C0}"/>
              </a:ext>
            </a:extLst>
          </p:cNvPr>
          <p:cNvSpPr>
            <a:spLocks noGrp="1"/>
          </p:cNvSpPr>
          <p:nvPr>
            <p:ph type="pic" sz="quarter" idx="11" hasCustomPrompt="1"/>
          </p:nvPr>
        </p:nvSpPr>
        <p:spPr>
          <a:xfrm>
            <a:off x="0" y="0"/>
            <a:ext cx="12198096"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Insert your logos here</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5" name="Slide Number">
            <a:extLst>
              <a:ext uri="{FF2B5EF4-FFF2-40B4-BE49-F238E27FC236}">
                <a16:creationId xmlns:a16="http://schemas.microsoft.com/office/drawing/2014/main" id="{699CCB4F-8EAA-054B-84F2-B8BAEEFE3054}"/>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1060947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 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496312"/>
            <a:ext cx="8951976" cy="1280160"/>
          </a:xfrm>
        </p:spPr>
        <p:txBody>
          <a:bodyPr anchor="ctr" anchorCtr="0">
            <a:noAutofit/>
          </a:bodyPr>
          <a:lstStyle>
            <a:lvl1pPr algn="l">
              <a:lnSpc>
                <a:spcPct val="97000"/>
              </a:lnSpc>
              <a:defRPr sz="4300" b="0" i="0">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4096512"/>
            <a:ext cx="8951976" cy="200055"/>
          </a:xfrm>
        </p:spPr>
        <p:txBody>
          <a:bodyPr anchor="ctr" anchorCtr="0">
            <a:noAutofit/>
          </a:bodyPr>
          <a:lstStyle>
            <a:lvl1pPr marL="0" indent="0" algn="l">
              <a:lnSpc>
                <a:spcPct val="100000"/>
              </a:lnSpc>
              <a:buNone/>
              <a:defRPr sz="1300" b="1" i="0" spc="50" baseline="0">
                <a:solidFill>
                  <a:schemeClr val="accent6"/>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pic>
        <p:nvPicPr>
          <p:cNvPr id="10" name="Picture 3" descr="Publicis Sapient Logo">
            <a:extLst>
              <a:ext uri="{FF2B5EF4-FFF2-40B4-BE49-F238E27FC236}">
                <a16:creationId xmlns:a16="http://schemas.microsoft.com/office/drawing/2014/main" id="{40E43B78-4A9B-1A49-8559-CF875F8D01F6}"/>
              </a:ext>
            </a:extLst>
          </p:cNvPr>
          <p:cNvPicPr>
            <a:picLocks noChangeAspect="1"/>
          </p:cNvPicPr>
          <p:nvPr userDrawn="1"/>
        </p:nvPicPr>
        <p:blipFill>
          <a:blip r:embed="rId2"/>
          <a:stretch>
            <a:fillRect/>
          </a:stretch>
        </p:blipFill>
        <p:spPr>
          <a:xfrm>
            <a:off x="685800" y="5730953"/>
            <a:ext cx="914400" cy="496111"/>
          </a:xfrm>
          <a:prstGeom prst="rect">
            <a:avLst/>
          </a:prstGeom>
        </p:spPr>
      </p:pic>
    </p:spTree>
    <p:extLst>
      <p:ext uri="{BB962C8B-B14F-4D97-AF65-F5344CB8AC3E}">
        <p14:creationId xmlns:p14="http://schemas.microsoft.com/office/powerpoint/2010/main" val="205492605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4" name="Slide Number">
            <a:extLst>
              <a:ext uri="{FF2B5EF4-FFF2-40B4-BE49-F238E27FC236}">
                <a16:creationId xmlns:a16="http://schemas.microsoft.com/office/drawing/2014/main" id="{F4A8C5FB-9817-CE42-98A9-641F059E8748}"/>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254799679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4" name="Text Placeholder 2">
            <a:extLst>
              <a:ext uri="{FF2B5EF4-FFF2-40B4-BE49-F238E27FC236}">
                <a16:creationId xmlns:a16="http://schemas.microsoft.com/office/drawing/2014/main" id="{67CDEDFD-576F-A341-90F4-8AF774613A60}"/>
              </a:ext>
            </a:extLst>
          </p:cNvPr>
          <p:cNvSpPr>
            <a:spLocks noGrp="1"/>
          </p:cNvSpPr>
          <p:nvPr>
            <p:ph type="body" sz="quarter" idx="12" hasCustomPrompt="1"/>
          </p:nvPr>
        </p:nvSpPr>
        <p:spPr>
          <a:xfrm>
            <a:off x="685800" y="1792224"/>
            <a:ext cx="10817352" cy="343748"/>
          </a:xfrm>
        </p:spPr>
        <p:txBody>
          <a:bodyPr>
            <a:noAutofit/>
          </a:bodyPr>
          <a:lstStyle>
            <a:lvl1pPr>
              <a:defRPr sz="1900" b="1" i="0">
                <a:solidFill>
                  <a:schemeClr val="accent1"/>
                </a:solidFill>
                <a:latin typeface="Futura Next DemiBold" panose="020B0602020204020303" pitchFamily="34" charset="77"/>
              </a:defRPr>
            </a:lvl1pPr>
          </a:lstStyle>
          <a:p>
            <a:pPr lvl="0"/>
            <a:r>
              <a:rPr lang="en-US" dirty="0"/>
              <a:t>Subhead in sentence case</a:t>
            </a:r>
          </a:p>
        </p:txBody>
      </p:sp>
      <p:sp>
        <p:nvSpPr>
          <p:cNvPr id="8" name="Text Placeholder 3">
            <a:extLst>
              <a:ext uri="{FF2B5EF4-FFF2-40B4-BE49-F238E27FC236}">
                <a16:creationId xmlns:a16="http://schemas.microsoft.com/office/drawing/2014/main" id="{1136CCBC-51DB-374F-B7AB-3AE33F4D85A5}"/>
              </a:ext>
            </a:extLst>
          </p:cNvPr>
          <p:cNvSpPr>
            <a:spLocks noGrp="1"/>
          </p:cNvSpPr>
          <p:nvPr>
            <p:ph type="body" sz="quarter" idx="13" hasCustomPrompt="1"/>
          </p:nvPr>
        </p:nvSpPr>
        <p:spPr>
          <a:xfrm>
            <a:off x="685800" y="2331720"/>
            <a:ext cx="10817352" cy="3639312"/>
          </a:xfrm>
        </p:spPr>
        <p:txBody>
          <a:bodyPr numCol="2" spcCol="411480"/>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a:t>
            </a:r>
          </a:p>
          <a:p>
            <a:pPr lvl="1"/>
            <a:r>
              <a:rPr lang="en-US" dirty="0"/>
              <a:t>First level</a:t>
            </a:r>
          </a:p>
          <a:p>
            <a:pPr lvl="2"/>
            <a:r>
              <a:rPr lang="en-US" dirty="0"/>
              <a:t>Second level</a:t>
            </a:r>
          </a:p>
          <a:p>
            <a:pPr lvl="3"/>
            <a:r>
              <a:rPr lang="en-US" dirty="0"/>
              <a:t>Third level</a:t>
            </a:r>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a:t>
            </a:r>
          </a:p>
        </p:txBody>
      </p:sp>
      <p:sp>
        <p:nvSpPr>
          <p:cNvPr id="6" name="Slide Number">
            <a:extLst>
              <a:ext uri="{FF2B5EF4-FFF2-40B4-BE49-F238E27FC236}">
                <a16:creationId xmlns:a16="http://schemas.microsoft.com/office/drawing/2014/main" id="{42C12E4C-F06E-2949-A969-83AB8BE3148C}"/>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383841645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Column Layout w/ Separate Text Box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8" name="Text Placeholder 2">
            <a:extLst>
              <a:ext uri="{FF2B5EF4-FFF2-40B4-BE49-F238E27FC236}">
                <a16:creationId xmlns:a16="http://schemas.microsoft.com/office/drawing/2014/main" id="{9FEB3EB4-A14C-C24B-A720-E0BA31B4D268}"/>
              </a:ext>
            </a:extLst>
          </p:cNvPr>
          <p:cNvSpPr>
            <a:spLocks noGrp="1"/>
          </p:cNvSpPr>
          <p:nvPr>
            <p:ph type="body" sz="quarter" idx="13" hasCustomPrompt="1"/>
          </p:nvPr>
        </p:nvSpPr>
        <p:spPr>
          <a:xfrm>
            <a:off x="685800" y="1792224"/>
            <a:ext cx="10817352" cy="343748"/>
          </a:xfrm>
        </p:spPr>
        <p:txBody>
          <a:bodyPr>
            <a:noAutofit/>
          </a:bodyPr>
          <a:lstStyle>
            <a:lvl1pPr>
              <a:defRPr sz="1900" b="1" i="0">
                <a:solidFill>
                  <a:schemeClr val="accent1"/>
                </a:solidFill>
                <a:latin typeface="Futura Next DemiBold" panose="020B0602020204020303" pitchFamily="34" charset="77"/>
              </a:defRPr>
            </a:lvl1pPr>
          </a:lstStyle>
          <a:p>
            <a:pPr lvl="0"/>
            <a:r>
              <a:rPr lang="en-US" dirty="0"/>
              <a:t>Subhead in sentence case</a:t>
            </a:r>
          </a:p>
        </p:txBody>
      </p:sp>
      <p:sp>
        <p:nvSpPr>
          <p:cNvPr id="10" name="Text Placeholder 3">
            <a:extLst>
              <a:ext uri="{FF2B5EF4-FFF2-40B4-BE49-F238E27FC236}">
                <a16:creationId xmlns:a16="http://schemas.microsoft.com/office/drawing/2014/main" id="{D80B3160-741B-954A-9F60-9DBA0D373E8C}"/>
              </a:ext>
            </a:extLst>
          </p:cNvPr>
          <p:cNvSpPr>
            <a:spLocks noGrp="1"/>
          </p:cNvSpPr>
          <p:nvPr>
            <p:ph type="body" sz="quarter" idx="14" hasCustomPrompt="1"/>
          </p:nvPr>
        </p:nvSpPr>
        <p:spPr>
          <a:xfrm>
            <a:off x="685800" y="2331720"/>
            <a:ext cx="5184648" cy="3639312"/>
          </a:xfrm>
        </p:spPr>
        <p:txBody>
          <a:bodyPr>
            <a:noAutofit/>
          </a:bodyPr>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a:t>
            </a:r>
          </a:p>
          <a:p>
            <a:pPr lvl="1"/>
            <a:r>
              <a:rPr lang="en-US" dirty="0"/>
              <a:t>First level</a:t>
            </a:r>
          </a:p>
          <a:p>
            <a:pPr lvl="2"/>
            <a:r>
              <a:rPr lang="en-US" dirty="0"/>
              <a:t>Second level</a:t>
            </a:r>
          </a:p>
          <a:p>
            <a:pPr lvl="3"/>
            <a:r>
              <a:rPr lang="en-US" dirty="0"/>
              <a:t>Third level</a:t>
            </a:r>
          </a:p>
        </p:txBody>
      </p:sp>
      <p:sp>
        <p:nvSpPr>
          <p:cNvPr id="12" name="Text Placeholder 4">
            <a:extLst>
              <a:ext uri="{FF2B5EF4-FFF2-40B4-BE49-F238E27FC236}">
                <a16:creationId xmlns:a16="http://schemas.microsoft.com/office/drawing/2014/main" id="{6C7D4CFA-A8C6-7340-9F2A-8DCE6E677E1E}"/>
              </a:ext>
            </a:extLst>
          </p:cNvPr>
          <p:cNvSpPr>
            <a:spLocks noGrp="1"/>
          </p:cNvSpPr>
          <p:nvPr>
            <p:ph type="body" sz="quarter" idx="15" hasCustomPrompt="1"/>
          </p:nvPr>
        </p:nvSpPr>
        <p:spPr>
          <a:xfrm>
            <a:off x="6320028" y="2331719"/>
            <a:ext cx="5184648" cy="3639312"/>
          </a:xfrm>
        </p:spPr>
        <p:txBody>
          <a:bodyPr>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a:extLst>
              <a:ext uri="{FF2B5EF4-FFF2-40B4-BE49-F238E27FC236}">
                <a16:creationId xmlns:a16="http://schemas.microsoft.com/office/drawing/2014/main" id="{42C12E4C-F06E-2949-A969-83AB8BE3148C}"/>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307611858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Column Layout w/ 2 Separate Text Box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8" name="Text Placeholder 2">
            <a:extLst>
              <a:ext uri="{FF2B5EF4-FFF2-40B4-BE49-F238E27FC236}">
                <a16:creationId xmlns:a16="http://schemas.microsoft.com/office/drawing/2014/main" id="{9FEB3EB4-A14C-C24B-A720-E0BA31B4D268}"/>
              </a:ext>
            </a:extLst>
          </p:cNvPr>
          <p:cNvSpPr>
            <a:spLocks noGrp="1"/>
          </p:cNvSpPr>
          <p:nvPr>
            <p:ph type="body" sz="quarter" idx="13" hasCustomPrompt="1"/>
          </p:nvPr>
        </p:nvSpPr>
        <p:spPr>
          <a:xfrm>
            <a:off x="685800" y="1792224"/>
            <a:ext cx="10817352" cy="343748"/>
          </a:xfrm>
        </p:spPr>
        <p:txBody>
          <a:bodyPr>
            <a:noAutofit/>
          </a:bodyPr>
          <a:lstStyle>
            <a:lvl1pPr>
              <a:defRPr sz="1900" b="1" i="0">
                <a:solidFill>
                  <a:schemeClr val="accent1"/>
                </a:solidFill>
                <a:latin typeface="Futura Next DemiBold" panose="020B0602020204020303" pitchFamily="34" charset="77"/>
              </a:defRPr>
            </a:lvl1pPr>
          </a:lstStyle>
          <a:p>
            <a:pPr lvl="0"/>
            <a:r>
              <a:rPr lang="en-US" dirty="0"/>
              <a:t>Subhead in sentence case</a:t>
            </a:r>
          </a:p>
        </p:txBody>
      </p:sp>
      <p:sp>
        <p:nvSpPr>
          <p:cNvPr id="10" name="Text Placeholder 3">
            <a:extLst>
              <a:ext uri="{FF2B5EF4-FFF2-40B4-BE49-F238E27FC236}">
                <a16:creationId xmlns:a16="http://schemas.microsoft.com/office/drawing/2014/main" id="{D80B3160-741B-954A-9F60-9DBA0D373E8C}"/>
              </a:ext>
            </a:extLst>
          </p:cNvPr>
          <p:cNvSpPr>
            <a:spLocks noGrp="1"/>
          </p:cNvSpPr>
          <p:nvPr>
            <p:ph type="body" sz="quarter" idx="14" hasCustomPrompt="1"/>
          </p:nvPr>
        </p:nvSpPr>
        <p:spPr>
          <a:xfrm>
            <a:off x="685800" y="2331720"/>
            <a:ext cx="5184648" cy="3639312"/>
          </a:xfrm>
        </p:spPr>
        <p:txBody>
          <a:bodyPr>
            <a:noAutofit/>
          </a:bodyPr>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a:t>
            </a:r>
          </a:p>
          <a:p>
            <a:pPr lvl="1"/>
            <a:r>
              <a:rPr lang="en-US" dirty="0"/>
              <a:t>First level</a:t>
            </a:r>
          </a:p>
          <a:p>
            <a:pPr lvl="2"/>
            <a:r>
              <a:rPr lang="en-US" dirty="0"/>
              <a:t>Second level</a:t>
            </a:r>
          </a:p>
          <a:p>
            <a:pPr lvl="3"/>
            <a:r>
              <a:rPr lang="en-US" dirty="0"/>
              <a:t>Third level</a:t>
            </a:r>
          </a:p>
        </p:txBody>
      </p:sp>
      <p:sp>
        <p:nvSpPr>
          <p:cNvPr id="12" name="Text Placeholder 4">
            <a:extLst>
              <a:ext uri="{FF2B5EF4-FFF2-40B4-BE49-F238E27FC236}">
                <a16:creationId xmlns:a16="http://schemas.microsoft.com/office/drawing/2014/main" id="{6C7D4CFA-A8C6-7340-9F2A-8DCE6E677E1E}"/>
              </a:ext>
            </a:extLst>
          </p:cNvPr>
          <p:cNvSpPr>
            <a:spLocks noGrp="1"/>
          </p:cNvSpPr>
          <p:nvPr>
            <p:ph type="body" sz="quarter" idx="15" hasCustomPrompt="1"/>
          </p:nvPr>
        </p:nvSpPr>
        <p:spPr>
          <a:xfrm>
            <a:off x="6320028" y="2331719"/>
            <a:ext cx="5184648" cy="1807144"/>
          </a:xfrm>
        </p:spPr>
        <p:txBody>
          <a:bodyPr>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a:extLst>
              <a:ext uri="{FF2B5EF4-FFF2-40B4-BE49-F238E27FC236}">
                <a16:creationId xmlns:a16="http://schemas.microsoft.com/office/drawing/2014/main" id="{42C12E4C-F06E-2949-A969-83AB8BE3148C}"/>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
        <p:nvSpPr>
          <p:cNvPr id="4" name="Text Placeholder 3">
            <a:extLst>
              <a:ext uri="{FF2B5EF4-FFF2-40B4-BE49-F238E27FC236}">
                <a16:creationId xmlns:a16="http://schemas.microsoft.com/office/drawing/2014/main" id="{B05566A9-DE47-8D42-8116-4954C59D079A}"/>
              </a:ext>
            </a:extLst>
          </p:cNvPr>
          <p:cNvSpPr>
            <a:spLocks noGrp="1"/>
          </p:cNvSpPr>
          <p:nvPr>
            <p:ph type="body" sz="quarter" idx="16"/>
          </p:nvPr>
        </p:nvSpPr>
        <p:spPr>
          <a:xfrm>
            <a:off x="6320028" y="4451794"/>
            <a:ext cx="5184648" cy="15192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3099982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w/ Short Para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2857500"/>
            <a:ext cx="3355848" cy="1143000"/>
          </a:xfrm>
        </p:spPr>
        <p:txBody>
          <a:bodyPr anchor="ctr" anchorCtr="0">
            <a:noAutofit/>
          </a:bodyPr>
          <a:lstStyle>
            <a:lvl1pPr>
              <a:defRPr sz="2300" b="0" i="0">
                <a:latin typeface="FuturaNext-Medium" panose="020B0602020204020303" pitchFamily="34" charset="77"/>
              </a:defRPr>
            </a:lvl1pPr>
          </a:lstStyle>
          <a:p>
            <a:r>
              <a:rPr lang="en-US" dirty="0"/>
              <a:t>Long title sentence case, lorem ipsum has been standard dummy text.</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5358384" y="1381290"/>
            <a:ext cx="6153912" cy="343748"/>
          </a:xfrm>
        </p:spPr>
        <p:txBody>
          <a:bodyPr anchor="t" anchorCtr="0">
            <a:noAutofit/>
          </a:bodyPr>
          <a:lstStyle>
            <a:lvl1pPr marL="0" indent="0" algn="l">
              <a:spcAft>
                <a:spcPts val="0"/>
              </a:spcAft>
              <a:buNone/>
              <a:defRPr sz="19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 in sentence case</a:t>
            </a:r>
          </a:p>
        </p:txBody>
      </p:sp>
      <p:sp>
        <p:nvSpPr>
          <p:cNvPr id="9" name="Text Placeholder 3">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5358384" y="1926995"/>
            <a:ext cx="6153912" cy="3657600"/>
          </a:xfrm>
        </p:spPr>
        <p:txBody>
          <a:bodyPr numCol="1" spcCol="384048">
            <a:noAutofit/>
          </a:bodyPr>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First level</a:t>
            </a:r>
          </a:p>
          <a:p>
            <a:pPr lvl="2"/>
            <a:r>
              <a:rPr lang="en-US" dirty="0"/>
              <a:t>Second level</a:t>
            </a:r>
          </a:p>
          <a:p>
            <a:pPr lvl="3"/>
            <a:r>
              <a:rPr lang="en-US" dirty="0"/>
              <a:t>Third level</a:t>
            </a:r>
          </a:p>
        </p:txBody>
      </p:sp>
      <p:sp>
        <p:nvSpPr>
          <p:cNvPr id="7" name="Slide Number">
            <a:extLst>
              <a:ext uri="{FF2B5EF4-FFF2-40B4-BE49-F238E27FC236}">
                <a16:creationId xmlns:a16="http://schemas.microsoft.com/office/drawing/2014/main" id="{F8F8B1B8-3E0E-674A-B248-D40A56B68672}"/>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401320343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Column Layout w/ Text + Chart/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8" name="Text Placeholder 2">
            <a:extLst>
              <a:ext uri="{FF2B5EF4-FFF2-40B4-BE49-F238E27FC236}">
                <a16:creationId xmlns:a16="http://schemas.microsoft.com/office/drawing/2014/main" id="{9FEB3EB4-A14C-C24B-A720-E0BA31B4D268}"/>
              </a:ext>
            </a:extLst>
          </p:cNvPr>
          <p:cNvSpPr>
            <a:spLocks noGrp="1"/>
          </p:cNvSpPr>
          <p:nvPr>
            <p:ph type="body" sz="quarter" idx="13" hasCustomPrompt="1"/>
          </p:nvPr>
        </p:nvSpPr>
        <p:spPr>
          <a:xfrm>
            <a:off x="685800" y="1792224"/>
            <a:ext cx="10817352" cy="343748"/>
          </a:xfrm>
        </p:spPr>
        <p:txBody>
          <a:bodyPr>
            <a:noAutofit/>
          </a:bodyPr>
          <a:lstStyle>
            <a:lvl1pPr>
              <a:defRPr sz="1900" b="1" i="0">
                <a:solidFill>
                  <a:schemeClr val="accent1"/>
                </a:solidFill>
                <a:latin typeface="Futura Next DemiBold" panose="020B0602020204020303" pitchFamily="34" charset="77"/>
              </a:defRPr>
            </a:lvl1pPr>
          </a:lstStyle>
          <a:p>
            <a:pPr lvl="0"/>
            <a:r>
              <a:rPr lang="en-US" dirty="0"/>
              <a:t>Subhead in sentence case</a:t>
            </a:r>
          </a:p>
        </p:txBody>
      </p:sp>
      <p:sp>
        <p:nvSpPr>
          <p:cNvPr id="10" name="Text Placeholder 3">
            <a:extLst>
              <a:ext uri="{FF2B5EF4-FFF2-40B4-BE49-F238E27FC236}">
                <a16:creationId xmlns:a16="http://schemas.microsoft.com/office/drawing/2014/main" id="{D80B3160-741B-954A-9F60-9DBA0D373E8C}"/>
              </a:ext>
            </a:extLst>
          </p:cNvPr>
          <p:cNvSpPr>
            <a:spLocks noGrp="1"/>
          </p:cNvSpPr>
          <p:nvPr>
            <p:ph type="body" sz="quarter" idx="14" hasCustomPrompt="1"/>
          </p:nvPr>
        </p:nvSpPr>
        <p:spPr>
          <a:xfrm>
            <a:off x="685800" y="2331720"/>
            <a:ext cx="5184648" cy="3639312"/>
          </a:xfrm>
        </p:spPr>
        <p:txBody>
          <a:bodyPr/>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a:t>
            </a:r>
          </a:p>
          <a:p>
            <a:pPr lvl="1"/>
            <a:r>
              <a:rPr lang="en-US" dirty="0"/>
              <a:t>First level</a:t>
            </a:r>
          </a:p>
          <a:p>
            <a:pPr lvl="2"/>
            <a:r>
              <a:rPr lang="en-US" dirty="0"/>
              <a:t>Second level</a:t>
            </a:r>
          </a:p>
          <a:p>
            <a:pPr lvl="3"/>
            <a:r>
              <a:rPr lang="en-US" dirty="0"/>
              <a:t>Third level</a:t>
            </a:r>
          </a:p>
          <a:p>
            <a:pPr lvl="0"/>
            <a:endParaRPr lang="en-US" dirty="0"/>
          </a:p>
        </p:txBody>
      </p:sp>
      <p:sp>
        <p:nvSpPr>
          <p:cNvPr id="6" name="Slide Number">
            <a:extLst>
              <a:ext uri="{FF2B5EF4-FFF2-40B4-BE49-F238E27FC236}">
                <a16:creationId xmlns:a16="http://schemas.microsoft.com/office/drawing/2014/main" id="{42C12E4C-F06E-2949-A969-83AB8BE3148C}"/>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
        <p:nvSpPr>
          <p:cNvPr id="7" name="Content Placeholder 2">
            <a:extLst>
              <a:ext uri="{FF2B5EF4-FFF2-40B4-BE49-F238E27FC236}">
                <a16:creationId xmlns:a16="http://schemas.microsoft.com/office/drawing/2014/main" id="{A8DC5F49-C874-DD4B-B075-E76C2C32B37C}"/>
              </a:ext>
            </a:extLst>
          </p:cNvPr>
          <p:cNvSpPr>
            <a:spLocks noGrp="1"/>
          </p:cNvSpPr>
          <p:nvPr>
            <p:ph sz="half" idx="1" hasCustomPrompt="1"/>
          </p:nvPr>
        </p:nvSpPr>
        <p:spPr>
          <a:xfrm>
            <a:off x="6320028" y="2331720"/>
            <a:ext cx="5184648" cy="3639312"/>
          </a:xfrm>
        </p:spPr>
        <p:txBody>
          <a:bodyPr/>
          <a:lstStyle/>
          <a:p>
            <a:pPr lvl="0"/>
            <a:r>
              <a:rPr lang="en-US" dirty="0"/>
              <a:t>Select icon to add a table, chart, SmartArt, picture, media, or online image</a:t>
            </a:r>
          </a:p>
        </p:txBody>
      </p:sp>
    </p:spTree>
    <p:extLst>
      <p:ext uri="{BB962C8B-B14F-4D97-AF65-F5344CB8AC3E}">
        <p14:creationId xmlns:p14="http://schemas.microsoft.com/office/powerpoint/2010/main" val="372193655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Column Layout w/ Chart +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8" name="Text Placeholder 2">
            <a:extLst>
              <a:ext uri="{FF2B5EF4-FFF2-40B4-BE49-F238E27FC236}">
                <a16:creationId xmlns:a16="http://schemas.microsoft.com/office/drawing/2014/main" id="{9FEB3EB4-A14C-C24B-A720-E0BA31B4D268}"/>
              </a:ext>
            </a:extLst>
          </p:cNvPr>
          <p:cNvSpPr>
            <a:spLocks noGrp="1"/>
          </p:cNvSpPr>
          <p:nvPr>
            <p:ph type="body" sz="quarter" idx="13" hasCustomPrompt="1"/>
          </p:nvPr>
        </p:nvSpPr>
        <p:spPr>
          <a:xfrm>
            <a:off x="685800" y="1792224"/>
            <a:ext cx="10817352" cy="325667"/>
          </a:xfrm>
        </p:spPr>
        <p:txBody>
          <a:bodyPr>
            <a:noAutofit/>
          </a:bodyPr>
          <a:lstStyle>
            <a:lvl1pPr>
              <a:defRPr sz="1900" b="1" i="0">
                <a:solidFill>
                  <a:schemeClr val="accent1"/>
                </a:solidFill>
                <a:latin typeface="Futura Next DemiBold" panose="020B0602020204020303" pitchFamily="34" charset="77"/>
              </a:defRPr>
            </a:lvl1pPr>
          </a:lstStyle>
          <a:p>
            <a:pPr lvl="0"/>
            <a:r>
              <a:rPr lang="en-US" dirty="0"/>
              <a:t>Subhead in sentence case</a:t>
            </a:r>
          </a:p>
        </p:txBody>
      </p:sp>
      <p:sp>
        <p:nvSpPr>
          <p:cNvPr id="6" name="Slide Number">
            <a:extLst>
              <a:ext uri="{FF2B5EF4-FFF2-40B4-BE49-F238E27FC236}">
                <a16:creationId xmlns:a16="http://schemas.microsoft.com/office/drawing/2014/main" id="{42C12E4C-F06E-2949-A969-83AB8BE3148C}"/>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
        <p:nvSpPr>
          <p:cNvPr id="7" name="Content Placeholder 2">
            <a:extLst>
              <a:ext uri="{FF2B5EF4-FFF2-40B4-BE49-F238E27FC236}">
                <a16:creationId xmlns:a16="http://schemas.microsoft.com/office/drawing/2014/main" id="{A8DC5F49-C874-DD4B-B075-E76C2C32B37C}"/>
              </a:ext>
            </a:extLst>
          </p:cNvPr>
          <p:cNvSpPr>
            <a:spLocks noGrp="1"/>
          </p:cNvSpPr>
          <p:nvPr>
            <p:ph sz="half" idx="1" hasCustomPrompt="1"/>
          </p:nvPr>
        </p:nvSpPr>
        <p:spPr>
          <a:xfrm>
            <a:off x="6320028" y="2331720"/>
            <a:ext cx="5184648" cy="3639312"/>
          </a:xfrm>
        </p:spPr>
        <p:txBody>
          <a:bodyPr/>
          <a:lstStyle/>
          <a:p>
            <a:pPr lvl="0"/>
            <a:r>
              <a:rPr lang="en-US" dirty="0"/>
              <a:t>Select icon to add a table, chart, SmartArt, picture, media, or online image</a:t>
            </a:r>
          </a:p>
        </p:txBody>
      </p:sp>
      <p:sp>
        <p:nvSpPr>
          <p:cNvPr id="9" name="Content Placeholder 2">
            <a:extLst>
              <a:ext uri="{FF2B5EF4-FFF2-40B4-BE49-F238E27FC236}">
                <a16:creationId xmlns:a16="http://schemas.microsoft.com/office/drawing/2014/main" id="{50B28373-D499-E149-ADC5-9E30F8CC859C}"/>
              </a:ext>
            </a:extLst>
          </p:cNvPr>
          <p:cNvSpPr>
            <a:spLocks noGrp="1"/>
          </p:cNvSpPr>
          <p:nvPr>
            <p:ph sz="half" idx="14" hasCustomPrompt="1"/>
          </p:nvPr>
        </p:nvSpPr>
        <p:spPr>
          <a:xfrm>
            <a:off x="685800" y="2331720"/>
            <a:ext cx="5184648" cy="3639312"/>
          </a:xfrm>
        </p:spPr>
        <p:txBody>
          <a:bodyPr/>
          <a:lstStyle/>
          <a:p>
            <a:pPr lvl="0"/>
            <a:r>
              <a:rPr lang="en-US" dirty="0"/>
              <a:t>Select icon to add a table, chart, SmartArt, picture, media, or online image</a:t>
            </a:r>
          </a:p>
        </p:txBody>
      </p:sp>
    </p:spTree>
    <p:extLst>
      <p:ext uri="{BB962C8B-B14F-4D97-AF65-F5344CB8AC3E}">
        <p14:creationId xmlns:p14="http://schemas.microsoft.com/office/powerpoint/2010/main" val="345533296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Horizontal Layout w/ Table/Chart/SmartArt/picture/Medi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36DDA-32E4-A749-A466-58DE40B3290D}"/>
              </a:ext>
            </a:extLst>
          </p:cNvPr>
          <p:cNvSpPr>
            <a:spLocks noGrp="1"/>
          </p:cNvSpPr>
          <p:nvPr>
            <p:ph type="title" hasCustomPrompt="1"/>
          </p:nvPr>
        </p:nvSpPr>
        <p:spPr>
          <a:xfrm>
            <a:off x="685800" y="685800"/>
            <a:ext cx="10817352" cy="752322"/>
          </a:xfrm>
        </p:spPr>
        <p:txBody>
          <a:bodyPr>
            <a:spAutoFit/>
          </a:bodyPr>
          <a:lstStyle/>
          <a:p>
            <a:r>
              <a:rPr lang="en-US" dirty="0"/>
              <a:t>Long title sentence case, the standard chunk of Lorem Ipsum used since the 1500s is reproduced below for those interested.</a:t>
            </a:r>
          </a:p>
        </p:txBody>
      </p:sp>
      <p:sp>
        <p:nvSpPr>
          <p:cNvPr id="6" name="Slide Number">
            <a:extLst>
              <a:ext uri="{FF2B5EF4-FFF2-40B4-BE49-F238E27FC236}">
                <a16:creationId xmlns:a16="http://schemas.microsoft.com/office/drawing/2014/main" id="{FE5FBC96-462C-6449-B9F5-C15F58BD35C3}"/>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
        <p:nvSpPr>
          <p:cNvPr id="8" name="Content Placeholder 2">
            <a:extLst>
              <a:ext uri="{FF2B5EF4-FFF2-40B4-BE49-F238E27FC236}">
                <a16:creationId xmlns:a16="http://schemas.microsoft.com/office/drawing/2014/main" id="{544F2DA8-C8F7-D546-8902-8DC79876B1A7}"/>
              </a:ext>
            </a:extLst>
          </p:cNvPr>
          <p:cNvSpPr>
            <a:spLocks noGrp="1"/>
          </p:cNvSpPr>
          <p:nvPr>
            <p:ph sz="half" idx="1" hasCustomPrompt="1"/>
          </p:nvPr>
        </p:nvSpPr>
        <p:spPr>
          <a:xfrm>
            <a:off x="687324" y="1801368"/>
            <a:ext cx="10817352" cy="4133087"/>
          </a:xfrm>
        </p:spPr>
        <p:txBody>
          <a:bodyPr/>
          <a:lstStyle/>
          <a:p>
            <a:pPr lvl="0"/>
            <a:r>
              <a:rPr lang="en-US" dirty="0"/>
              <a:t>Select icon to add a table, chart, SmartArt, picture, media, or online image</a:t>
            </a:r>
          </a:p>
        </p:txBody>
      </p:sp>
    </p:spTree>
    <p:extLst>
      <p:ext uri="{BB962C8B-B14F-4D97-AF65-F5344CB8AC3E}">
        <p14:creationId xmlns:p14="http://schemas.microsoft.com/office/powerpoint/2010/main" val="423077973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8" name="Text Placeholder 2">
            <a:extLst>
              <a:ext uri="{FF2B5EF4-FFF2-40B4-BE49-F238E27FC236}">
                <a16:creationId xmlns:a16="http://schemas.microsoft.com/office/drawing/2014/main" id="{9FEB3EB4-A14C-C24B-A720-E0BA31B4D268}"/>
              </a:ext>
            </a:extLst>
          </p:cNvPr>
          <p:cNvSpPr>
            <a:spLocks noGrp="1"/>
          </p:cNvSpPr>
          <p:nvPr>
            <p:ph type="body" sz="quarter" idx="13" hasCustomPrompt="1"/>
          </p:nvPr>
        </p:nvSpPr>
        <p:spPr>
          <a:xfrm>
            <a:off x="685800" y="1792224"/>
            <a:ext cx="3355848" cy="325602"/>
          </a:xfrm>
        </p:spPr>
        <p:txBody>
          <a:bodyPr>
            <a:noAutofit/>
          </a:bodyPr>
          <a:lstStyle>
            <a:lvl1pPr>
              <a:defRPr b="0" i="0">
                <a:solidFill>
                  <a:schemeClr val="tx1"/>
                </a:solidFill>
                <a:latin typeface="FUTURANEXT-MEDIUM" panose="020B0602020204020303" pitchFamily="34" charset="77"/>
              </a:defRPr>
            </a:lvl1pPr>
          </a:lstStyle>
          <a:p>
            <a:pPr lvl="0"/>
            <a:r>
              <a:rPr lang="en-US" dirty="0"/>
              <a:t>Subhead 1 set in sentence case</a:t>
            </a:r>
          </a:p>
        </p:txBody>
      </p:sp>
      <p:sp>
        <p:nvSpPr>
          <p:cNvPr id="10" name="Text Placeholder 3">
            <a:extLst>
              <a:ext uri="{FF2B5EF4-FFF2-40B4-BE49-F238E27FC236}">
                <a16:creationId xmlns:a16="http://schemas.microsoft.com/office/drawing/2014/main" id="{D80B3160-741B-954A-9F60-9DBA0D373E8C}"/>
              </a:ext>
            </a:extLst>
          </p:cNvPr>
          <p:cNvSpPr>
            <a:spLocks noGrp="1"/>
          </p:cNvSpPr>
          <p:nvPr>
            <p:ph type="body" sz="quarter" idx="14" hasCustomPrompt="1"/>
          </p:nvPr>
        </p:nvSpPr>
        <p:spPr>
          <a:xfrm>
            <a:off x="685800" y="2183708"/>
            <a:ext cx="3355848" cy="687368"/>
          </a:xfrm>
        </p:spPr>
        <p:txBody>
          <a:bodyPr>
            <a:noAutofit/>
          </a:bodyPr>
          <a:lstStyle>
            <a:lvl1pPr>
              <a:defRPr/>
            </a:lvl1pPr>
          </a:lstStyle>
          <a:p>
            <a:pPr lvl="0"/>
            <a:r>
              <a:rPr lang="en-US" dirty="0"/>
              <a:t>Lorem Ipsum is simply dummy text of the printing</a:t>
            </a:r>
          </a:p>
        </p:txBody>
      </p:sp>
      <p:sp>
        <p:nvSpPr>
          <p:cNvPr id="12" name="Text Placeholder 4">
            <a:extLst>
              <a:ext uri="{FF2B5EF4-FFF2-40B4-BE49-F238E27FC236}">
                <a16:creationId xmlns:a16="http://schemas.microsoft.com/office/drawing/2014/main" id="{6C7D4CFA-A8C6-7340-9F2A-8DCE6E677E1E}"/>
              </a:ext>
            </a:extLst>
          </p:cNvPr>
          <p:cNvSpPr>
            <a:spLocks noGrp="1"/>
          </p:cNvSpPr>
          <p:nvPr>
            <p:ph type="body" sz="quarter" idx="15" hasCustomPrompt="1"/>
          </p:nvPr>
        </p:nvSpPr>
        <p:spPr>
          <a:xfrm>
            <a:off x="4416552" y="1792224"/>
            <a:ext cx="3355848" cy="325602"/>
          </a:xfrm>
        </p:spPr>
        <p:txBody>
          <a:bodyPr>
            <a:noAutofit/>
          </a:bodyPr>
          <a:lstStyle>
            <a:lvl1pPr>
              <a:defRPr b="0" i="0">
                <a:solidFill>
                  <a:schemeClr val="tx1"/>
                </a:solidFill>
                <a:latin typeface="FUTURANEXT-MEDIUM" panose="020B0602020204020303" pitchFamily="34" charset="77"/>
              </a:defRPr>
            </a:lvl1pPr>
            <a:lvl2pPr>
              <a:defRPr b="1" i="0">
                <a:solidFill>
                  <a:schemeClr val="accent1"/>
                </a:solidFill>
                <a:latin typeface="Futura Next DemiBold" panose="020B0602020204020303" pitchFamily="34" charset="77"/>
              </a:defRPr>
            </a:lvl2pPr>
            <a:lvl3pPr>
              <a:defRPr b="1" i="0">
                <a:solidFill>
                  <a:schemeClr val="accent1"/>
                </a:solidFill>
                <a:latin typeface="Futura Next DemiBold" panose="020B0602020204020303" pitchFamily="34" charset="77"/>
              </a:defRPr>
            </a:lvl3pPr>
            <a:lvl4pPr>
              <a:defRPr b="1" i="0">
                <a:solidFill>
                  <a:schemeClr val="accent1"/>
                </a:solidFill>
                <a:latin typeface="Futura Next DemiBold" panose="020B0602020204020303" pitchFamily="34" charset="77"/>
              </a:defRPr>
            </a:lvl4pPr>
            <a:lvl5pPr>
              <a:defRPr b="1" i="0">
                <a:solidFill>
                  <a:schemeClr val="accent1"/>
                </a:solidFill>
                <a:latin typeface="Futura Next DemiBold" panose="020B0602020204020303" pitchFamily="34" charset="77"/>
              </a:defRPr>
            </a:lvl5pPr>
          </a:lstStyle>
          <a:p>
            <a:pPr lvl="0"/>
            <a:r>
              <a:rPr lang="en-US" dirty="0"/>
              <a:t>Subhead 2 set in sentence case</a:t>
            </a:r>
          </a:p>
        </p:txBody>
      </p:sp>
      <p:sp>
        <p:nvSpPr>
          <p:cNvPr id="6" name="Slide Number">
            <a:extLst>
              <a:ext uri="{FF2B5EF4-FFF2-40B4-BE49-F238E27FC236}">
                <a16:creationId xmlns:a16="http://schemas.microsoft.com/office/drawing/2014/main" id="{42C12E4C-F06E-2949-A969-83AB8BE3148C}"/>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
        <p:nvSpPr>
          <p:cNvPr id="5" name="Text Placeholder 4">
            <a:extLst>
              <a:ext uri="{FF2B5EF4-FFF2-40B4-BE49-F238E27FC236}">
                <a16:creationId xmlns:a16="http://schemas.microsoft.com/office/drawing/2014/main" id="{80038735-7F58-354C-9B0A-0F97C5554A59}"/>
              </a:ext>
            </a:extLst>
          </p:cNvPr>
          <p:cNvSpPr>
            <a:spLocks noGrp="1"/>
          </p:cNvSpPr>
          <p:nvPr>
            <p:ph type="body" sz="quarter" idx="16" hasCustomPrompt="1"/>
          </p:nvPr>
        </p:nvSpPr>
        <p:spPr>
          <a:xfrm>
            <a:off x="4416552" y="2183708"/>
            <a:ext cx="3355848" cy="687368"/>
          </a:xfrm>
        </p:spPr>
        <p:txBody>
          <a:bodyPr>
            <a:noAutofit/>
          </a:bodyPr>
          <a:lstStyle/>
          <a:p>
            <a:pPr lvl="0"/>
            <a:r>
              <a:rPr lang="en-US" dirty="0"/>
              <a:t>Lorem Ipsum is simply dummy text of the printing</a:t>
            </a:r>
          </a:p>
        </p:txBody>
      </p:sp>
      <p:sp>
        <p:nvSpPr>
          <p:cNvPr id="9" name="Text Placeholder 8">
            <a:extLst>
              <a:ext uri="{FF2B5EF4-FFF2-40B4-BE49-F238E27FC236}">
                <a16:creationId xmlns:a16="http://schemas.microsoft.com/office/drawing/2014/main" id="{146B2B47-2DB9-A34F-BD27-A64F793E4CF2}"/>
              </a:ext>
            </a:extLst>
          </p:cNvPr>
          <p:cNvSpPr>
            <a:spLocks noGrp="1"/>
          </p:cNvSpPr>
          <p:nvPr>
            <p:ph type="body" sz="quarter" idx="17" hasCustomPrompt="1"/>
          </p:nvPr>
        </p:nvSpPr>
        <p:spPr>
          <a:xfrm>
            <a:off x="8147304" y="1792224"/>
            <a:ext cx="3355848" cy="325602"/>
          </a:xfrm>
        </p:spPr>
        <p:txBody>
          <a:bodyPr>
            <a:noAutofit/>
          </a:bodyPr>
          <a:lstStyle>
            <a:lvl1pPr>
              <a:defRPr b="0" i="0">
                <a:solidFill>
                  <a:schemeClr val="tx1"/>
                </a:solidFill>
                <a:latin typeface="FUTURANEXT-MEDIUM" panose="020B0602020204020303" pitchFamily="34" charset="77"/>
              </a:defRPr>
            </a:lvl1pPr>
          </a:lstStyle>
          <a:p>
            <a:pPr lvl="0"/>
            <a:r>
              <a:rPr lang="en-US" dirty="0"/>
              <a:t>Subhead 3 set in sentence case</a:t>
            </a:r>
          </a:p>
        </p:txBody>
      </p:sp>
      <p:sp>
        <p:nvSpPr>
          <p:cNvPr id="13" name="Text Placeholder 12">
            <a:extLst>
              <a:ext uri="{FF2B5EF4-FFF2-40B4-BE49-F238E27FC236}">
                <a16:creationId xmlns:a16="http://schemas.microsoft.com/office/drawing/2014/main" id="{F7B70832-5197-6244-BE68-2F2BF6F68738}"/>
              </a:ext>
            </a:extLst>
          </p:cNvPr>
          <p:cNvSpPr>
            <a:spLocks noGrp="1"/>
          </p:cNvSpPr>
          <p:nvPr>
            <p:ph type="body" sz="quarter" idx="18" hasCustomPrompt="1"/>
          </p:nvPr>
        </p:nvSpPr>
        <p:spPr>
          <a:xfrm>
            <a:off x="8147304" y="2183708"/>
            <a:ext cx="3355848" cy="687368"/>
          </a:xfrm>
        </p:spPr>
        <p:txBody>
          <a:bodyPr>
            <a:noAutofit/>
          </a:bodyPr>
          <a:lstStyle/>
          <a:p>
            <a:pPr lvl="0"/>
            <a:r>
              <a:rPr lang="en-US" dirty="0"/>
              <a:t>Lorem Ipsum is simply dummy text of the printing</a:t>
            </a:r>
          </a:p>
        </p:txBody>
      </p:sp>
      <p:sp>
        <p:nvSpPr>
          <p:cNvPr id="16" name="Text Placeholder 15">
            <a:extLst>
              <a:ext uri="{FF2B5EF4-FFF2-40B4-BE49-F238E27FC236}">
                <a16:creationId xmlns:a16="http://schemas.microsoft.com/office/drawing/2014/main" id="{12F2BF7D-CD1D-D043-AC6C-82BC26755EB4}"/>
              </a:ext>
            </a:extLst>
          </p:cNvPr>
          <p:cNvSpPr>
            <a:spLocks noGrp="1"/>
          </p:cNvSpPr>
          <p:nvPr>
            <p:ph type="body" sz="quarter" idx="19" hasCustomPrompt="1"/>
          </p:nvPr>
        </p:nvSpPr>
        <p:spPr>
          <a:xfrm>
            <a:off x="685800" y="3162776"/>
            <a:ext cx="3355848" cy="325602"/>
          </a:xfrm>
        </p:spPr>
        <p:txBody>
          <a:bodyPr>
            <a:noAutofit/>
          </a:bodyPr>
          <a:lstStyle>
            <a:lvl1pPr>
              <a:defRPr b="0" i="0">
                <a:latin typeface="FUTURANEXT-MEDIUM" panose="020B0602020204020303" pitchFamily="34" charset="77"/>
              </a:defRPr>
            </a:lvl1pPr>
          </a:lstStyle>
          <a:p>
            <a:pPr lvl="0"/>
            <a:r>
              <a:rPr lang="en-US" dirty="0"/>
              <a:t>Subhead 4 set in sentence case</a:t>
            </a:r>
          </a:p>
        </p:txBody>
      </p:sp>
      <p:sp>
        <p:nvSpPr>
          <p:cNvPr id="18" name="Text Placeholder 17">
            <a:extLst>
              <a:ext uri="{FF2B5EF4-FFF2-40B4-BE49-F238E27FC236}">
                <a16:creationId xmlns:a16="http://schemas.microsoft.com/office/drawing/2014/main" id="{6DABD584-22EB-7C4A-AC80-99381DEB584F}"/>
              </a:ext>
            </a:extLst>
          </p:cNvPr>
          <p:cNvSpPr>
            <a:spLocks noGrp="1"/>
          </p:cNvSpPr>
          <p:nvPr>
            <p:ph type="body" sz="quarter" idx="20" hasCustomPrompt="1"/>
          </p:nvPr>
        </p:nvSpPr>
        <p:spPr>
          <a:xfrm>
            <a:off x="685800" y="3554260"/>
            <a:ext cx="3355848" cy="687368"/>
          </a:xfrm>
        </p:spPr>
        <p:txBody>
          <a:bodyPr>
            <a:noAutofit/>
          </a:bodyPr>
          <a:lstStyle/>
          <a:p>
            <a:pPr lvl="0"/>
            <a:r>
              <a:rPr lang="en-US" dirty="0"/>
              <a:t>Lorem Ipsum is simply dummy text of the printing</a:t>
            </a:r>
          </a:p>
        </p:txBody>
      </p:sp>
      <p:sp>
        <p:nvSpPr>
          <p:cNvPr id="20" name="Text Placeholder 19">
            <a:extLst>
              <a:ext uri="{FF2B5EF4-FFF2-40B4-BE49-F238E27FC236}">
                <a16:creationId xmlns:a16="http://schemas.microsoft.com/office/drawing/2014/main" id="{4B228DCA-26E1-224C-99F6-3B312A9400CD}"/>
              </a:ext>
            </a:extLst>
          </p:cNvPr>
          <p:cNvSpPr>
            <a:spLocks noGrp="1"/>
          </p:cNvSpPr>
          <p:nvPr>
            <p:ph type="body" sz="quarter" idx="21" hasCustomPrompt="1"/>
          </p:nvPr>
        </p:nvSpPr>
        <p:spPr>
          <a:xfrm>
            <a:off x="4416552" y="3162776"/>
            <a:ext cx="3355848" cy="325602"/>
          </a:xfrm>
        </p:spPr>
        <p:txBody>
          <a:bodyPr>
            <a:noAutofit/>
          </a:bodyPr>
          <a:lstStyle>
            <a:lvl1pPr>
              <a:defRPr b="0" i="0">
                <a:latin typeface="FUTURANEXT-MEDIUM" panose="020B0602020204020303" pitchFamily="34" charset="77"/>
              </a:defRPr>
            </a:lvl1pPr>
          </a:lstStyle>
          <a:p>
            <a:pPr lvl="0"/>
            <a:r>
              <a:rPr lang="en-US" dirty="0"/>
              <a:t>Subhead 5 set in sentence case</a:t>
            </a:r>
          </a:p>
        </p:txBody>
      </p:sp>
      <p:sp>
        <p:nvSpPr>
          <p:cNvPr id="23" name="Text Placeholder 22">
            <a:extLst>
              <a:ext uri="{FF2B5EF4-FFF2-40B4-BE49-F238E27FC236}">
                <a16:creationId xmlns:a16="http://schemas.microsoft.com/office/drawing/2014/main" id="{6B89C042-414E-2041-B3FC-98F7801CD949}"/>
              </a:ext>
            </a:extLst>
          </p:cNvPr>
          <p:cNvSpPr>
            <a:spLocks noGrp="1"/>
          </p:cNvSpPr>
          <p:nvPr>
            <p:ph type="body" sz="quarter" idx="22" hasCustomPrompt="1"/>
          </p:nvPr>
        </p:nvSpPr>
        <p:spPr>
          <a:xfrm>
            <a:off x="4416552" y="3554260"/>
            <a:ext cx="3355848" cy="687368"/>
          </a:xfrm>
        </p:spPr>
        <p:txBody>
          <a:bodyPr>
            <a:noAutofit/>
          </a:bodyPr>
          <a:lstStyle/>
          <a:p>
            <a:pPr lvl="0"/>
            <a:r>
              <a:rPr lang="en-US" dirty="0"/>
              <a:t>Lorem Ipsum is simply dummy text of the printing</a:t>
            </a:r>
          </a:p>
        </p:txBody>
      </p:sp>
      <p:sp>
        <p:nvSpPr>
          <p:cNvPr id="25" name="Text Placeholder 24">
            <a:extLst>
              <a:ext uri="{FF2B5EF4-FFF2-40B4-BE49-F238E27FC236}">
                <a16:creationId xmlns:a16="http://schemas.microsoft.com/office/drawing/2014/main" id="{BB3C8C70-B0AB-AC4C-A9E3-8CAB6790B820}"/>
              </a:ext>
            </a:extLst>
          </p:cNvPr>
          <p:cNvSpPr>
            <a:spLocks noGrp="1"/>
          </p:cNvSpPr>
          <p:nvPr>
            <p:ph type="body" sz="quarter" idx="23" hasCustomPrompt="1"/>
          </p:nvPr>
        </p:nvSpPr>
        <p:spPr>
          <a:xfrm>
            <a:off x="8147304" y="3162148"/>
            <a:ext cx="3355848" cy="325602"/>
          </a:xfrm>
        </p:spPr>
        <p:txBody>
          <a:bodyPr>
            <a:noAutofit/>
          </a:bodyPr>
          <a:lstStyle>
            <a:lvl1pPr>
              <a:defRPr b="0" i="0">
                <a:latin typeface="FUTURANEXT-MEDIUM" panose="020B0602020204020303" pitchFamily="34" charset="77"/>
              </a:defRPr>
            </a:lvl1pPr>
          </a:lstStyle>
          <a:p>
            <a:pPr lvl="0"/>
            <a:r>
              <a:rPr lang="en-US" dirty="0"/>
              <a:t>Subhead 6 set in sentence case</a:t>
            </a:r>
          </a:p>
        </p:txBody>
      </p:sp>
      <p:sp>
        <p:nvSpPr>
          <p:cNvPr id="27" name="Text Placeholder 26">
            <a:extLst>
              <a:ext uri="{FF2B5EF4-FFF2-40B4-BE49-F238E27FC236}">
                <a16:creationId xmlns:a16="http://schemas.microsoft.com/office/drawing/2014/main" id="{6C5E169F-DB22-3346-8E0A-23558E336E2F}"/>
              </a:ext>
            </a:extLst>
          </p:cNvPr>
          <p:cNvSpPr>
            <a:spLocks noGrp="1"/>
          </p:cNvSpPr>
          <p:nvPr>
            <p:ph type="body" sz="quarter" idx="24" hasCustomPrompt="1"/>
          </p:nvPr>
        </p:nvSpPr>
        <p:spPr>
          <a:xfrm>
            <a:off x="8147304" y="3554260"/>
            <a:ext cx="3355848" cy="687368"/>
          </a:xfrm>
        </p:spPr>
        <p:txBody>
          <a:bodyPr>
            <a:noAutofit/>
          </a:bodyPr>
          <a:lstStyle/>
          <a:p>
            <a:pPr lvl="0"/>
            <a:r>
              <a:rPr lang="en-US" dirty="0"/>
              <a:t>Lorem Ipsum is simply dummy text of the printing</a:t>
            </a:r>
          </a:p>
        </p:txBody>
      </p:sp>
      <p:sp>
        <p:nvSpPr>
          <p:cNvPr id="29" name="Text Placeholder 28">
            <a:extLst>
              <a:ext uri="{FF2B5EF4-FFF2-40B4-BE49-F238E27FC236}">
                <a16:creationId xmlns:a16="http://schemas.microsoft.com/office/drawing/2014/main" id="{7CF2A427-4CA6-B64F-A8F1-04D3CC417CF1}"/>
              </a:ext>
            </a:extLst>
          </p:cNvPr>
          <p:cNvSpPr>
            <a:spLocks noGrp="1"/>
          </p:cNvSpPr>
          <p:nvPr>
            <p:ph type="body" sz="quarter" idx="25" hasCustomPrompt="1"/>
          </p:nvPr>
        </p:nvSpPr>
        <p:spPr>
          <a:xfrm>
            <a:off x="685800" y="4554372"/>
            <a:ext cx="3355848" cy="325602"/>
          </a:xfrm>
        </p:spPr>
        <p:txBody>
          <a:bodyPr>
            <a:noAutofit/>
          </a:bodyPr>
          <a:lstStyle>
            <a:lvl1pPr>
              <a:defRPr b="0" i="0">
                <a:latin typeface="FUTURANEXT-MEDIUM" panose="020B0602020204020303" pitchFamily="34" charset="77"/>
              </a:defRPr>
            </a:lvl1pPr>
          </a:lstStyle>
          <a:p>
            <a:pPr lvl="0"/>
            <a:r>
              <a:rPr lang="en-US" dirty="0"/>
              <a:t>Subhead 7 set in sentence case</a:t>
            </a:r>
          </a:p>
        </p:txBody>
      </p:sp>
      <p:sp>
        <p:nvSpPr>
          <p:cNvPr id="31" name="Text Placeholder 30">
            <a:extLst>
              <a:ext uri="{FF2B5EF4-FFF2-40B4-BE49-F238E27FC236}">
                <a16:creationId xmlns:a16="http://schemas.microsoft.com/office/drawing/2014/main" id="{AA078503-8E34-C643-97DC-8E03AA5552D3}"/>
              </a:ext>
            </a:extLst>
          </p:cNvPr>
          <p:cNvSpPr>
            <a:spLocks noGrp="1"/>
          </p:cNvSpPr>
          <p:nvPr>
            <p:ph type="body" sz="quarter" idx="26" hasCustomPrompt="1"/>
          </p:nvPr>
        </p:nvSpPr>
        <p:spPr>
          <a:xfrm>
            <a:off x="685800" y="4945856"/>
            <a:ext cx="3355848" cy="687368"/>
          </a:xfrm>
        </p:spPr>
        <p:txBody>
          <a:bodyPr>
            <a:noAutofit/>
          </a:bodyPr>
          <a:lstStyle/>
          <a:p>
            <a:pPr lvl="0"/>
            <a:r>
              <a:rPr lang="en-US" dirty="0"/>
              <a:t>Lorem Ipsum is simply dummy text of the printing</a:t>
            </a:r>
          </a:p>
        </p:txBody>
      </p:sp>
      <p:sp>
        <p:nvSpPr>
          <p:cNvPr id="33" name="Text Placeholder 32">
            <a:extLst>
              <a:ext uri="{FF2B5EF4-FFF2-40B4-BE49-F238E27FC236}">
                <a16:creationId xmlns:a16="http://schemas.microsoft.com/office/drawing/2014/main" id="{09379495-DD41-D34E-8D15-C8F69A1D4092}"/>
              </a:ext>
            </a:extLst>
          </p:cNvPr>
          <p:cNvSpPr>
            <a:spLocks noGrp="1"/>
          </p:cNvSpPr>
          <p:nvPr>
            <p:ph type="body" sz="quarter" idx="27" hasCustomPrompt="1"/>
          </p:nvPr>
        </p:nvSpPr>
        <p:spPr>
          <a:xfrm>
            <a:off x="4416552" y="4554372"/>
            <a:ext cx="3355848" cy="325602"/>
          </a:xfrm>
        </p:spPr>
        <p:txBody>
          <a:bodyPr>
            <a:noAutofit/>
          </a:bodyPr>
          <a:lstStyle>
            <a:lvl1pPr>
              <a:defRPr b="0" i="0">
                <a:latin typeface="FUTURANEXT-MEDIUM" panose="020B0602020204020303" pitchFamily="34" charset="77"/>
              </a:defRPr>
            </a:lvl1pPr>
          </a:lstStyle>
          <a:p>
            <a:pPr lvl="0"/>
            <a:r>
              <a:rPr lang="en-US" dirty="0"/>
              <a:t>Subhead 8 set in sentence case</a:t>
            </a:r>
          </a:p>
        </p:txBody>
      </p:sp>
      <p:sp>
        <p:nvSpPr>
          <p:cNvPr id="35" name="Text Placeholder 34">
            <a:extLst>
              <a:ext uri="{FF2B5EF4-FFF2-40B4-BE49-F238E27FC236}">
                <a16:creationId xmlns:a16="http://schemas.microsoft.com/office/drawing/2014/main" id="{0DCE7A00-1269-A546-BDFE-C2FF794AA451}"/>
              </a:ext>
            </a:extLst>
          </p:cNvPr>
          <p:cNvSpPr>
            <a:spLocks noGrp="1"/>
          </p:cNvSpPr>
          <p:nvPr>
            <p:ph type="body" sz="quarter" idx="28" hasCustomPrompt="1"/>
          </p:nvPr>
        </p:nvSpPr>
        <p:spPr>
          <a:xfrm>
            <a:off x="4416552" y="4945856"/>
            <a:ext cx="3355848" cy="687368"/>
          </a:xfrm>
        </p:spPr>
        <p:txBody>
          <a:bodyPr>
            <a:noAutofit/>
          </a:bodyPr>
          <a:lstStyle/>
          <a:p>
            <a:pPr lvl="0"/>
            <a:r>
              <a:rPr lang="en-US" dirty="0"/>
              <a:t>Lorem Ipsum is simply dummy text of the printing</a:t>
            </a:r>
          </a:p>
        </p:txBody>
      </p:sp>
      <p:sp>
        <p:nvSpPr>
          <p:cNvPr id="37" name="Text Placeholder 36">
            <a:extLst>
              <a:ext uri="{FF2B5EF4-FFF2-40B4-BE49-F238E27FC236}">
                <a16:creationId xmlns:a16="http://schemas.microsoft.com/office/drawing/2014/main" id="{FD248224-7529-2A49-84F9-7E7326B008F1}"/>
              </a:ext>
            </a:extLst>
          </p:cNvPr>
          <p:cNvSpPr>
            <a:spLocks noGrp="1"/>
          </p:cNvSpPr>
          <p:nvPr>
            <p:ph type="body" sz="quarter" idx="29" hasCustomPrompt="1"/>
          </p:nvPr>
        </p:nvSpPr>
        <p:spPr>
          <a:xfrm>
            <a:off x="8147304" y="4554372"/>
            <a:ext cx="3355848" cy="325602"/>
          </a:xfrm>
        </p:spPr>
        <p:txBody>
          <a:bodyPr>
            <a:noAutofit/>
          </a:bodyPr>
          <a:lstStyle>
            <a:lvl1pPr>
              <a:defRPr b="0" i="0">
                <a:latin typeface="FUTURANEXT-MEDIUM" panose="020B0602020204020303" pitchFamily="34" charset="77"/>
              </a:defRPr>
            </a:lvl1pPr>
          </a:lstStyle>
          <a:p>
            <a:pPr lvl="0"/>
            <a:r>
              <a:rPr lang="en-US" dirty="0"/>
              <a:t>Subhead 9 set in sentence case</a:t>
            </a:r>
          </a:p>
        </p:txBody>
      </p:sp>
      <p:sp>
        <p:nvSpPr>
          <p:cNvPr id="39" name="Text Placeholder 38">
            <a:extLst>
              <a:ext uri="{FF2B5EF4-FFF2-40B4-BE49-F238E27FC236}">
                <a16:creationId xmlns:a16="http://schemas.microsoft.com/office/drawing/2014/main" id="{68AA7D93-9493-5940-91FB-EBDE4EE3F7DE}"/>
              </a:ext>
            </a:extLst>
          </p:cNvPr>
          <p:cNvSpPr>
            <a:spLocks noGrp="1"/>
          </p:cNvSpPr>
          <p:nvPr>
            <p:ph type="body" sz="quarter" idx="30" hasCustomPrompt="1"/>
          </p:nvPr>
        </p:nvSpPr>
        <p:spPr>
          <a:xfrm>
            <a:off x="8147304" y="4945856"/>
            <a:ext cx="3355848" cy="687368"/>
          </a:xfrm>
        </p:spPr>
        <p:txBody>
          <a:bodyPr>
            <a:noAutofit/>
          </a:bodyPr>
          <a:lstStyle/>
          <a:p>
            <a:pPr lvl="0"/>
            <a:r>
              <a:rPr lang="en-US" dirty="0"/>
              <a:t>Lorem Ipsum is simply dummy text of the printing</a:t>
            </a:r>
          </a:p>
        </p:txBody>
      </p:sp>
    </p:spTree>
    <p:extLst>
      <p:ext uri="{BB962C8B-B14F-4D97-AF65-F5344CB8AC3E}">
        <p14:creationId xmlns:p14="http://schemas.microsoft.com/office/powerpoint/2010/main" val="372106191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a:extLst>
              <a:ext uri="{FF2B5EF4-FFF2-40B4-BE49-F238E27FC236}">
                <a16:creationId xmlns:a16="http://schemas.microsoft.com/office/drawing/2014/main" id="{F16EB8A4-2937-6446-8651-4EF4267A602E}"/>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3927652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 Black Backgroun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496312"/>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4096512"/>
            <a:ext cx="8951976" cy="200055"/>
          </a:xfrm>
        </p:spPr>
        <p:txBody>
          <a:bodyPr anchor="ctr" anchorCtr="0">
            <a:noAutofit/>
          </a:bodyPr>
          <a:lstStyle>
            <a:lvl1pPr marL="0" indent="0" algn="l">
              <a:lnSpc>
                <a:spcPct val="100000"/>
              </a:lnSpc>
              <a:buNone/>
              <a:defRPr sz="13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pic>
        <p:nvPicPr>
          <p:cNvPr id="10" name="Picture 3" descr="Publicis Sapient Logo">
            <a:extLst>
              <a:ext uri="{FF2B5EF4-FFF2-40B4-BE49-F238E27FC236}">
                <a16:creationId xmlns:a16="http://schemas.microsoft.com/office/drawing/2014/main" id="{0D2B205E-2B99-F942-9536-39CA203E2B51}"/>
              </a:ext>
            </a:extLst>
          </p:cNvPr>
          <p:cNvPicPr>
            <a:picLocks noChangeAspect="1"/>
          </p:cNvPicPr>
          <p:nvPr userDrawn="1"/>
        </p:nvPicPr>
        <p:blipFill>
          <a:blip r:embed="rId2"/>
          <a:stretch>
            <a:fillRect/>
          </a:stretch>
        </p:blipFill>
        <p:spPr>
          <a:xfrm>
            <a:off x="685800" y="5730953"/>
            <a:ext cx="914400" cy="496111"/>
          </a:xfrm>
          <a:prstGeom prst="rect">
            <a:avLst/>
          </a:prstGeom>
        </p:spPr>
      </p:pic>
    </p:spTree>
    <p:extLst>
      <p:ext uri="{BB962C8B-B14F-4D97-AF65-F5344CB8AC3E}">
        <p14:creationId xmlns:p14="http://schemas.microsoft.com/office/powerpoint/2010/main" val="221756175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ack Cover — 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6AF51-7F48-924F-B543-3187F0E72CA8}"/>
              </a:ext>
            </a:extLst>
          </p:cNvPr>
          <p:cNvSpPr>
            <a:spLocks noGrp="1"/>
          </p:cNvSpPr>
          <p:nvPr>
            <p:ph type="title" hasCustomPrompt="1"/>
          </p:nvPr>
        </p:nvSpPr>
        <p:spPr>
          <a:xfrm>
            <a:off x="687324" y="2971800"/>
            <a:ext cx="10817352" cy="914400"/>
          </a:xfrm>
        </p:spPr>
        <p:txBody>
          <a:bodyPr anchor="ctr" anchorCtr="0"/>
          <a:lstStyle>
            <a:lvl1pPr algn="ctr">
              <a:defRPr sz="4300">
                <a:latin typeface="+mn-lt"/>
              </a:defRPr>
            </a:lvl1pPr>
          </a:lstStyle>
          <a:p>
            <a:r>
              <a:rPr lang="en-US" dirty="0"/>
              <a:t>thank you</a:t>
            </a:r>
          </a:p>
        </p:txBody>
      </p:sp>
      <p:sp>
        <p:nvSpPr>
          <p:cNvPr id="4" name="Text Placeholder 3">
            <a:extLst>
              <a:ext uri="{FF2B5EF4-FFF2-40B4-BE49-F238E27FC236}">
                <a16:creationId xmlns:a16="http://schemas.microsoft.com/office/drawing/2014/main" id="{BDA65098-5A10-B04F-8006-10533B8A690A}"/>
              </a:ext>
            </a:extLst>
          </p:cNvPr>
          <p:cNvSpPr>
            <a:spLocks noGrp="1"/>
          </p:cNvSpPr>
          <p:nvPr>
            <p:ph type="body" sz="quarter" idx="10" hasCustomPrompt="1"/>
          </p:nvPr>
        </p:nvSpPr>
        <p:spPr>
          <a:xfrm>
            <a:off x="687324" y="6260295"/>
            <a:ext cx="10817352" cy="138499"/>
          </a:xfrm>
        </p:spPr>
        <p:txBody>
          <a:bodyPr>
            <a:noAutofit/>
          </a:bodyPr>
          <a:lstStyle>
            <a:lvl1pPr marL="0" indent="0" algn="ctr">
              <a:lnSpc>
                <a:spcPct val="100000"/>
              </a:lnSpc>
              <a:buFontTx/>
              <a:buNone/>
              <a:defRPr sz="900"/>
            </a:lvl1pPr>
          </a:lstStyle>
          <a:p>
            <a:pPr lvl="0"/>
            <a:r>
              <a:rPr lang="en-US" dirty="0"/>
              <a:t>copyright </a:t>
            </a:r>
            <a:r>
              <a:rPr lang="en-US" dirty="0" err="1"/>
              <a:t>publicis</a:t>
            </a:r>
            <a:r>
              <a:rPr lang="en-US" dirty="0"/>
              <a:t> sapient | confidential</a:t>
            </a:r>
          </a:p>
        </p:txBody>
      </p:sp>
    </p:spTree>
    <p:extLst>
      <p:ext uri="{BB962C8B-B14F-4D97-AF65-F5344CB8AC3E}">
        <p14:creationId xmlns:p14="http://schemas.microsoft.com/office/powerpoint/2010/main" val="187177037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ack Cover — Red Backgroun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6AF51-7F48-924F-B543-3187F0E72CA8}"/>
              </a:ext>
            </a:extLst>
          </p:cNvPr>
          <p:cNvSpPr>
            <a:spLocks noGrp="1"/>
          </p:cNvSpPr>
          <p:nvPr>
            <p:ph type="title" hasCustomPrompt="1"/>
          </p:nvPr>
        </p:nvSpPr>
        <p:spPr>
          <a:xfrm>
            <a:off x="687324" y="2971800"/>
            <a:ext cx="10817352" cy="914400"/>
          </a:xfrm>
        </p:spPr>
        <p:txBody>
          <a:bodyPr anchor="ctr" anchorCtr="0"/>
          <a:lstStyle>
            <a:lvl1pPr algn="ctr">
              <a:defRPr sz="4300">
                <a:solidFill>
                  <a:schemeClr val="bg1"/>
                </a:solidFill>
                <a:latin typeface="+mn-lt"/>
              </a:defRPr>
            </a:lvl1pPr>
          </a:lstStyle>
          <a:p>
            <a:r>
              <a:rPr lang="en-US" dirty="0"/>
              <a:t>thank you</a:t>
            </a:r>
          </a:p>
        </p:txBody>
      </p:sp>
      <p:sp>
        <p:nvSpPr>
          <p:cNvPr id="4" name="Text Placeholder 3">
            <a:extLst>
              <a:ext uri="{FF2B5EF4-FFF2-40B4-BE49-F238E27FC236}">
                <a16:creationId xmlns:a16="http://schemas.microsoft.com/office/drawing/2014/main" id="{BDA65098-5A10-B04F-8006-10533B8A690A}"/>
              </a:ext>
            </a:extLst>
          </p:cNvPr>
          <p:cNvSpPr>
            <a:spLocks noGrp="1"/>
          </p:cNvSpPr>
          <p:nvPr>
            <p:ph type="body" sz="quarter" idx="10" hasCustomPrompt="1"/>
          </p:nvPr>
        </p:nvSpPr>
        <p:spPr>
          <a:xfrm>
            <a:off x="687324" y="6260295"/>
            <a:ext cx="10817352" cy="138499"/>
          </a:xfrm>
        </p:spPr>
        <p:txBody>
          <a:bodyPr>
            <a:noAutofit/>
          </a:bodyPr>
          <a:lstStyle>
            <a:lvl1pPr marL="0" indent="0" algn="ctr">
              <a:lnSpc>
                <a:spcPct val="100000"/>
              </a:lnSpc>
              <a:buFontTx/>
              <a:buNone/>
              <a:defRPr sz="900">
                <a:solidFill>
                  <a:schemeClr val="bg1"/>
                </a:solidFill>
              </a:defRPr>
            </a:lvl1pPr>
          </a:lstStyle>
          <a:p>
            <a:pPr lvl="0"/>
            <a:r>
              <a:rPr lang="en-US" dirty="0"/>
              <a:t>copyright </a:t>
            </a:r>
            <a:r>
              <a:rPr lang="en-US" dirty="0" err="1"/>
              <a:t>publicis</a:t>
            </a:r>
            <a:r>
              <a:rPr lang="en-US" dirty="0"/>
              <a:t> sapient | confidential</a:t>
            </a:r>
          </a:p>
        </p:txBody>
      </p:sp>
    </p:spTree>
    <p:extLst>
      <p:ext uri="{BB962C8B-B14F-4D97-AF65-F5344CB8AC3E}">
        <p14:creationId xmlns:p14="http://schemas.microsoft.com/office/powerpoint/2010/main" val="22887631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ack Cover — Black Backgroun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6AF51-7F48-924F-B543-3187F0E72CA8}"/>
              </a:ext>
            </a:extLst>
          </p:cNvPr>
          <p:cNvSpPr>
            <a:spLocks noGrp="1"/>
          </p:cNvSpPr>
          <p:nvPr>
            <p:ph type="title" hasCustomPrompt="1"/>
          </p:nvPr>
        </p:nvSpPr>
        <p:spPr>
          <a:xfrm>
            <a:off x="687324" y="2971800"/>
            <a:ext cx="10817352" cy="914400"/>
          </a:xfrm>
        </p:spPr>
        <p:txBody>
          <a:bodyPr anchor="ctr" anchorCtr="0"/>
          <a:lstStyle>
            <a:lvl1pPr algn="ctr">
              <a:defRPr sz="4300">
                <a:solidFill>
                  <a:schemeClr val="bg1"/>
                </a:solidFill>
                <a:latin typeface="+mn-lt"/>
              </a:defRPr>
            </a:lvl1pPr>
          </a:lstStyle>
          <a:p>
            <a:r>
              <a:rPr lang="en-US" dirty="0"/>
              <a:t>thank you</a:t>
            </a:r>
          </a:p>
        </p:txBody>
      </p:sp>
      <p:sp>
        <p:nvSpPr>
          <p:cNvPr id="4" name="Text Placeholder 3">
            <a:extLst>
              <a:ext uri="{FF2B5EF4-FFF2-40B4-BE49-F238E27FC236}">
                <a16:creationId xmlns:a16="http://schemas.microsoft.com/office/drawing/2014/main" id="{BDA65098-5A10-B04F-8006-10533B8A690A}"/>
              </a:ext>
            </a:extLst>
          </p:cNvPr>
          <p:cNvSpPr>
            <a:spLocks noGrp="1"/>
          </p:cNvSpPr>
          <p:nvPr>
            <p:ph type="body" sz="quarter" idx="10" hasCustomPrompt="1"/>
          </p:nvPr>
        </p:nvSpPr>
        <p:spPr>
          <a:xfrm>
            <a:off x="687324" y="6260295"/>
            <a:ext cx="10817352" cy="138499"/>
          </a:xfrm>
        </p:spPr>
        <p:txBody>
          <a:bodyPr>
            <a:noAutofit/>
          </a:bodyPr>
          <a:lstStyle>
            <a:lvl1pPr marL="0" indent="0" algn="ctr">
              <a:lnSpc>
                <a:spcPct val="100000"/>
              </a:lnSpc>
              <a:buFontTx/>
              <a:buNone/>
              <a:defRPr sz="900">
                <a:solidFill>
                  <a:schemeClr val="bg1"/>
                </a:solidFill>
              </a:defRPr>
            </a:lvl1pPr>
          </a:lstStyle>
          <a:p>
            <a:pPr lvl="0"/>
            <a:r>
              <a:rPr lang="en-US" dirty="0"/>
              <a:t>copyright </a:t>
            </a:r>
            <a:r>
              <a:rPr lang="en-US" dirty="0" err="1"/>
              <a:t>publicis</a:t>
            </a:r>
            <a:r>
              <a:rPr lang="en-US" dirty="0"/>
              <a:t> sapient | confidential</a:t>
            </a:r>
          </a:p>
        </p:txBody>
      </p:sp>
    </p:spTree>
    <p:extLst>
      <p:ext uri="{BB962C8B-B14F-4D97-AF65-F5344CB8AC3E}">
        <p14:creationId xmlns:p14="http://schemas.microsoft.com/office/powerpoint/2010/main" val="355691515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950062269"/>
      </p:ext>
    </p:extLst>
  </p:cSld>
  <p:clrMapOvr>
    <a:masterClrMapping/>
  </p:clrMapOvr>
  <p:hf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4028679276"/>
      </p:ext>
    </p:extLst>
  </p:cSld>
  <p:clrMapOvr>
    <a:masterClrMapping/>
  </p:clrMapOvr>
  <p:hf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7/5/2023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264183681"/>
      </p:ext>
    </p:extLst>
  </p:cSld>
  <p:clrMapOvr>
    <a:masterClrMapping/>
  </p:clrMapOvr>
  <p:hf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7/5/2023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220513213"/>
      </p:ext>
    </p:extLst>
  </p:cSld>
  <p:clrMapOvr>
    <a:masterClrMapping/>
  </p:clrMapOvr>
  <p:hf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7/5/2023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587025309"/>
      </p:ext>
    </p:extLst>
  </p:cSld>
  <p:clrMapOvr>
    <a:masterClrMapping/>
  </p:clrMapOvr>
  <p:hf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7/5/2023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4076331811"/>
      </p:ext>
    </p:extLst>
  </p:cSld>
  <p:clrMapOvr>
    <a:masterClrMapping/>
  </p:clrMapOvr>
  <p:hf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7/5/2023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29182186"/>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 Image">
    <p:bg>
      <p:bgPr>
        <a:solidFill>
          <a:schemeClr val="bg1"/>
        </a:solidFill>
        <a:effectLst/>
      </p:bgPr>
    </p:bg>
    <p:spTree>
      <p:nvGrpSpPr>
        <p:cNvPr id="1" name=""/>
        <p:cNvGrpSpPr/>
        <p:nvPr/>
      </p:nvGrpSpPr>
      <p:grpSpPr>
        <a:xfrm>
          <a:off x="0" y="0"/>
          <a:ext cx="0" cy="0"/>
          <a:chOff x="0" y="0"/>
          <a:chExt cx="0" cy="0"/>
        </a:xfrm>
      </p:grpSpPr>
      <p:sp>
        <p:nvSpPr>
          <p:cNvPr id="6" name="Picture Placeholder" descr="Image Placeholder — Drag and Drop your image, choose from your Media library, or select the placeholder to upload an image from your device.">
            <a:extLst>
              <a:ext uri="{FF2B5EF4-FFF2-40B4-BE49-F238E27FC236}">
                <a16:creationId xmlns:a16="http://schemas.microsoft.com/office/drawing/2014/main" id="{1619C0CE-918E-CD49-BA51-850645D47681}"/>
              </a:ext>
            </a:extLst>
          </p:cNvPr>
          <p:cNvSpPr>
            <a:spLocks noGrp="1"/>
          </p:cNvSpPr>
          <p:nvPr>
            <p:ph type="pic" sz="quarter" idx="11" hasCustomPrompt="1"/>
          </p:nvPr>
        </p:nvSpPr>
        <p:spPr>
          <a:xfrm>
            <a:off x="0" y="0"/>
            <a:ext cx="12207240" cy="6858000"/>
          </a:xfrm>
          <a:solidFill>
            <a:schemeClr val="accent6">
              <a:lumMod val="60000"/>
              <a:lumOff val="40000"/>
            </a:schemeClr>
          </a:solidFill>
        </p:spPr>
        <p:txBody>
          <a:bodyPr tIns="0" bIns="3657600" anchor="ctr" anchorCtr="0"/>
          <a:lstStyle>
            <a:lvl1pPr marL="0" indent="0" algn="ctr">
              <a:lnSpc>
                <a:spcPct val="100000"/>
              </a:lnSpc>
              <a:spcBef>
                <a:spcPts val="0"/>
              </a:spcBef>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496312"/>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4096512"/>
            <a:ext cx="8951976" cy="200055"/>
          </a:xfrm>
        </p:spPr>
        <p:txBody>
          <a:bodyPr anchor="ctr" anchorCtr="0">
            <a:noAutofit/>
          </a:bodyPr>
          <a:lstStyle>
            <a:lvl1pPr marL="0" indent="0" algn="l">
              <a:lnSpc>
                <a:spcPct val="100000"/>
              </a:lnSpc>
              <a:buNone/>
              <a:defRPr sz="13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pic>
        <p:nvPicPr>
          <p:cNvPr id="7" name="Picture 3" descr="Publicis Sapient Logo">
            <a:extLst>
              <a:ext uri="{FF2B5EF4-FFF2-40B4-BE49-F238E27FC236}">
                <a16:creationId xmlns:a16="http://schemas.microsoft.com/office/drawing/2014/main" id="{82C9F59F-8E08-F548-85A2-C2376536CC99}"/>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47351940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7/5/2023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26985800"/>
      </p:ext>
    </p:extLst>
  </p:cSld>
  <p:clrMapOvr>
    <a:masterClrMapping/>
  </p:clrMapOvr>
  <p:hf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7/5/2023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4275087593"/>
      </p:ext>
    </p:extLst>
  </p:cSld>
  <p:clrMapOvr>
    <a:masterClrMapping/>
  </p:clrMapOvr>
  <p:hf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888045253"/>
      </p:ext>
    </p:extLst>
  </p:cSld>
  <p:clrMapOvr>
    <a:masterClrMapping/>
  </p:clrMapOvr>
  <p:hf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905159385"/>
      </p:ext>
    </p:extLst>
  </p:cSld>
  <p:clrMapOvr>
    <a:masterClrMapping/>
  </p:clrMapOvr>
  <p:hf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Cover — 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496312"/>
            <a:ext cx="8951976" cy="1280160"/>
          </a:xfrm>
        </p:spPr>
        <p:txBody>
          <a:bodyPr anchor="ctr" anchorCtr="0">
            <a:noAutofit/>
          </a:bodyPr>
          <a:lstStyle>
            <a:lvl1pPr algn="l">
              <a:lnSpc>
                <a:spcPct val="97000"/>
              </a:lnSpc>
              <a:defRPr sz="4300" b="0" i="0">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4096512"/>
            <a:ext cx="8951976" cy="200055"/>
          </a:xfrm>
        </p:spPr>
        <p:txBody>
          <a:bodyPr anchor="ctr" anchorCtr="0">
            <a:noAutofit/>
          </a:bodyPr>
          <a:lstStyle>
            <a:lvl1pPr marL="0" indent="0" algn="l">
              <a:lnSpc>
                <a:spcPct val="100000"/>
              </a:lnSpc>
              <a:buNone/>
              <a:defRPr sz="1300" b="1" i="0" spc="50" baseline="0">
                <a:solidFill>
                  <a:schemeClr val="accent6"/>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pic>
        <p:nvPicPr>
          <p:cNvPr id="10" name="Picture 3" descr="Publicis Sapient Logo">
            <a:extLst>
              <a:ext uri="{FF2B5EF4-FFF2-40B4-BE49-F238E27FC236}">
                <a16:creationId xmlns:a16="http://schemas.microsoft.com/office/drawing/2014/main" id="{40E43B78-4A9B-1A49-8559-CF875F8D01F6}"/>
              </a:ext>
            </a:extLst>
          </p:cNvPr>
          <p:cNvPicPr>
            <a:picLocks noChangeAspect="1"/>
          </p:cNvPicPr>
          <p:nvPr userDrawn="1"/>
        </p:nvPicPr>
        <p:blipFill>
          <a:blip r:embed="rId2"/>
          <a:stretch>
            <a:fillRect/>
          </a:stretch>
        </p:blipFill>
        <p:spPr>
          <a:xfrm>
            <a:off x="685800" y="5730953"/>
            <a:ext cx="914400" cy="496111"/>
          </a:xfrm>
          <a:prstGeom prst="rect">
            <a:avLst/>
          </a:prstGeom>
        </p:spPr>
      </p:pic>
    </p:spTree>
    <p:extLst>
      <p:ext uri="{BB962C8B-B14F-4D97-AF65-F5344CB8AC3E}">
        <p14:creationId xmlns:p14="http://schemas.microsoft.com/office/powerpoint/2010/main" val="3090056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 Image w/ aperture">
    <p:bg>
      <p:bgPr>
        <a:solidFill>
          <a:schemeClr val="bg1"/>
        </a:solidFill>
        <a:effectLst/>
      </p:bgPr>
    </p:bg>
    <p:spTree>
      <p:nvGrpSpPr>
        <p:cNvPr id="1" name=""/>
        <p:cNvGrpSpPr/>
        <p:nvPr/>
      </p:nvGrpSpPr>
      <p:grpSpPr>
        <a:xfrm>
          <a:off x="0" y="0"/>
          <a:ext cx="0" cy="0"/>
          <a:chOff x="0" y="0"/>
          <a:chExt cx="0" cy="0"/>
        </a:xfrm>
      </p:grpSpPr>
      <p:sp>
        <p:nvSpPr>
          <p:cNvPr id="7" name="Picture Placeholder" descr="Image Placeholder — Drag and Drop your image, choose from your Media library, or select the placeholder to upload an image from your device.">
            <a:extLst>
              <a:ext uri="{FF2B5EF4-FFF2-40B4-BE49-F238E27FC236}">
                <a16:creationId xmlns:a16="http://schemas.microsoft.com/office/drawing/2014/main" id="{004C880E-05DB-C843-B13A-F73FED15F55E}"/>
              </a:ext>
            </a:extLst>
          </p:cNvPr>
          <p:cNvSpPr>
            <a:spLocks noGrp="1"/>
          </p:cNvSpPr>
          <p:nvPr>
            <p:ph type="pic" sz="quarter" idx="11" hasCustomPrompt="1"/>
          </p:nvPr>
        </p:nvSpPr>
        <p:spPr>
          <a:xfrm>
            <a:off x="0" y="0"/>
            <a:ext cx="12207240"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2895600" y="685800"/>
            <a:ext cx="6400800" cy="1280160"/>
          </a:xfrm>
        </p:spPr>
        <p:txBody>
          <a:bodyPr anchor="ctr" anchorCtr="0">
            <a:noAutofit/>
          </a:bodyPr>
          <a:lstStyle>
            <a:lvl1pPr algn="ctr">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2895600" y="2265052"/>
            <a:ext cx="6400800" cy="200055"/>
          </a:xfrm>
        </p:spPr>
        <p:txBody>
          <a:bodyPr anchor="ctr" anchorCtr="0">
            <a:spAutoFit/>
          </a:bodyPr>
          <a:lstStyle>
            <a:lvl1pPr marL="0" indent="0" algn="ctr">
              <a:lnSpc>
                <a:spcPct val="100000"/>
              </a:lnSpc>
              <a:buNone/>
              <a:defRPr sz="13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8" name="Aperture">
            <a:extLst>
              <a:ext uri="{FF2B5EF4-FFF2-40B4-BE49-F238E27FC236}">
                <a16:creationId xmlns:a16="http://schemas.microsoft.com/office/drawing/2014/main" id="{D3F5D70B-432F-E947-8A8C-D2EF8B5013A3}"/>
              </a:ext>
              <a:ext uri="{C183D7F6-B498-43B3-948B-1728B52AA6E4}">
                <adec:decorative xmlns:adec="http://schemas.microsoft.com/office/drawing/2017/decorative" val="1"/>
              </a:ext>
            </a:extLst>
          </p:cNvPr>
          <p:cNvSpPr/>
          <p:nvPr userDrawn="1"/>
        </p:nvSpPr>
        <p:spPr>
          <a:xfrm>
            <a:off x="1466088" y="0"/>
            <a:ext cx="9262872" cy="6858000"/>
          </a:xfrm>
          <a:custGeom>
            <a:avLst/>
            <a:gdLst>
              <a:gd name="connsiteX0" fmla="*/ 7426894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426894 w 9262872"/>
              <a:gd name="connsiteY6" fmla="*/ 6858000 h 6858000"/>
              <a:gd name="connsiteX7" fmla="*/ 7446589 w 9262872"/>
              <a:gd name="connsiteY7" fmla="*/ 6842530 h 6858000"/>
              <a:gd name="connsiteX8" fmla="*/ 9057132 w 9262872"/>
              <a:gd name="connsiteY8" fmla="*/ 3429000 h 6858000"/>
              <a:gd name="connsiteX9" fmla="*/ 7446589 w 9262872"/>
              <a:gd name="connsiteY9" fmla="*/ 15471 h 6858000"/>
              <a:gd name="connsiteX10" fmla="*/ 1518203 w 9262872"/>
              <a:gd name="connsiteY10" fmla="*/ 0 h 6858000"/>
              <a:gd name="connsiteX11" fmla="*/ 1835978 w 9262872"/>
              <a:gd name="connsiteY11" fmla="*/ 0 h 6858000"/>
              <a:gd name="connsiteX12" fmla="*/ 1816283 w 9262872"/>
              <a:gd name="connsiteY12" fmla="*/ 15471 h 6858000"/>
              <a:gd name="connsiteX13" fmla="*/ 205740 w 9262872"/>
              <a:gd name="connsiteY13" fmla="*/ 3429000 h 6858000"/>
              <a:gd name="connsiteX14" fmla="*/ 1816283 w 9262872"/>
              <a:gd name="connsiteY14" fmla="*/ 6842530 h 6858000"/>
              <a:gd name="connsiteX15" fmla="*/ 1835978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426894"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426894" y="6858000"/>
                </a:lnTo>
                <a:lnTo>
                  <a:pt x="7446589" y="6842530"/>
                </a:lnTo>
                <a:cubicBezTo>
                  <a:pt x="8430188" y="6031161"/>
                  <a:pt x="9057132" y="4803262"/>
                  <a:pt x="9057132" y="3429000"/>
                </a:cubicBezTo>
                <a:cubicBezTo>
                  <a:pt x="9057132" y="2054738"/>
                  <a:pt x="8430188" y="826840"/>
                  <a:pt x="7446589" y="15471"/>
                </a:cubicBezTo>
                <a:close/>
                <a:moveTo>
                  <a:pt x="1518203" y="0"/>
                </a:moveTo>
                <a:lnTo>
                  <a:pt x="1835978" y="0"/>
                </a:lnTo>
                <a:lnTo>
                  <a:pt x="1816283" y="15471"/>
                </a:lnTo>
                <a:cubicBezTo>
                  <a:pt x="832684" y="826840"/>
                  <a:pt x="205740" y="2054738"/>
                  <a:pt x="205740" y="3429000"/>
                </a:cubicBezTo>
                <a:cubicBezTo>
                  <a:pt x="205740" y="4803262"/>
                  <a:pt x="832684" y="6031161"/>
                  <a:pt x="1816283" y="6842530"/>
                </a:cubicBezTo>
                <a:lnTo>
                  <a:pt x="1835978"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pic>
        <p:nvPicPr>
          <p:cNvPr id="9" name="Picture 3" descr="Publicis Sapient Logo">
            <a:extLst>
              <a:ext uri="{FF2B5EF4-FFF2-40B4-BE49-F238E27FC236}">
                <a16:creationId xmlns:a16="http://schemas.microsoft.com/office/drawing/2014/main" id="{E1ED8175-0127-2F47-8796-C6899DDEA936}"/>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708479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343684"/>
          </a:xfrm>
        </p:spPr>
        <p:txBody>
          <a:bodyPr anchor="t" anchorCtr="0">
            <a:noAutofit/>
          </a:bodyPr>
          <a:lstStyle>
            <a:lvl1pPr algn="l">
              <a:lnSpc>
                <a:spcPct val="130000"/>
              </a:lnSpc>
              <a:defRPr sz="1900" b="1" i="0" spc="50" baseline="0">
                <a:solidFill>
                  <a:schemeClr val="accent1"/>
                </a:solidFill>
                <a:latin typeface="Futura Next DemiBold" panose="020B0602020204020303" pitchFamily="34" charset="77"/>
              </a:defRPr>
            </a:lvl1pPr>
          </a:lstStyle>
          <a:p>
            <a:r>
              <a:rPr lang="en-US" dirty="0"/>
              <a:t>Edit Master title style</a:t>
            </a:r>
          </a:p>
        </p:txBody>
      </p:sp>
      <p:sp>
        <p:nvSpPr>
          <p:cNvPr id="6" name="Text Placeholder 2">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307592"/>
            <a:ext cx="10817352" cy="4352544"/>
          </a:xfrm>
        </p:spPr>
        <p:txBody>
          <a:bodyPr anchor="ctr" anchorCtr="0"/>
          <a:lstStyle>
            <a:lvl1pPr>
              <a:buAutoNum type="arabicPeriod"/>
              <a:defRPr/>
            </a:lvl1pPr>
            <a:lvl3pPr>
              <a:buAutoNum type="arabicPeriod"/>
              <a:defRPr/>
            </a:lvl3pPr>
            <a:lvl4pPr>
              <a:buAutoNum type="arabicPeriod"/>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a:extLst>
              <a:ext uri="{FF2B5EF4-FFF2-40B4-BE49-F238E27FC236}">
                <a16:creationId xmlns:a16="http://schemas.microsoft.com/office/drawing/2014/main" id="{AF600E54-EBEC-644C-8B2B-2FB29174B9FD}"/>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latin typeface="FuturaNext-Medium" panose="020B0602020204020303" pitchFamily="34" charset="77"/>
              </a:rPr>
              <a:pPr algn="r"/>
              <a:t>‹#›</a:t>
            </a:fld>
            <a:endParaRPr lang="en-US" sz="600" b="0" i="0" dirty="0">
              <a:latin typeface="FuturaNext-Medium" panose="020B0602020204020303" pitchFamily="34" charset="77"/>
            </a:endParaRPr>
          </a:p>
        </p:txBody>
      </p:sp>
    </p:spTree>
    <p:extLst>
      <p:ext uri="{BB962C8B-B14F-4D97-AF65-F5344CB8AC3E}">
        <p14:creationId xmlns:p14="http://schemas.microsoft.com/office/powerpoint/2010/main" val="780615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 Full Image">
    <p:spTree>
      <p:nvGrpSpPr>
        <p:cNvPr id="1" name=""/>
        <p:cNvGrpSpPr/>
        <p:nvPr/>
      </p:nvGrpSpPr>
      <p:grpSpPr>
        <a:xfrm>
          <a:off x="0" y="0"/>
          <a:ext cx="0" cy="0"/>
          <a:chOff x="0" y="0"/>
          <a:chExt cx="0" cy="0"/>
        </a:xfrm>
      </p:grpSpPr>
      <p:sp>
        <p:nvSpPr>
          <p:cNvPr id="5" name="Picture Placeholder" descr="Image Placeholder — Drag and Drop your image, choose from your Media library, or select the placeholder to upload an image from your device.">
            <a:extLst>
              <a:ext uri="{FF2B5EF4-FFF2-40B4-BE49-F238E27FC236}">
                <a16:creationId xmlns:a16="http://schemas.microsoft.com/office/drawing/2014/main" id="{A7EB8FB0-B730-6B46-AAE6-977071B06975}"/>
              </a:ext>
            </a:extLst>
          </p:cNvPr>
          <p:cNvSpPr>
            <a:spLocks noGrp="1"/>
          </p:cNvSpPr>
          <p:nvPr>
            <p:ph type="pic" sz="quarter" idx="11" hasCustomPrompt="1"/>
          </p:nvPr>
        </p:nvSpPr>
        <p:spPr>
          <a:xfrm>
            <a:off x="0" y="0"/>
            <a:ext cx="12207240"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343684"/>
          </a:xfrm>
        </p:spPr>
        <p:txBody>
          <a:bodyPr anchor="t" anchorCtr="0">
            <a:noAutofit/>
          </a:bodyPr>
          <a:lstStyle>
            <a:lvl1pPr algn="l">
              <a:lnSpc>
                <a:spcPct val="130000"/>
              </a:lnSpc>
              <a:defRPr sz="1900" b="1" i="0" spc="50" baseline="0">
                <a:solidFill>
                  <a:schemeClr val="accent1"/>
                </a:solidFill>
                <a:latin typeface="Futura Next DemiBold" panose="020B0602020204020303" pitchFamily="34" charset="77"/>
              </a:defRPr>
            </a:lvl1pPr>
          </a:lstStyle>
          <a:p>
            <a:r>
              <a:rPr lang="en-US" dirty="0"/>
              <a:t>Edit Master title style</a:t>
            </a:r>
          </a:p>
        </p:txBody>
      </p:sp>
      <p:sp>
        <p:nvSpPr>
          <p:cNvPr id="6" name="Text Placeholder 2">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307592"/>
            <a:ext cx="10817352" cy="4352544"/>
          </a:xfrm>
        </p:spPr>
        <p:txBody>
          <a:bodyPr anchor="ctr" anchorCtr="0"/>
          <a:lstStyle>
            <a:lvl1pPr>
              <a:buAutoNum type="arabicPeriod"/>
              <a:defRPr>
                <a:solidFill>
                  <a:schemeClr val="bg1"/>
                </a:solidFill>
              </a:defRPr>
            </a:lvl1pPr>
            <a:lvl2pPr>
              <a:defRPr>
                <a:solidFill>
                  <a:schemeClr val="bg1"/>
                </a:solidFill>
              </a:defRPr>
            </a:lvl2pPr>
            <a:lvl3pPr>
              <a:buAutoNum type="arabicPeriod"/>
              <a:defRPr>
                <a:solidFill>
                  <a:schemeClr val="bg1"/>
                </a:solidFill>
              </a:defRPr>
            </a:lvl3pPr>
            <a:lvl4pPr>
              <a:buAutoNum type="arabicPeriod"/>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a:extLst>
              <a:ext uri="{FF2B5EF4-FFF2-40B4-BE49-F238E27FC236}">
                <a16:creationId xmlns:a16="http://schemas.microsoft.com/office/drawing/2014/main" id="{1E3F254D-1233-9C4B-A978-627C34A8FDFE}"/>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2209603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4690872" cy="343684"/>
          </a:xfrm>
        </p:spPr>
        <p:txBody>
          <a:bodyPr anchor="t" anchorCtr="0">
            <a:noAutofit/>
          </a:bodyPr>
          <a:lstStyle>
            <a:lvl1pPr algn="l">
              <a:lnSpc>
                <a:spcPct val="130000"/>
              </a:lnSpc>
              <a:defRPr sz="1900" b="1" i="0" spc="50" baseline="0">
                <a:solidFill>
                  <a:schemeClr val="accent1"/>
                </a:solidFill>
                <a:latin typeface="Futura Next DemiBold" panose="020B0602020204020303" pitchFamily="34" charset="77"/>
              </a:defRPr>
            </a:lvl1pPr>
          </a:lstStyle>
          <a:p>
            <a:r>
              <a:rPr lang="en-US" dirty="0"/>
              <a:t>Edit Master title style</a:t>
            </a:r>
          </a:p>
        </p:txBody>
      </p:sp>
      <p:sp>
        <p:nvSpPr>
          <p:cNvPr id="6" name="Text Placeholder 2">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307592"/>
            <a:ext cx="4690872" cy="4352544"/>
          </a:xfrm>
        </p:spPr>
        <p:txBody>
          <a:bodyPr anchor="ctr" anchorCtr="0"/>
          <a:lstStyle>
            <a:lvl1pPr>
              <a:buAutoNum type="arabicPeriod"/>
              <a:defRPr/>
            </a:lvl1pPr>
            <a:lvl3pPr>
              <a:buAutoNum type="arabicPeriod"/>
              <a:defRPr/>
            </a:lvl3pPr>
            <a:lvl4pPr>
              <a:buAutoNum type="arabicPeriod"/>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icture Placeholder" descr="Image Placeholder — Drag and Drop your image, choose from your Media library, or select the placeholder to upload an image from your device.">
            <a:extLst>
              <a:ext uri="{FF2B5EF4-FFF2-40B4-BE49-F238E27FC236}">
                <a16:creationId xmlns:a16="http://schemas.microsoft.com/office/drawing/2014/main" id="{9AF324A3-A62A-6C4A-AD2B-3849FA3C2F7D}"/>
              </a:ext>
            </a:extLst>
          </p:cNvPr>
          <p:cNvSpPr>
            <a:spLocks noGrp="1"/>
          </p:cNvSpPr>
          <p:nvPr>
            <p:ph type="pic" sz="quarter" idx="14" hasCustomPrompt="1"/>
          </p:nvPr>
        </p:nvSpPr>
        <p:spPr>
          <a:xfrm>
            <a:off x="5867400" y="0"/>
            <a:ext cx="6324600" cy="6858000"/>
          </a:xfrm>
          <a:custGeom>
            <a:avLst/>
            <a:gdLst>
              <a:gd name="connsiteX0" fmla="*/ 516790 w 6324600"/>
              <a:gd name="connsiteY0" fmla="*/ 0 h 6858000"/>
              <a:gd name="connsiteX1" fmla="*/ 6324600 w 6324600"/>
              <a:gd name="connsiteY1" fmla="*/ 0 h 6858000"/>
              <a:gd name="connsiteX2" fmla="*/ 6324600 w 6324600"/>
              <a:gd name="connsiteY2" fmla="*/ 6858000 h 6858000"/>
              <a:gd name="connsiteX3" fmla="*/ 516790 w 6324600"/>
              <a:gd name="connsiteY3" fmla="*/ 6858000 h 6858000"/>
              <a:gd name="connsiteX4" fmla="*/ 364310 w 6324600"/>
              <a:gd name="connsiteY4" fmla="*/ 6321024 h 6858000"/>
              <a:gd name="connsiteX5" fmla="*/ 0 w 6324600"/>
              <a:gd name="connsiteY5" fmla="*/ 3429000 h 6858000"/>
              <a:gd name="connsiteX6" fmla="*/ 364311 w 6324600"/>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4600" h="6858000">
                <a:moveTo>
                  <a:pt x="516790" y="0"/>
                </a:moveTo>
                <a:lnTo>
                  <a:pt x="6324600" y="0"/>
                </a:lnTo>
                <a:lnTo>
                  <a:pt x="6324600"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Next-Medium" panose="020B0602020204020303" pitchFamily="34" charset="77"/>
                <a:cs typeface="Arial" panose="020B0604020202020204" pitchFamily="34" charset="0"/>
              </a:defRPr>
            </a:lvl1pPr>
          </a:lstStyle>
          <a:p>
            <a:r>
              <a:rPr lang="en-US" dirty="0"/>
              <a:t>Drag and drop image or select icon to add</a:t>
            </a:r>
          </a:p>
        </p:txBody>
      </p:sp>
      <p:sp>
        <p:nvSpPr>
          <p:cNvPr id="7" name="Slide Number">
            <a:extLst>
              <a:ext uri="{FF2B5EF4-FFF2-40B4-BE49-F238E27FC236}">
                <a16:creationId xmlns:a16="http://schemas.microsoft.com/office/drawing/2014/main" id="{EE0DB684-19BD-C745-BF21-9EA3998D095F}"/>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843810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5" Type="http://schemas.openxmlformats.org/officeDocument/2006/relationships/theme" Target="../theme/theme2.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1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19" Type="http://schemas.openxmlformats.org/officeDocument/2006/relationships/theme" Target="../theme/theme7.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42.xml"/><Relationship Id="rId2" Type="http://schemas.openxmlformats.org/officeDocument/2006/relationships/slideLayout" Target="../slideLayouts/slideLayout41.xml"/><Relationship Id="rId1" Type="http://schemas.openxmlformats.org/officeDocument/2006/relationships/slideLayout" Target="../slideLayouts/slideLayout40.xml"/><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theme" Target="../theme/theme9.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dirty="0"/>
              <a:t>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D1B4FED0-E9AE-EB45-B8EA-D99C685DB8A7}"/>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227418649"/>
      </p:ext>
    </p:extLst>
  </p:cSld>
  <p:clrMap bg1="lt1" tx1="dk1" bg2="lt2" tx2="dk2" accent1="accent1" accent2="accent2" accent3="accent3" accent4="accent4" accent5="accent5" accent6="accent6" hlink="hlink" folHlink="folHlink"/>
  <p:sldLayoutIdLst>
    <p:sldLayoutId id="2147483651" r:id="rId1"/>
    <p:sldLayoutId id="2147483652" r:id="rId2"/>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0" indent="0" algn="l" defTabSz="914400" rtl="0" eaLnBrk="1" latinLnBrk="0" hangingPunct="1">
        <a:lnSpc>
          <a:spcPct val="130000"/>
        </a:lnSpc>
        <a:spcBef>
          <a:spcPts val="1000"/>
        </a:spcBef>
        <a:buFontTx/>
        <a:buNone/>
        <a:defRPr sz="18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208">
          <p15:clr>
            <a:srgbClr val="F26B43"/>
          </p15:clr>
        </p15:guide>
        <p15:guide id="11" pos="2520">
          <p15:clr>
            <a:srgbClr val="F26B43"/>
          </p15:clr>
        </p15:guide>
        <p15:guide id="12" pos="2784">
          <p15:clr>
            <a:srgbClr val="F26B43"/>
          </p15:clr>
        </p15:guide>
        <p15:guide id="13" pos="3120">
          <p15:clr>
            <a:srgbClr val="F26B43"/>
          </p15:clr>
        </p15:guide>
        <p15:guide id="14" pos="3384">
          <p15:clr>
            <a:srgbClr val="F26B43"/>
          </p15:clr>
        </p15:guide>
        <p15:guide id="15" pos="3696">
          <p15:clr>
            <a:srgbClr val="F26B43"/>
          </p15:clr>
        </p15:guide>
        <p15:guide id="16" pos="3960">
          <p15:clr>
            <a:srgbClr val="F26B43"/>
          </p15:clr>
        </p15:guide>
        <p15:guide id="17" pos="4296">
          <p15:clr>
            <a:srgbClr val="F26B43"/>
          </p15:clr>
        </p15:guide>
        <p15:guide id="18" pos="4560">
          <p15:clr>
            <a:srgbClr val="F26B43"/>
          </p15:clr>
        </p15:guide>
        <p15:guide id="19" pos="4872">
          <p15:clr>
            <a:srgbClr val="F26B43"/>
          </p15:clr>
        </p15:guide>
        <p15:guide id="20" pos="5136">
          <p15:clr>
            <a:srgbClr val="F26B43"/>
          </p15:clr>
        </p15:guide>
        <p15:guide id="21" pos="5472">
          <p15:clr>
            <a:srgbClr val="F26B43"/>
          </p15:clr>
        </p15:guide>
        <p15:guide id="22" pos="5736">
          <p15:clr>
            <a:srgbClr val="F26B43"/>
          </p15:clr>
        </p15:guide>
        <p15:guide id="23" pos="6072">
          <p15:clr>
            <a:srgbClr val="F26B43"/>
          </p15:clr>
        </p15:guide>
        <p15:guide id="24" pos="6312">
          <p15:clr>
            <a:srgbClr val="F26B43"/>
          </p15:clr>
        </p15:guide>
        <p15:guide id="25" pos="6648">
          <p15:clr>
            <a:srgbClr val="F26B43"/>
          </p15:clr>
        </p15:guide>
        <p15:guide id="26" pos="6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dirty="0"/>
              <a:t>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5B26F31D-E842-F94E-B01A-672580FAE96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5159075"/>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7" r:id="rId3"/>
    <p:sldLayoutId id="2147483658" r:id="rId4"/>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0" indent="0" algn="l" defTabSz="914400" rtl="0" eaLnBrk="1" latinLnBrk="0" hangingPunct="1">
        <a:lnSpc>
          <a:spcPct val="130000"/>
        </a:lnSpc>
        <a:spcBef>
          <a:spcPts val="1000"/>
        </a:spcBef>
        <a:buFontTx/>
        <a:buNone/>
        <a:defRPr sz="18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208">
          <p15:clr>
            <a:srgbClr val="F26B43"/>
          </p15:clr>
        </p15:guide>
        <p15:guide id="11" pos="2520">
          <p15:clr>
            <a:srgbClr val="F26B43"/>
          </p15:clr>
        </p15:guide>
        <p15:guide id="12" pos="2784">
          <p15:clr>
            <a:srgbClr val="F26B43"/>
          </p15:clr>
        </p15:guide>
        <p15:guide id="13" pos="3120">
          <p15:clr>
            <a:srgbClr val="F26B43"/>
          </p15:clr>
        </p15:guide>
        <p15:guide id="14" pos="3384">
          <p15:clr>
            <a:srgbClr val="F26B43"/>
          </p15:clr>
        </p15:guide>
        <p15:guide id="15" pos="3696">
          <p15:clr>
            <a:srgbClr val="F26B43"/>
          </p15:clr>
        </p15:guide>
        <p15:guide id="16" pos="3960">
          <p15:clr>
            <a:srgbClr val="F26B43"/>
          </p15:clr>
        </p15:guide>
        <p15:guide id="17" pos="4296">
          <p15:clr>
            <a:srgbClr val="F26B43"/>
          </p15:clr>
        </p15:guide>
        <p15:guide id="18" pos="4560">
          <p15:clr>
            <a:srgbClr val="F26B43"/>
          </p15:clr>
        </p15:guide>
        <p15:guide id="19" pos="4872">
          <p15:clr>
            <a:srgbClr val="F26B43"/>
          </p15:clr>
        </p15:guide>
        <p15:guide id="20" pos="5136">
          <p15:clr>
            <a:srgbClr val="F26B43"/>
          </p15:clr>
        </p15:guide>
        <p15:guide id="21" pos="5472">
          <p15:clr>
            <a:srgbClr val="F26B43"/>
          </p15:clr>
        </p15:guide>
        <p15:guide id="22" pos="5736">
          <p15:clr>
            <a:srgbClr val="F26B43"/>
          </p15:clr>
        </p15:guide>
        <p15:guide id="23" pos="6072">
          <p15:clr>
            <a:srgbClr val="F26B43"/>
          </p15:clr>
        </p15:guide>
        <p15:guide id="24" pos="6312">
          <p15:clr>
            <a:srgbClr val="F26B43"/>
          </p15:clr>
        </p15:guide>
        <p15:guide id="25" pos="6648">
          <p15:clr>
            <a:srgbClr val="F26B43"/>
          </p15:clr>
        </p15:guide>
        <p15:guide id="26" pos="6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F956D247-3C63-4B4D-9D8E-FC3B25350A4A}"/>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3897208"/>
      </p:ext>
    </p:extLst>
  </p:cSld>
  <p:clrMap bg1="lt1" tx1="dk1" bg2="lt2" tx2="dk2" accent1="accent1" accent2="accent2" accent3="accent3" accent4="accent4" accent5="accent5" accent6="accent6" hlink="hlink" folHlink="folHlink"/>
  <p:sldLayoutIdLst>
    <p:sldLayoutId id="2147483660" r:id="rId1"/>
    <p:sldLayoutId id="2147483671" r:id="rId2"/>
    <p:sldLayoutId id="2147483672"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0" indent="-342900" algn="l" defTabSz="914400" rtl="0" eaLnBrk="1" latinLnBrk="0" hangingPunct="1">
        <a:lnSpc>
          <a:spcPct val="170000"/>
        </a:lnSpc>
        <a:spcBef>
          <a:spcPts val="0"/>
        </a:spcBef>
        <a:buFont typeface="+mj-lt"/>
        <a:buAutoNum type="arabicPeriod"/>
        <a:defRPr sz="1800" b="0" i="0" kern="1200">
          <a:solidFill>
            <a:schemeClr val="tx1"/>
          </a:solidFill>
          <a:latin typeface="Futura Next Book" panose="020B0502020204020303" pitchFamily="34" charset="77"/>
          <a:ea typeface="+mn-ea"/>
          <a:cs typeface="+mn-cs"/>
        </a:defRPr>
      </a:lvl1pPr>
      <a:lvl2pPr marL="690563" indent="-342900" algn="l" defTabSz="914400" rtl="0" eaLnBrk="1" latinLnBrk="0" hangingPunct="1">
        <a:lnSpc>
          <a:spcPct val="1700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2pPr>
      <a:lvl3pPr marL="1031875" indent="-341313" algn="l" defTabSz="914400" rtl="0" eaLnBrk="1" latinLnBrk="0" hangingPunct="1">
        <a:lnSpc>
          <a:spcPct val="1700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3pPr>
      <a:lvl4pPr marL="1373188" indent="-341313" algn="l" defTabSz="914400" rtl="0" eaLnBrk="1" latinLnBrk="0" hangingPunct="1">
        <a:lnSpc>
          <a:spcPct val="1700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4pPr>
      <a:lvl5pPr marL="1714500" indent="-341313" algn="l" defTabSz="914400" rtl="0" eaLnBrk="1" latinLnBrk="0" hangingPunct="1">
        <a:lnSpc>
          <a:spcPct val="1700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userDrawn="1">
          <p15:clr>
            <a:srgbClr val="F26B43"/>
          </p15:clr>
        </p15:guide>
        <p15:guide id="2" pos="432" userDrawn="1">
          <p15:clr>
            <a:srgbClr val="F26B43"/>
          </p15:clr>
        </p15:guide>
        <p15:guide id="3" pos="7248" userDrawn="1">
          <p15:clr>
            <a:srgbClr val="F26B43"/>
          </p15:clr>
        </p15:guide>
        <p15:guide id="4" pos="768" userDrawn="1">
          <p15:clr>
            <a:srgbClr val="F26B43"/>
          </p15:clr>
        </p15:guide>
        <p15:guide id="5" pos="1008" userDrawn="1">
          <p15:clr>
            <a:srgbClr val="F26B43"/>
          </p15:clr>
        </p15:guide>
        <p15:guide id="6" pos="1368" userDrawn="1">
          <p15:clr>
            <a:srgbClr val="F26B43"/>
          </p15:clr>
        </p15:guide>
        <p15:guide id="7" pos="1608" userDrawn="1">
          <p15:clr>
            <a:srgbClr val="F26B43"/>
          </p15:clr>
        </p15:guide>
        <p15:guide id="8" pos="1944" userDrawn="1">
          <p15:clr>
            <a:srgbClr val="F26B43"/>
          </p15:clr>
        </p15:guide>
        <p15:guide id="9" pos="2184" userDrawn="1">
          <p15:clr>
            <a:srgbClr val="F26B43"/>
          </p15:clr>
        </p15:guide>
        <p15:guide id="10" pos="2544" userDrawn="1">
          <p15:clr>
            <a:srgbClr val="F26B43"/>
          </p15:clr>
        </p15:guide>
        <p15:guide id="11" pos="2784" userDrawn="1">
          <p15:clr>
            <a:srgbClr val="F26B43"/>
          </p15:clr>
        </p15:guide>
        <p15:guide id="12" pos="3120" userDrawn="1">
          <p15:clr>
            <a:srgbClr val="F26B43"/>
          </p15:clr>
        </p15:guide>
        <p15:guide id="13" pos="3360" userDrawn="1">
          <p15:clr>
            <a:srgbClr val="F26B43"/>
          </p15:clr>
        </p15:guide>
        <p15:guide id="14" pos="3720" userDrawn="1">
          <p15:clr>
            <a:srgbClr val="F26B43"/>
          </p15:clr>
        </p15:guide>
        <p15:guide id="15" pos="3960" userDrawn="1">
          <p15:clr>
            <a:srgbClr val="F26B43"/>
          </p15:clr>
        </p15:guide>
        <p15:guide id="16" pos="4320" userDrawn="1">
          <p15:clr>
            <a:srgbClr val="F26B43"/>
          </p15:clr>
        </p15:guide>
        <p15:guide id="17" pos="4560" userDrawn="1">
          <p15:clr>
            <a:srgbClr val="F26B43"/>
          </p15:clr>
        </p15:guide>
        <p15:guide id="18" pos="4896" userDrawn="1">
          <p15:clr>
            <a:srgbClr val="F26B43"/>
          </p15:clr>
        </p15:guide>
        <p15:guide id="19" pos="5136" userDrawn="1">
          <p15:clr>
            <a:srgbClr val="F26B43"/>
          </p15:clr>
        </p15:guide>
        <p15:guide id="20" pos="5496" userDrawn="1">
          <p15:clr>
            <a:srgbClr val="F26B43"/>
          </p15:clr>
        </p15:guide>
        <p15:guide id="21" pos="5736" userDrawn="1">
          <p15:clr>
            <a:srgbClr val="F26B43"/>
          </p15:clr>
        </p15:guide>
        <p15:guide id="22" pos="6072" userDrawn="1">
          <p15:clr>
            <a:srgbClr val="F26B43"/>
          </p15:clr>
        </p15:guide>
        <p15:guide id="23" pos="6312" userDrawn="1">
          <p15:clr>
            <a:srgbClr val="F26B43"/>
          </p15:clr>
        </p15:guide>
        <p15:guide id="24" pos="6672" userDrawn="1">
          <p15:clr>
            <a:srgbClr val="F26B43"/>
          </p15:clr>
        </p15:guide>
        <p15:guide id="25" pos="6912" userDrawn="1">
          <p15:clr>
            <a:srgbClr val="F26B43"/>
          </p15:clr>
        </p15:guide>
        <p15:guide id="26" orient="horz" pos="388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DE71633F-89C2-D443-A783-E6D80E402F40}"/>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90754725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6"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342900" indent="-342900" algn="l" defTabSz="914400" rtl="0" eaLnBrk="1" latinLnBrk="0" hangingPunct="1">
        <a:lnSpc>
          <a:spcPct val="1300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4" name="Slide Number Placeholder 3">
            <a:extLst>
              <a:ext uri="{FF2B5EF4-FFF2-40B4-BE49-F238E27FC236}">
                <a16:creationId xmlns:a16="http://schemas.microsoft.com/office/drawing/2014/main" id="{B9E9B580-C7EC-734A-A84D-D97940BC18C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551182555"/>
      </p:ext>
    </p:extLst>
  </p:cSld>
  <p:clrMap bg1="lt1" tx1="dk1" bg2="lt2" tx2="dk2" accent1="accent1" accent2="accent2" accent3="accent3" accent4="accent4" accent5="accent5" accent6="accent6" hlink="hlink" folHlink="folHlink"/>
  <p:sldLayoutIdLst>
    <p:sldLayoutId id="2147483731" r:id="rId1"/>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mj-lt"/>
          <a:ea typeface="+mj-ea"/>
          <a:cs typeface="+mj-cs"/>
        </a:defRPr>
      </a:lvl1pPr>
    </p:titleStyle>
    <p:bodyStyle>
      <a:lvl1pPr marL="0" indent="0" algn="l" defTabSz="914400" rtl="0" eaLnBrk="1" latinLnBrk="0" hangingPunct="1">
        <a:lnSpc>
          <a:spcPct val="130000"/>
        </a:lnSpc>
        <a:spcBef>
          <a:spcPts val="0"/>
        </a:spcBef>
        <a:buFontTx/>
        <a:buNone/>
        <a:defRPr sz="1800" kern="1200">
          <a:solidFill>
            <a:schemeClr val="tx1"/>
          </a:solidFill>
          <a:latin typeface="+mn-lt"/>
          <a:ea typeface="+mn-ea"/>
          <a:cs typeface="+mn-cs"/>
        </a:defRPr>
      </a:lvl1pPr>
      <a:lvl2pPr marL="690563" indent="-342900"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61A8965C-3ACE-0E4F-B84D-EFEBB77BE1BD}"/>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48973778"/>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725" r:id="rId3"/>
    <p:sldLayoutId id="2147483726" r:id="rId4"/>
    <p:sldLayoutId id="2147483722" r:id="rId5"/>
    <p:sldLayoutId id="2147483723" r:id="rId6"/>
    <p:sldLayoutId id="2147483719" r:id="rId7"/>
    <p:sldLayoutId id="2147483720" r:id="rId8"/>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342900" indent="-342900" algn="l" defTabSz="914400" rtl="0" eaLnBrk="1" latinLnBrk="0" hangingPunct="1">
        <a:lnSpc>
          <a:spcPct val="1300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BBAB617C-A7C6-DE47-AB0D-FADBA2CA125B}"/>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3539961"/>
      </p:ext>
    </p:extLst>
  </p:cSld>
  <p:clrMap bg1="lt1" tx1="dk1" bg2="lt2" tx2="dk2" accent1="accent1" accent2="accent2" accent3="accent3" accent4="accent4" accent5="accent5" accent6="accent6" hlink="hlink" folHlink="folHlink"/>
  <p:sldLayoutIdLst>
    <p:sldLayoutId id="2147483692" r:id="rId1"/>
    <p:sldLayoutId id="2147483700" r:id="rId2"/>
    <p:sldLayoutId id="2147483717" r:id="rId3"/>
    <p:sldLayoutId id="2147483733" r:id="rId4"/>
    <p:sldLayoutId id="2147483702" r:id="rId5"/>
    <p:sldLayoutId id="2147483718" r:id="rId6"/>
    <p:sldLayoutId id="2147483701" r:id="rId7"/>
    <p:sldLayoutId id="2147483708" r:id="rId8"/>
    <p:sldLayoutId id="2147483706" r:id="rId9"/>
    <p:sldLayoutId id="2147483703" r:id="rId10"/>
    <p:sldLayoutId id="2147483728" r:id="rId11"/>
    <p:sldLayoutId id="2147483740" r:id="rId12"/>
    <p:sldLayoutId id="2147483704" r:id="rId13"/>
    <p:sldLayoutId id="2147483738" r:id="rId14"/>
    <p:sldLayoutId id="2147483739" r:id="rId15"/>
    <p:sldLayoutId id="2147483736" r:id="rId16"/>
    <p:sldLayoutId id="2147483734" r:id="rId17"/>
    <p:sldLayoutId id="2147483709" r:id="rId18"/>
  </p:sldLayoutIdLst>
  <p:hf hdr="0" ftr="0" dt="0"/>
  <p:txStyles>
    <p:titleStyle>
      <a:lvl1pPr algn="l" defTabSz="914400" rtl="0" eaLnBrk="1" latinLnBrk="0" hangingPunct="1">
        <a:lnSpc>
          <a:spcPct val="11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0" indent="0" algn="l" defTabSz="914400" rtl="0" eaLnBrk="1" latinLnBrk="0" hangingPunct="1">
        <a:lnSpc>
          <a:spcPct val="130000"/>
        </a:lnSpc>
        <a:spcBef>
          <a:spcPts val="0"/>
        </a:spcBef>
        <a:buFontTx/>
        <a:buNone/>
        <a:defRPr sz="1800" kern="1200">
          <a:solidFill>
            <a:schemeClr val="tx1"/>
          </a:solidFill>
          <a:latin typeface="+mn-lt"/>
          <a:ea typeface="+mn-ea"/>
          <a:cs typeface="+mn-cs"/>
        </a:defRPr>
      </a:lvl1pPr>
      <a:lvl2pPr marL="171450" indent="-165100" algn="l" defTabSz="914400" rtl="0" eaLnBrk="1" latinLnBrk="0" hangingPunct="1">
        <a:lnSpc>
          <a:spcPct val="130000"/>
        </a:lnSpc>
        <a:spcBef>
          <a:spcPts val="0"/>
        </a:spcBef>
        <a:buFont typeface="Arial" panose="020B0604020202020204" pitchFamily="34" charset="0"/>
        <a:buChar char="•"/>
        <a:tabLst/>
        <a:defRPr sz="1800" kern="1200">
          <a:solidFill>
            <a:schemeClr val="tx1"/>
          </a:solidFill>
          <a:latin typeface="+mn-lt"/>
          <a:ea typeface="+mn-ea"/>
          <a:cs typeface="+mn-cs"/>
        </a:defRPr>
      </a:lvl2pPr>
      <a:lvl3pPr marL="342900" indent="-171450" algn="l" defTabSz="914400" rtl="0" eaLnBrk="1" latinLnBrk="0" hangingPunct="1">
        <a:lnSpc>
          <a:spcPct val="130000"/>
        </a:lnSpc>
        <a:spcBef>
          <a:spcPts val="0"/>
        </a:spcBef>
        <a:buFont typeface="Arial" panose="020B0604020202020204" pitchFamily="34" charset="0"/>
        <a:buChar char="•"/>
        <a:tabLst/>
        <a:defRPr sz="1800" kern="1200">
          <a:solidFill>
            <a:schemeClr val="tx1"/>
          </a:solidFill>
          <a:latin typeface="+mn-lt"/>
          <a:ea typeface="+mn-ea"/>
          <a:cs typeface="+mn-cs"/>
        </a:defRPr>
      </a:lvl3pPr>
      <a:lvl4pPr marL="514350" indent="-171450" algn="l" defTabSz="914400" rtl="0" eaLnBrk="1" latinLnBrk="0" hangingPunct="1">
        <a:lnSpc>
          <a:spcPct val="130000"/>
        </a:lnSpc>
        <a:spcBef>
          <a:spcPts val="0"/>
        </a:spcBef>
        <a:buFont typeface="Arial" panose="020B0604020202020204" pitchFamily="34" charset="0"/>
        <a:buChar char="•"/>
        <a:tabLst/>
        <a:defRPr sz="1800" kern="1200">
          <a:solidFill>
            <a:schemeClr val="tx1"/>
          </a:solidFill>
          <a:latin typeface="+mn-lt"/>
          <a:ea typeface="+mn-ea"/>
          <a:cs typeface="+mn-cs"/>
        </a:defRPr>
      </a:lvl4pPr>
      <a:lvl5pPr marL="685800" indent="-171450" algn="l" defTabSz="914400" rtl="0" eaLnBrk="1" latinLnBrk="0" hangingPunct="1">
        <a:lnSpc>
          <a:spcPct val="130000"/>
        </a:lnSpc>
        <a:spcBef>
          <a:spcPts val="0"/>
        </a:spcBef>
        <a:buFont typeface="Arial" panose="020B0604020202020204" pitchFamily="34" charset="0"/>
        <a:buChar char="•"/>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26" orient="horz" pos="3888">
          <p15:clr>
            <a:srgbClr val="F26B43"/>
          </p15:clr>
        </p15:guide>
        <p15:guide id="27" pos="7248" userDrawn="1">
          <p15:clr>
            <a:srgbClr val="F26B43"/>
          </p15:clr>
        </p15:guide>
        <p15:guide id="28" orient="horz" pos="2160" userDrawn="1">
          <p15:clr>
            <a:srgbClr val="F26B43"/>
          </p15:clr>
        </p15:guide>
        <p15:guide id="29" pos="3840" userDrawn="1">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87805E49-DA53-814D-A542-A53F9A98FD7E}"/>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53533202"/>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35"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7/5/2023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990711419"/>
      </p:ext>
    </p:extLst>
  </p:cSld>
  <p:clrMap bg1="dk1" tx1="lt1" bg2="dk2" tx2="lt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4.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2.png"/><Relationship Id="rId1" Type="http://schemas.openxmlformats.org/officeDocument/2006/relationships/slideLayout" Target="../slideLayouts/slideLayout3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32.xml"/><Relationship Id="rId4" Type="http://schemas.openxmlformats.org/officeDocument/2006/relationships/image" Target="../media/image13.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png"/><Relationship Id="rId7"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3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3.png"/><Relationship Id="rId7" Type="http://schemas.openxmlformats.org/officeDocument/2006/relationships/diagramColors" Target="../diagrams/colors3.xml"/><Relationship Id="rId2" Type="http://schemas.openxmlformats.org/officeDocument/2006/relationships/notesSlide" Target="../notesSlides/notesSlide6.xml"/><Relationship Id="rId1" Type="http://schemas.openxmlformats.org/officeDocument/2006/relationships/slideLayout" Target="../slideLayouts/slideLayout3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3.png"/><Relationship Id="rId7" Type="http://schemas.openxmlformats.org/officeDocument/2006/relationships/diagramColors" Target="../diagrams/colors4.xml"/><Relationship Id="rId2" Type="http://schemas.openxmlformats.org/officeDocument/2006/relationships/notesSlide" Target="../notesSlides/notesSlide7.xml"/><Relationship Id="rId1" Type="http://schemas.openxmlformats.org/officeDocument/2006/relationships/slideLayout" Target="../slideLayouts/slideLayout3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3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1.png"/><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D6C73CB-BAE1-354B-A49C-40C1B085365B}"/>
              </a:ext>
            </a:extLst>
          </p:cNvPr>
          <p:cNvSpPr>
            <a:spLocks noGrp="1"/>
          </p:cNvSpPr>
          <p:nvPr>
            <p:ph type="ctrTitle"/>
          </p:nvPr>
        </p:nvSpPr>
        <p:spPr>
          <a:xfrm>
            <a:off x="952500" y="1210564"/>
            <a:ext cx="8951976" cy="1280160"/>
          </a:xfrm>
        </p:spPr>
        <p:txBody>
          <a:bodyPr/>
          <a:lstStyle/>
          <a:p>
            <a:r>
              <a:rPr lang="en-US" sz="7200" dirty="0"/>
              <a:t>Ticket handling using Java</a:t>
            </a:r>
          </a:p>
        </p:txBody>
      </p:sp>
      <p:sp>
        <p:nvSpPr>
          <p:cNvPr id="5" name="Subtitle 2">
            <a:extLst>
              <a:ext uri="{FF2B5EF4-FFF2-40B4-BE49-F238E27FC236}">
                <a16:creationId xmlns:a16="http://schemas.microsoft.com/office/drawing/2014/main" id="{0B3FFB2D-1E5F-2F4C-8C8E-5934DD52715F}"/>
              </a:ext>
            </a:extLst>
          </p:cNvPr>
          <p:cNvSpPr>
            <a:spLocks noGrp="1"/>
          </p:cNvSpPr>
          <p:nvPr>
            <p:ph type="subTitle" idx="1"/>
          </p:nvPr>
        </p:nvSpPr>
        <p:spPr/>
        <p:txBody>
          <a:bodyPr/>
          <a:lstStyle/>
          <a:p>
            <a:r>
              <a:rPr lang="en-US" dirty="0"/>
              <a:t>July 6, 2023</a:t>
            </a:r>
          </a:p>
        </p:txBody>
      </p:sp>
      <p:sp>
        <p:nvSpPr>
          <p:cNvPr id="2" name="TextBox 1">
            <a:extLst>
              <a:ext uri="{FF2B5EF4-FFF2-40B4-BE49-F238E27FC236}">
                <a16:creationId xmlns:a16="http://schemas.microsoft.com/office/drawing/2014/main" id="{862DA24D-B596-A729-BF9E-A0F79972B254}"/>
              </a:ext>
            </a:extLst>
          </p:cNvPr>
          <p:cNvSpPr txBox="1"/>
          <p:nvPr/>
        </p:nvSpPr>
        <p:spPr>
          <a:xfrm>
            <a:off x="7497826" y="5108827"/>
            <a:ext cx="4813300" cy="1077218"/>
          </a:xfrm>
          <a:prstGeom prst="rect">
            <a:avLst/>
          </a:prstGeom>
          <a:noFill/>
        </p:spPr>
        <p:txBody>
          <a:bodyPr wrap="square" rtlCol="0">
            <a:spAutoFit/>
          </a:bodyPr>
          <a:lstStyle/>
          <a:p>
            <a:r>
              <a:rPr lang="en-US" sz="3200" dirty="0"/>
              <a:t>By, </a:t>
            </a:r>
          </a:p>
          <a:p>
            <a:r>
              <a:rPr lang="en-US" sz="3200" dirty="0"/>
              <a:t>Santosh  S Gumaste</a:t>
            </a:r>
          </a:p>
        </p:txBody>
      </p:sp>
    </p:spTree>
    <p:extLst>
      <p:ext uri="{BB962C8B-B14F-4D97-AF65-F5344CB8AC3E}">
        <p14:creationId xmlns:p14="http://schemas.microsoft.com/office/powerpoint/2010/main" val="868435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E6557DF-A89A-013E-EB8F-C44E6BB3AAF5}"/>
              </a:ext>
            </a:extLst>
          </p:cNvPr>
          <p:cNvSpPr txBox="1"/>
          <p:nvPr/>
        </p:nvSpPr>
        <p:spPr>
          <a:xfrm>
            <a:off x="647700" y="635000"/>
            <a:ext cx="10439400" cy="3539430"/>
          </a:xfrm>
          <a:prstGeom prst="rect">
            <a:avLst/>
          </a:prstGeom>
          <a:noFill/>
        </p:spPr>
        <p:txBody>
          <a:bodyPr wrap="square" rtlCol="0">
            <a:spAutoFit/>
          </a:bodyPr>
          <a:lstStyle/>
          <a:p>
            <a:r>
              <a:rPr lang="en-US" sz="3200" dirty="0">
                <a:solidFill>
                  <a:schemeClr val="accent1"/>
                </a:solidFill>
              </a:rPr>
              <a:t>Functional Requirement 3</a:t>
            </a:r>
            <a:r>
              <a:rPr lang="en-US" sz="3200" dirty="0"/>
              <a:t>: </a:t>
            </a:r>
            <a:r>
              <a:rPr lang="en-US" sz="2400" dirty="0"/>
              <a:t>At the end of processing all tickets, the detailed summary of the tickets should be sent to the line manager, via e-mail</a:t>
            </a:r>
          </a:p>
          <a:p>
            <a:endParaRPr lang="en-US" sz="3200" dirty="0"/>
          </a:p>
          <a:p>
            <a:endParaRPr lang="en-US" sz="3200" dirty="0"/>
          </a:p>
          <a:p>
            <a:endParaRPr lang="en-US" sz="3200" dirty="0"/>
          </a:p>
          <a:p>
            <a:endParaRPr lang="en-US" sz="2400" dirty="0"/>
          </a:p>
          <a:p>
            <a:endParaRPr lang="en-US" sz="2400" dirty="0"/>
          </a:p>
        </p:txBody>
      </p:sp>
      <p:pic>
        <p:nvPicPr>
          <p:cNvPr id="3" name="Picture 2">
            <a:extLst>
              <a:ext uri="{FF2B5EF4-FFF2-40B4-BE49-F238E27FC236}">
                <a16:creationId xmlns:a16="http://schemas.microsoft.com/office/drawing/2014/main" id="{5F9FA219-8300-8476-4339-E0BE644500CB}"/>
              </a:ext>
            </a:extLst>
          </p:cNvPr>
          <p:cNvPicPr>
            <a:picLocks noChangeAspect="1"/>
          </p:cNvPicPr>
          <p:nvPr/>
        </p:nvPicPr>
        <p:blipFill>
          <a:blip r:embed="rId2"/>
          <a:stretch>
            <a:fillRect/>
          </a:stretch>
        </p:blipFill>
        <p:spPr>
          <a:xfrm>
            <a:off x="1695450" y="1993901"/>
            <a:ext cx="8343900" cy="4864099"/>
          </a:xfrm>
          <a:prstGeom prst="rect">
            <a:avLst/>
          </a:prstGeom>
        </p:spPr>
      </p:pic>
      <p:pic>
        <p:nvPicPr>
          <p:cNvPr id="2" name="Picture 3" descr="Publicis Sapient Logo">
            <a:extLst>
              <a:ext uri="{FF2B5EF4-FFF2-40B4-BE49-F238E27FC236}">
                <a16:creationId xmlns:a16="http://schemas.microsoft.com/office/drawing/2014/main" id="{343BAB78-8E61-6758-6753-9CD7AE9AB3B6}"/>
              </a:ext>
            </a:extLst>
          </p:cNvPr>
          <p:cNvPicPr>
            <a:picLocks noChangeAspect="1"/>
          </p:cNvPicPr>
          <p:nvPr/>
        </p:nvPicPr>
        <p:blipFill>
          <a:blip r:embed="rId3"/>
          <a:stretch>
            <a:fillRect/>
          </a:stretch>
        </p:blipFill>
        <p:spPr>
          <a:xfrm>
            <a:off x="369452" y="5975425"/>
            <a:ext cx="914400" cy="496111"/>
          </a:xfrm>
          <a:prstGeom prst="rect">
            <a:avLst/>
          </a:prstGeom>
        </p:spPr>
      </p:pic>
    </p:spTree>
    <p:extLst>
      <p:ext uri="{BB962C8B-B14F-4D97-AF65-F5344CB8AC3E}">
        <p14:creationId xmlns:p14="http://schemas.microsoft.com/office/powerpoint/2010/main" val="656812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4BEFE-084C-DFB0-3C39-D4F3F12BA4E5}"/>
              </a:ext>
            </a:extLst>
          </p:cNvPr>
          <p:cNvSpPr>
            <a:spLocks noGrp="1"/>
          </p:cNvSpPr>
          <p:nvPr>
            <p:ph type="title"/>
          </p:nvPr>
        </p:nvSpPr>
        <p:spPr/>
        <p:txBody>
          <a:bodyPr/>
          <a:lstStyle/>
          <a:p>
            <a:r>
              <a:rPr lang="en-US" sz="3600" b="1" dirty="0">
                <a:solidFill>
                  <a:srgbClr val="FF0000"/>
                </a:solidFill>
              </a:rPr>
              <a:t>Basic overflow of our case study code</a:t>
            </a:r>
          </a:p>
        </p:txBody>
      </p:sp>
      <p:sp>
        <p:nvSpPr>
          <p:cNvPr id="6" name="Rectangle 5">
            <a:extLst>
              <a:ext uri="{FF2B5EF4-FFF2-40B4-BE49-F238E27FC236}">
                <a16:creationId xmlns:a16="http://schemas.microsoft.com/office/drawing/2014/main" id="{3F314430-D562-EF6D-514A-645EF080470D}"/>
              </a:ext>
            </a:extLst>
          </p:cNvPr>
          <p:cNvSpPr/>
          <p:nvPr/>
        </p:nvSpPr>
        <p:spPr>
          <a:xfrm>
            <a:off x="989556" y="3231714"/>
            <a:ext cx="1753644" cy="601250"/>
          </a:xfrm>
          <a:prstGeom prst="rect">
            <a:avLst/>
          </a:prstGeom>
          <a:ln w="57150">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App. java</a:t>
            </a:r>
          </a:p>
        </p:txBody>
      </p:sp>
      <p:cxnSp>
        <p:nvCxnSpPr>
          <p:cNvPr id="8" name="Straight Arrow Connector 7">
            <a:extLst>
              <a:ext uri="{FF2B5EF4-FFF2-40B4-BE49-F238E27FC236}">
                <a16:creationId xmlns:a16="http://schemas.microsoft.com/office/drawing/2014/main" id="{96857E20-B65C-63BD-1E08-908FF71A5D50}"/>
              </a:ext>
            </a:extLst>
          </p:cNvPr>
          <p:cNvCxnSpPr>
            <a:stCxn id="6" idx="3"/>
          </p:cNvCxnSpPr>
          <p:nvPr/>
        </p:nvCxnSpPr>
        <p:spPr>
          <a:xfrm>
            <a:off x="2743200" y="3532339"/>
            <a:ext cx="713984" cy="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9" name="Rectangle 8">
            <a:extLst>
              <a:ext uri="{FF2B5EF4-FFF2-40B4-BE49-F238E27FC236}">
                <a16:creationId xmlns:a16="http://schemas.microsoft.com/office/drawing/2014/main" id="{D727FDF9-FA22-94C9-759F-84C912F155F1}"/>
              </a:ext>
            </a:extLst>
          </p:cNvPr>
          <p:cNvSpPr/>
          <p:nvPr/>
        </p:nvSpPr>
        <p:spPr>
          <a:xfrm>
            <a:off x="3457184" y="3231718"/>
            <a:ext cx="1598947" cy="601246"/>
          </a:xfrm>
          <a:prstGeom prst="rect">
            <a:avLst/>
          </a:prstGeom>
          <a:ln w="57150">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Util.java</a:t>
            </a:r>
          </a:p>
        </p:txBody>
      </p:sp>
      <p:cxnSp>
        <p:nvCxnSpPr>
          <p:cNvPr id="11" name="Straight Arrow Connector 10">
            <a:extLst>
              <a:ext uri="{FF2B5EF4-FFF2-40B4-BE49-F238E27FC236}">
                <a16:creationId xmlns:a16="http://schemas.microsoft.com/office/drawing/2014/main" id="{C2CFCFB7-AC62-1FC7-7BE1-A403666FD6FC}"/>
              </a:ext>
            </a:extLst>
          </p:cNvPr>
          <p:cNvCxnSpPr>
            <a:stCxn id="9" idx="3"/>
          </p:cNvCxnSpPr>
          <p:nvPr/>
        </p:nvCxnSpPr>
        <p:spPr>
          <a:xfrm flipV="1">
            <a:off x="5056131" y="3532339"/>
            <a:ext cx="680790" cy="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B7AE5CF5-FD9D-82D3-D9F2-9ACFA0205CFC}"/>
              </a:ext>
            </a:extLst>
          </p:cNvPr>
          <p:cNvSpPr/>
          <p:nvPr/>
        </p:nvSpPr>
        <p:spPr>
          <a:xfrm>
            <a:off x="5736921" y="3244240"/>
            <a:ext cx="1753644" cy="601240"/>
          </a:xfrm>
          <a:prstGeom prst="rect">
            <a:avLst/>
          </a:prstGeom>
          <a:ln w="57150">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Routing.java</a:t>
            </a:r>
          </a:p>
        </p:txBody>
      </p:sp>
      <p:cxnSp>
        <p:nvCxnSpPr>
          <p:cNvPr id="14" name="Straight Arrow Connector 13">
            <a:extLst>
              <a:ext uri="{FF2B5EF4-FFF2-40B4-BE49-F238E27FC236}">
                <a16:creationId xmlns:a16="http://schemas.microsoft.com/office/drawing/2014/main" id="{B07FA05C-95A2-81FD-56D7-5E759231BEB5}"/>
              </a:ext>
            </a:extLst>
          </p:cNvPr>
          <p:cNvCxnSpPr>
            <a:cxnSpLocks/>
            <a:stCxn id="12" idx="3"/>
          </p:cNvCxnSpPr>
          <p:nvPr/>
        </p:nvCxnSpPr>
        <p:spPr>
          <a:xfrm>
            <a:off x="7490565" y="3544860"/>
            <a:ext cx="663879"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7" name="Rectangle 16">
            <a:extLst>
              <a:ext uri="{FF2B5EF4-FFF2-40B4-BE49-F238E27FC236}">
                <a16:creationId xmlns:a16="http://schemas.microsoft.com/office/drawing/2014/main" id="{F8C36235-AE1C-5439-07B3-D27347A8A94C}"/>
              </a:ext>
            </a:extLst>
          </p:cNvPr>
          <p:cNvSpPr/>
          <p:nvPr/>
        </p:nvSpPr>
        <p:spPr>
          <a:xfrm>
            <a:off x="8171355" y="3219188"/>
            <a:ext cx="2066794" cy="613776"/>
          </a:xfrm>
          <a:prstGeom prst="rect">
            <a:avLst/>
          </a:prstGeom>
          <a:ln w="57150">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GE Mail Sender.java</a:t>
            </a:r>
          </a:p>
        </p:txBody>
      </p:sp>
      <p:sp>
        <p:nvSpPr>
          <p:cNvPr id="20" name="Rectangle 19">
            <a:extLst>
              <a:ext uri="{FF2B5EF4-FFF2-40B4-BE49-F238E27FC236}">
                <a16:creationId xmlns:a16="http://schemas.microsoft.com/office/drawing/2014/main" id="{ECC79A83-86C8-66BE-ED82-0BF6F1E62C46}"/>
              </a:ext>
            </a:extLst>
          </p:cNvPr>
          <p:cNvSpPr/>
          <p:nvPr/>
        </p:nvSpPr>
        <p:spPr>
          <a:xfrm>
            <a:off x="2743200" y="4927613"/>
            <a:ext cx="1598947" cy="701457"/>
          </a:xfrm>
          <a:prstGeom prst="rect">
            <a:avLst/>
          </a:prstGeom>
          <a:ln w="57150">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Ticket.java</a:t>
            </a:r>
          </a:p>
        </p:txBody>
      </p:sp>
      <p:cxnSp>
        <p:nvCxnSpPr>
          <p:cNvPr id="22" name="Straight Connector 21">
            <a:extLst>
              <a:ext uri="{FF2B5EF4-FFF2-40B4-BE49-F238E27FC236}">
                <a16:creationId xmlns:a16="http://schemas.microsoft.com/office/drawing/2014/main" id="{B9205F9D-F831-91BA-99CB-67BC3DBBE524}"/>
              </a:ext>
            </a:extLst>
          </p:cNvPr>
          <p:cNvCxnSpPr>
            <a:stCxn id="9" idx="2"/>
          </p:cNvCxnSpPr>
          <p:nvPr/>
        </p:nvCxnSpPr>
        <p:spPr>
          <a:xfrm flipH="1">
            <a:off x="4256657" y="3832964"/>
            <a:ext cx="1" cy="438411"/>
          </a:xfrm>
          <a:prstGeom prst="line">
            <a:avLst/>
          </a:prstGeom>
          <a:ln w="57150"/>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0A2549A6-5E30-D26A-5420-2BF4EAF84B6C}"/>
              </a:ext>
            </a:extLst>
          </p:cNvPr>
          <p:cNvCxnSpPr/>
          <p:nvPr/>
        </p:nvCxnSpPr>
        <p:spPr>
          <a:xfrm flipH="1">
            <a:off x="3457184" y="4271375"/>
            <a:ext cx="799474"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BB32175F-772C-6D7C-FB4D-80B9FE0F699A}"/>
              </a:ext>
            </a:extLst>
          </p:cNvPr>
          <p:cNvCxnSpPr>
            <a:cxnSpLocks/>
          </p:cNvCxnSpPr>
          <p:nvPr/>
        </p:nvCxnSpPr>
        <p:spPr>
          <a:xfrm>
            <a:off x="3457184" y="4271375"/>
            <a:ext cx="0" cy="656238"/>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E794B7EA-DBE6-71E3-8B3E-E63247BF2AA9}"/>
              </a:ext>
            </a:extLst>
          </p:cNvPr>
          <p:cNvCxnSpPr/>
          <p:nvPr/>
        </p:nvCxnSpPr>
        <p:spPr>
          <a:xfrm>
            <a:off x="4256658" y="4271375"/>
            <a:ext cx="1139868"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DE2C0B3C-6DA6-461D-7962-0F5505F667AD}"/>
              </a:ext>
            </a:extLst>
          </p:cNvPr>
          <p:cNvCxnSpPr/>
          <p:nvPr/>
        </p:nvCxnSpPr>
        <p:spPr>
          <a:xfrm>
            <a:off x="5381808" y="4271375"/>
            <a:ext cx="0" cy="656238"/>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32" name="Rectangle 31">
            <a:extLst>
              <a:ext uri="{FF2B5EF4-FFF2-40B4-BE49-F238E27FC236}">
                <a16:creationId xmlns:a16="http://schemas.microsoft.com/office/drawing/2014/main" id="{2401FC30-6078-B909-C2B3-35F1B567597D}"/>
              </a:ext>
            </a:extLst>
          </p:cNvPr>
          <p:cNvSpPr/>
          <p:nvPr/>
        </p:nvSpPr>
        <p:spPr>
          <a:xfrm>
            <a:off x="5056131" y="4927613"/>
            <a:ext cx="1908340" cy="701457"/>
          </a:xfrm>
          <a:prstGeom prst="rect">
            <a:avLst/>
          </a:prstGeom>
          <a:ln w="57150">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Invalid Exception.java</a:t>
            </a:r>
          </a:p>
        </p:txBody>
      </p:sp>
      <p:cxnSp>
        <p:nvCxnSpPr>
          <p:cNvPr id="36" name="Straight Arrow Connector 35">
            <a:extLst>
              <a:ext uri="{FF2B5EF4-FFF2-40B4-BE49-F238E27FC236}">
                <a16:creationId xmlns:a16="http://schemas.microsoft.com/office/drawing/2014/main" id="{EF73D3BA-0BF5-272E-ED7B-A737564BEA14}"/>
              </a:ext>
            </a:extLst>
          </p:cNvPr>
          <p:cNvCxnSpPr>
            <a:cxnSpLocks/>
            <a:stCxn id="12" idx="2"/>
          </p:cNvCxnSpPr>
          <p:nvPr/>
        </p:nvCxnSpPr>
        <p:spPr>
          <a:xfrm>
            <a:off x="6613743" y="3845480"/>
            <a:ext cx="0" cy="1082133"/>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4" name="Straight Connector 3">
            <a:extLst>
              <a:ext uri="{FF2B5EF4-FFF2-40B4-BE49-F238E27FC236}">
                <a16:creationId xmlns:a16="http://schemas.microsoft.com/office/drawing/2014/main" id="{A672855A-6D55-43AB-5C45-3503C914B8CE}"/>
              </a:ext>
            </a:extLst>
          </p:cNvPr>
          <p:cNvCxnSpPr/>
          <p:nvPr/>
        </p:nvCxnSpPr>
        <p:spPr>
          <a:xfrm flipV="1">
            <a:off x="3033132" y="2865863"/>
            <a:ext cx="0" cy="666478"/>
          </a:xfrm>
          <a:prstGeom prst="line">
            <a:avLst/>
          </a:prstGeom>
          <a:ln w="57150"/>
        </p:spPr>
        <p:style>
          <a:lnRef idx="1">
            <a:schemeClr val="dk1"/>
          </a:lnRef>
          <a:fillRef idx="0">
            <a:schemeClr val="dk1"/>
          </a:fillRef>
          <a:effectRef idx="0">
            <a:schemeClr val="dk1"/>
          </a:effectRef>
          <a:fontRef idx="minor">
            <a:schemeClr val="tx1"/>
          </a:fontRef>
        </p:style>
      </p:cxnSp>
      <p:sp>
        <p:nvSpPr>
          <p:cNvPr id="5" name="Rectangle 4">
            <a:extLst>
              <a:ext uri="{FF2B5EF4-FFF2-40B4-BE49-F238E27FC236}">
                <a16:creationId xmlns:a16="http://schemas.microsoft.com/office/drawing/2014/main" id="{F6C393F3-903E-5E8C-412D-35494F38236E}"/>
              </a:ext>
            </a:extLst>
          </p:cNvPr>
          <p:cNvSpPr/>
          <p:nvPr/>
        </p:nvSpPr>
        <p:spPr>
          <a:xfrm>
            <a:off x="1716982" y="2174642"/>
            <a:ext cx="2888472" cy="701443"/>
          </a:xfrm>
          <a:prstGeom prst="rect">
            <a:avLst/>
          </a:prstGeom>
          <a:ln w="57150">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DB Connection Manager</a:t>
            </a:r>
          </a:p>
        </p:txBody>
      </p:sp>
      <p:pic>
        <p:nvPicPr>
          <p:cNvPr id="3" name="Picture 3" descr="Publicis Sapient Logo">
            <a:extLst>
              <a:ext uri="{FF2B5EF4-FFF2-40B4-BE49-F238E27FC236}">
                <a16:creationId xmlns:a16="http://schemas.microsoft.com/office/drawing/2014/main" id="{2E39CC64-A2CD-C0C2-6AE3-236998CF6D9D}"/>
              </a:ext>
            </a:extLst>
          </p:cNvPr>
          <p:cNvPicPr>
            <a:picLocks noChangeAspect="1"/>
          </p:cNvPicPr>
          <p:nvPr/>
        </p:nvPicPr>
        <p:blipFill>
          <a:blip r:embed="rId2"/>
          <a:stretch>
            <a:fillRect/>
          </a:stretch>
        </p:blipFill>
        <p:spPr>
          <a:xfrm>
            <a:off x="369452" y="5975425"/>
            <a:ext cx="914400" cy="496111"/>
          </a:xfrm>
          <a:prstGeom prst="rect">
            <a:avLst/>
          </a:prstGeom>
        </p:spPr>
      </p:pic>
    </p:spTree>
    <p:extLst>
      <p:ext uri="{BB962C8B-B14F-4D97-AF65-F5344CB8AC3E}">
        <p14:creationId xmlns:p14="http://schemas.microsoft.com/office/powerpoint/2010/main" val="1347420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23507-2C28-734B-8F2E-B579734E1665}"/>
              </a:ext>
            </a:extLst>
          </p:cNvPr>
          <p:cNvSpPr>
            <a:spLocks noGrp="1"/>
          </p:cNvSpPr>
          <p:nvPr>
            <p:ph type="title"/>
          </p:nvPr>
        </p:nvSpPr>
        <p:spPr>
          <a:xfrm>
            <a:off x="687324" y="2971800"/>
            <a:ext cx="10817352" cy="914400"/>
          </a:xfrm>
        </p:spPr>
        <p:txBody>
          <a:bodyPr/>
          <a:lstStyle/>
          <a:p>
            <a:r>
              <a:rPr lang="en-US" dirty="0"/>
              <a:t>thank you</a:t>
            </a:r>
          </a:p>
        </p:txBody>
      </p:sp>
      <p:sp>
        <p:nvSpPr>
          <p:cNvPr id="3" name="Text Placeholder 2">
            <a:extLst>
              <a:ext uri="{FF2B5EF4-FFF2-40B4-BE49-F238E27FC236}">
                <a16:creationId xmlns:a16="http://schemas.microsoft.com/office/drawing/2014/main" id="{91AF2809-536E-714F-831D-0DC1478E9939}"/>
              </a:ext>
            </a:extLst>
          </p:cNvPr>
          <p:cNvSpPr>
            <a:spLocks noGrp="1"/>
          </p:cNvSpPr>
          <p:nvPr>
            <p:ph type="body" sz="quarter" idx="10"/>
          </p:nvPr>
        </p:nvSpPr>
        <p:spPr>
          <a:xfrm>
            <a:off x="687324" y="6260295"/>
            <a:ext cx="10817352" cy="138499"/>
          </a:xfrm>
        </p:spPr>
        <p:txBody>
          <a:bodyPr/>
          <a:lstStyle/>
          <a:p>
            <a:r>
              <a:rPr lang="en-US" dirty="0"/>
              <a:t>copyright publicis sapient | confidential</a:t>
            </a:r>
          </a:p>
        </p:txBody>
      </p:sp>
      <p:pic>
        <p:nvPicPr>
          <p:cNvPr id="4" name="Picture 3" descr="Publicis Sapient Logo">
            <a:extLst>
              <a:ext uri="{FF2B5EF4-FFF2-40B4-BE49-F238E27FC236}">
                <a16:creationId xmlns:a16="http://schemas.microsoft.com/office/drawing/2014/main" id="{B67C7AA5-1BA8-9DB6-DE5D-D030D6962DC5}"/>
              </a:ext>
            </a:extLst>
          </p:cNvPr>
          <p:cNvPicPr>
            <a:picLocks noChangeAspect="1"/>
          </p:cNvPicPr>
          <p:nvPr/>
        </p:nvPicPr>
        <p:blipFill>
          <a:blip r:embed="rId3"/>
          <a:stretch>
            <a:fillRect/>
          </a:stretch>
        </p:blipFill>
        <p:spPr>
          <a:xfrm>
            <a:off x="369452" y="5975425"/>
            <a:ext cx="914400" cy="496111"/>
          </a:xfrm>
          <a:prstGeom prst="rect">
            <a:avLst/>
          </a:prstGeom>
        </p:spPr>
      </p:pic>
    </p:spTree>
    <p:extLst>
      <p:ext uri="{BB962C8B-B14F-4D97-AF65-F5344CB8AC3E}">
        <p14:creationId xmlns:p14="http://schemas.microsoft.com/office/powerpoint/2010/main" val="388473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03CCBBC0-A185-4247-9510-25C80ACDD769}"/>
              </a:ext>
            </a:extLst>
          </p:cNvPr>
          <p:cNvSpPr>
            <a:spLocks noGrp="1"/>
          </p:cNvSpPr>
          <p:nvPr>
            <p:ph type="ctrTitle"/>
          </p:nvPr>
        </p:nvSpPr>
        <p:spPr>
          <a:xfrm>
            <a:off x="1331088" y="565739"/>
            <a:ext cx="9745883" cy="1124949"/>
          </a:xfrm>
        </p:spPr>
        <p:txBody>
          <a:bodyPr vert="horz" lIns="91440" tIns="45720" rIns="91440" bIns="45720" rtlCol="0" anchor="ctr">
            <a:normAutofit/>
          </a:bodyPr>
          <a:lstStyle/>
          <a:p>
            <a:pPr>
              <a:lnSpc>
                <a:spcPct val="90000"/>
              </a:lnSpc>
            </a:pPr>
            <a:r>
              <a:rPr lang="en-US" sz="4400" kern="1200">
                <a:solidFill>
                  <a:schemeClr val="bg1"/>
                </a:solidFill>
                <a:latin typeface="+mj-lt"/>
                <a:ea typeface="+mj-ea"/>
                <a:cs typeface="+mj-cs"/>
              </a:rPr>
              <a:t>agenda</a:t>
            </a:r>
          </a:p>
        </p:txBody>
      </p:sp>
      <p:sp>
        <p:nvSpPr>
          <p:cNvPr id="41" name="Freeform: Shape 12">
            <a:extLst>
              <a:ext uri="{FF2B5EF4-FFF2-40B4-BE49-F238E27FC236}">
                <a16:creationId xmlns:a16="http://schemas.microsoft.com/office/drawing/2014/main" id="{AAD42DD4-86F6-4FD2-869F-32D35E310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42" name="Freeform: Shape 14">
            <a:extLst>
              <a:ext uri="{FF2B5EF4-FFF2-40B4-BE49-F238E27FC236}">
                <a16:creationId xmlns:a16="http://schemas.microsoft.com/office/drawing/2014/main" id="{4C36B8C5-0DEB-41B5-911D-572E2E835E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16">
            <a:extLst>
              <a:ext uri="{FF2B5EF4-FFF2-40B4-BE49-F238E27FC236}">
                <a16:creationId xmlns:a16="http://schemas.microsoft.com/office/drawing/2014/main" id="{B5DC987A-A8C7-4C23-9BF5-33E9F6F21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6766" y="2256427"/>
            <a:ext cx="10855283" cy="3963398"/>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18">
            <a:extLst>
              <a:ext uri="{FF2B5EF4-FFF2-40B4-BE49-F238E27FC236}">
                <a16:creationId xmlns:a16="http://schemas.microsoft.com/office/drawing/2014/main" id="{F213F2CF-C6DF-4CE1-A6F0-E3B1BFBB0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256427"/>
            <a:ext cx="10853849" cy="3955009"/>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4325C15-4820-4911-B66E-A5F917CFA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5106" y="2125615"/>
            <a:ext cx="10855283" cy="397476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5" name="Text Placeholder 2">
            <a:extLst>
              <a:ext uri="{FF2B5EF4-FFF2-40B4-BE49-F238E27FC236}">
                <a16:creationId xmlns:a16="http://schemas.microsoft.com/office/drawing/2014/main" id="{93FB44D8-C050-6ABA-DBEC-0250405DAA38}"/>
              </a:ext>
            </a:extLst>
          </p:cNvPr>
          <p:cNvGraphicFramePr/>
          <p:nvPr>
            <p:extLst>
              <p:ext uri="{D42A27DB-BD31-4B8C-83A1-F6EECF244321}">
                <p14:modId xmlns:p14="http://schemas.microsoft.com/office/powerpoint/2010/main" val="3536022106"/>
              </p:ext>
            </p:extLst>
          </p:nvPr>
        </p:nvGraphicFramePr>
        <p:xfrm>
          <a:off x="1093694" y="2425605"/>
          <a:ext cx="10260106" cy="33715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73046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4" name="Rectangle 13">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a:extLst>
              <a:ext uri="{FF2B5EF4-FFF2-40B4-BE49-F238E27FC236}">
                <a16:creationId xmlns:a16="http://schemas.microsoft.com/office/drawing/2014/main" id="{9A07EF37-8149-A846-9638-9587DABC46BE}"/>
              </a:ext>
            </a:extLst>
          </p:cNvPr>
          <p:cNvSpPr>
            <a:spLocks noGrp="1"/>
          </p:cNvSpPr>
          <p:nvPr>
            <p:ph type="title"/>
          </p:nvPr>
        </p:nvSpPr>
        <p:spPr>
          <a:xfrm>
            <a:off x="946521" y="396117"/>
            <a:ext cx="5217172" cy="1158857"/>
          </a:xfrm>
        </p:spPr>
        <p:txBody>
          <a:bodyPr vert="horz" lIns="91440" tIns="45720" rIns="91440" bIns="45720" rtlCol="0" anchor="b">
            <a:normAutofit/>
          </a:bodyPr>
          <a:lstStyle/>
          <a:p>
            <a:pPr>
              <a:lnSpc>
                <a:spcPct val="90000"/>
              </a:lnSpc>
            </a:pPr>
            <a:r>
              <a:rPr lang="en-US" sz="4100" kern="1200" dirty="0">
                <a:solidFill>
                  <a:schemeClr val="bg1"/>
                </a:solidFill>
                <a:latin typeface="+mj-lt"/>
                <a:ea typeface="+mj-ea"/>
                <a:cs typeface="+mj-cs"/>
              </a:rPr>
              <a:t>Problem Statement</a:t>
            </a:r>
          </a:p>
        </p:txBody>
      </p:sp>
      <p:sp>
        <p:nvSpPr>
          <p:cNvPr id="385" name="Graphic 212">
            <a:extLst>
              <a:ext uri="{FF2B5EF4-FFF2-40B4-BE49-F238E27FC236}">
                <a16:creationId xmlns:a16="http://schemas.microsoft.com/office/drawing/2014/main" id="{52D7FCC1-2D52-49CE-A986-EE6E0CA64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86" name="Graphic 212">
            <a:extLst>
              <a:ext uri="{FF2B5EF4-FFF2-40B4-BE49-F238E27FC236}">
                <a16:creationId xmlns:a16="http://schemas.microsoft.com/office/drawing/2014/main" id="{28C3CACD-E5A7-4AAC-AE47-75CF7D30F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7" name="Text Placeholder 3">
            <a:extLst>
              <a:ext uri="{FF2B5EF4-FFF2-40B4-BE49-F238E27FC236}">
                <a16:creationId xmlns:a16="http://schemas.microsoft.com/office/drawing/2014/main" id="{ABFF2F4D-840A-0C42-A4BB-0A331E533790}"/>
              </a:ext>
            </a:extLst>
          </p:cNvPr>
          <p:cNvSpPr>
            <a:spLocks noGrp="1"/>
          </p:cNvSpPr>
          <p:nvPr>
            <p:ph type="body" sz="quarter" idx="14"/>
          </p:nvPr>
        </p:nvSpPr>
        <p:spPr>
          <a:xfrm>
            <a:off x="946520" y="2653030"/>
            <a:ext cx="5852842" cy="3445900"/>
          </a:xfrm>
        </p:spPr>
        <p:txBody>
          <a:bodyPr vert="horz" lIns="91440" tIns="45720" rIns="91440" bIns="45720" rtlCol="0">
            <a:normAutofit/>
          </a:bodyPr>
          <a:lstStyle/>
          <a:p>
            <a:pPr>
              <a:lnSpc>
                <a:spcPct val="90000"/>
              </a:lnSpc>
              <a:spcAft>
                <a:spcPts val="600"/>
              </a:spcAft>
            </a:pPr>
            <a:r>
              <a:rPr lang="en-US" sz="2400" dirty="0">
                <a:solidFill>
                  <a:schemeClr val="bg1"/>
                </a:solidFill>
              </a:rPr>
              <a:t>As a Tech Support Engineer, you are supporting the customer experience on the company’s ecommerce platform. When customers face a challenge accessing products, they raise a ticket detailing the challenge</a:t>
            </a:r>
          </a:p>
        </p:txBody>
      </p:sp>
      <p:grpSp>
        <p:nvGrpSpPr>
          <p:cNvPr id="20" name="Group 19">
            <a:extLst>
              <a:ext uri="{FF2B5EF4-FFF2-40B4-BE49-F238E27FC236}">
                <a16:creationId xmlns:a16="http://schemas.microsoft.com/office/drawing/2014/main" id="{3A35C15A-135A-4FD3-BA11-A046CFA390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91531" y="1226111"/>
            <a:ext cx="1598829" cy="531293"/>
            <a:chOff x="6491531" y="1420258"/>
            <a:chExt cx="1598829" cy="531293"/>
          </a:xfrm>
          <a:solidFill>
            <a:schemeClr val="bg1"/>
          </a:solidFill>
        </p:grpSpPr>
        <p:grpSp>
          <p:nvGrpSpPr>
            <p:cNvPr id="387" name="Graphic 190">
              <a:extLst>
                <a:ext uri="{FF2B5EF4-FFF2-40B4-BE49-F238E27FC236}">
                  <a16:creationId xmlns:a16="http://schemas.microsoft.com/office/drawing/2014/main" id="{61E65A99-85A2-448D-AA1F-7690BD01A72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491531" y="1420258"/>
              <a:ext cx="1598829" cy="531293"/>
              <a:chOff x="2504802" y="1755501"/>
              <a:chExt cx="1598829" cy="531293"/>
            </a:xfrm>
            <a:grpFill/>
          </p:grpSpPr>
          <p:sp>
            <p:nvSpPr>
              <p:cNvPr id="388" name="Freeform: Shape 24">
                <a:extLst>
                  <a:ext uri="{FF2B5EF4-FFF2-40B4-BE49-F238E27FC236}">
                    <a16:creationId xmlns:a16="http://schemas.microsoft.com/office/drawing/2014/main" id="{A127EC05-3250-408F-8F9F-A73F8B9B1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389" name="Freeform: Shape 25">
                <a:extLst>
                  <a:ext uri="{FF2B5EF4-FFF2-40B4-BE49-F238E27FC236}">
                    <a16:creationId xmlns:a16="http://schemas.microsoft.com/office/drawing/2014/main" id="{E6D9B8D4-23BB-4CD2-A0FF-95423AFEB0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390" name="Graphic 190">
              <a:extLst>
                <a:ext uri="{FF2B5EF4-FFF2-40B4-BE49-F238E27FC236}">
                  <a16:creationId xmlns:a16="http://schemas.microsoft.com/office/drawing/2014/main" id="{91DC38B0-ED19-4BAC-A009-485461F23D8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491531" y="1420258"/>
              <a:ext cx="1598829" cy="531293"/>
              <a:chOff x="2504802" y="1755501"/>
              <a:chExt cx="1598829" cy="531293"/>
            </a:xfrm>
            <a:grpFill/>
          </p:grpSpPr>
          <p:sp>
            <p:nvSpPr>
              <p:cNvPr id="391" name="Freeform: Shape 22">
                <a:extLst>
                  <a:ext uri="{FF2B5EF4-FFF2-40B4-BE49-F238E27FC236}">
                    <a16:creationId xmlns:a16="http://schemas.microsoft.com/office/drawing/2014/main" id="{1A2C10C3-E625-41E2-8047-2AE4A87F3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392" name="Freeform: Shape 23">
                <a:extLst>
                  <a:ext uri="{FF2B5EF4-FFF2-40B4-BE49-F238E27FC236}">
                    <a16:creationId xmlns:a16="http://schemas.microsoft.com/office/drawing/2014/main" id="{0F0340A9-BD8A-4ABB-9AC1-7A14DF22E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pic>
        <p:nvPicPr>
          <p:cNvPr id="11" name="Graphic 10" descr="CRM Customer Insights App">
            <a:extLst>
              <a:ext uri="{FF2B5EF4-FFF2-40B4-BE49-F238E27FC236}">
                <a16:creationId xmlns:a16="http://schemas.microsoft.com/office/drawing/2014/main" id="{F12706E7-955E-CF8A-9A79-BC653A38492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21876" y="1820334"/>
            <a:ext cx="3217333" cy="3217333"/>
          </a:xfrm>
          <a:prstGeom prst="rect">
            <a:avLst/>
          </a:prstGeom>
        </p:spPr>
      </p:pic>
      <p:grpSp>
        <p:nvGrpSpPr>
          <p:cNvPr id="28" name="Group 27">
            <a:extLst>
              <a:ext uri="{FF2B5EF4-FFF2-40B4-BE49-F238E27FC236}">
                <a16:creationId xmlns:a16="http://schemas.microsoft.com/office/drawing/2014/main" id="{03AF83E4-4DE2-499C-9F36-0279E7E4FB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154385" y="4452524"/>
            <a:ext cx="1443404" cy="1443428"/>
            <a:chOff x="10154385" y="4452524"/>
            <a:chExt cx="1443404" cy="1443428"/>
          </a:xfrm>
          <a:solidFill>
            <a:schemeClr val="bg1"/>
          </a:solidFill>
        </p:grpSpPr>
        <p:grpSp>
          <p:nvGrpSpPr>
            <p:cNvPr id="29" name="Graphic 4">
              <a:extLst>
                <a:ext uri="{FF2B5EF4-FFF2-40B4-BE49-F238E27FC236}">
                  <a16:creationId xmlns:a16="http://schemas.microsoft.com/office/drawing/2014/main" id="{0B09EB4D-4323-43F4-9970-42885A83A87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393" name="Freeform: Shape 199">
                <a:extLst>
                  <a:ext uri="{FF2B5EF4-FFF2-40B4-BE49-F238E27FC236}">
                    <a16:creationId xmlns:a16="http://schemas.microsoft.com/office/drawing/2014/main" id="{BA9C6284-1137-47FE-9471-23CA82494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94" name="Freeform: Shape 200">
                <a:extLst>
                  <a:ext uri="{FF2B5EF4-FFF2-40B4-BE49-F238E27FC236}">
                    <a16:creationId xmlns:a16="http://schemas.microsoft.com/office/drawing/2014/main" id="{A00A6D3C-23F9-41D9-B891-14D8E2E98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95" name="Freeform: Shape 201">
                <a:extLst>
                  <a:ext uri="{FF2B5EF4-FFF2-40B4-BE49-F238E27FC236}">
                    <a16:creationId xmlns:a16="http://schemas.microsoft.com/office/drawing/2014/main" id="{8F8D96F5-1ED7-4891-8D8B-A24E72DA7C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96" name="Freeform: Shape 202">
                <a:extLst>
                  <a:ext uri="{FF2B5EF4-FFF2-40B4-BE49-F238E27FC236}">
                    <a16:creationId xmlns:a16="http://schemas.microsoft.com/office/drawing/2014/main" id="{0E9A3A72-EC37-423D-B309-A6487A86C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97" name="Freeform: Shape 203">
                <a:extLst>
                  <a:ext uri="{FF2B5EF4-FFF2-40B4-BE49-F238E27FC236}">
                    <a16:creationId xmlns:a16="http://schemas.microsoft.com/office/drawing/2014/main" id="{EBE630AB-13C0-44A2-80CA-C07483E93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98" name="Freeform: Shape 204">
                <a:extLst>
                  <a:ext uri="{FF2B5EF4-FFF2-40B4-BE49-F238E27FC236}">
                    <a16:creationId xmlns:a16="http://schemas.microsoft.com/office/drawing/2014/main" id="{B7768337-3D65-4FE5-8E1A-D79219E0A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99" name="Freeform: Shape 205">
                <a:extLst>
                  <a:ext uri="{FF2B5EF4-FFF2-40B4-BE49-F238E27FC236}">
                    <a16:creationId xmlns:a16="http://schemas.microsoft.com/office/drawing/2014/main" id="{968E4331-550E-4929-ACE8-D2ED2D6EA3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00" name="Freeform: Shape 206">
                <a:extLst>
                  <a:ext uri="{FF2B5EF4-FFF2-40B4-BE49-F238E27FC236}">
                    <a16:creationId xmlns:a16="http://schemas.microsoft.com/office/drawing/2014/main" id="{768D8817-CAEE-45BB-820E-A67C68D48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401" name="Freeform: Shape 207">
                <a:extLst>
                  <a:ext uri="{FF2B5EF4-FFF2-40B4-BE49-F238E27FC236}">
                    <a16:creationId xmlns:a16="http://schemas.microsoft.com/office/drawing/2014/main" id="{350A8C31-0139-4ABD-967A-139738E88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02" name="Freeform: Shape 208">
                <a:extLst>
                  <a:ext uri="{FF2B5EF4-FFF2-40B4-BE49-F238E27FC236}">
                    <a16:creationId xmlns:a16="http://schemas.microsoft.com/office/drawing/2014/main" id="{9855AEE1-1C1C-4832-8B4C-042F59E029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03" name="Freeform: Shape 209">
                <a:extLst>
                  <a:ext uri="{FF2B5EF4-FFF2-40B4-BE49-F238E27FC236}">
                    <a16:creationId xmlns:a16="http://schemas.microsoft.com/office/drawing/2014/main" id="{A41C5A32-BD0A-4457-9CF7-97467FA2B7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04" name="Freeform: Shape 210">
                <a:extLst>
                  <a:ext uri="{FF2B5EF4-FFF2-40B4-BE49-F238E27FC236}">
                    <a16:creationId xmlns:a16="http://schemas.microsoft.com/office/drawing/2014/main" id="{93C14A20-2E3C-49F8-AF55-C384FEB955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05" name="Freeform: Shape 211">
                <a:extLst>
                  <a:ext uri="{FF2B5EF4-FFF2-40B4-BE49-F238E27FC236}">
                    <a16:creationId xmlns:a16="http://schemas.microsoft.com/office/drawing/2014/main" id="{DB167719-0D82-4ABF-9BC8-B073A847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06" name="Freeform: Shape 212">
                <a:extLst>
                  <a:ext uri="{FF2B5EF4-FFF2-40B4-BE49-F238E27FC236}">
                    <a16:creationId xmlns:a16="http://schemas.microsoft.com/office/drawing/2014/main" id="{660582DE-E250-4561-9298-E4FADEB90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07" name="Freeform: Shape 213">
                <a:extLst>
                  <a:ext uri="{FF2B5EF4-FFF2-40B4-BE49-F238E27FC236}">
                    <a16:creationId xmlns:a16="http://schemas.microsoft.com/office/drawing/2014/main" id="{820B635A-6E81-4D8A-98A3-141E57A6F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08" name="Freeform: Shape 214">
                <a:extLst>
                  <a:ext uri="{FF2B5EF4-FFF2-40B4-BE49-F238E27FC236}">
                    <a16:creationId xmlns:a16="http://schemas.microsoft.com/office/drawing/2014/main" id="{3909A0ED-D070-4792-A2EE-CCEB6BA63C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09" name="Freeform: Shape 215">
                <a:extLst>
                  <a:ext uri="{FF2B5EF4-FFF2-40B4-BE49-F238E27FC236}">
                    <a16:creationId xmlns:a16="http://schemas.microsoft.com/office/drawing/2014/main" id="{4619A19C-3B55-4085-8668-458999628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0" name="Freeform: Shape 216">
                <a:extLst>
                  <a:ext uri="{FF2B5EF4-FFF2-40B4-BE49-F238E27FC236}">
                    <a16:creationId xmlns:a16="http://schemas.microsoft.com/office/drawing/2014/main" id="{87D16772-2B59-486E-BE47-65D591C088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1" name="Freeform: Shape 217">
                <a:extLst>
                  <a:ext uri="{FF2B5EF4-FFF2-40B4-BE49-F238E27FC236}">
                    <a16:creationId xmlns:a16="http://schemas.microsoft.com/office/drawing/2014/main" id="{1D6A06B8-1E4A-497F-B977-F78E5D7D00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2" name="Freeform: Shape 218">
                <a:extLst>
                  <a:ext uri="{FF2B5EF4-FFF2-40B4-BE49-F238E27FC236}">
                    <a16:creationId xmlns:a16="http://schemas.microsoft.com/office/drawing/2014/main" id="{55BC53AD-5249-4FB1-AB74-3F71AAEB5A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13" name="Freeform: Shape 219">
                <a:extLst>
                  <a:ext uri="{FF2B5EF4-FFF2-40B4-BE49-F238E27FC236}">
                    <a16:creationId xmlns:a16="http://schemas.microsoft.com/office/drawing/2014/main" id="{36F8561A-874A-48BB-BCC2-07F002ED4F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4" name="Freeform: Shape 220">
                <a:extLst>
                  <a:ext uri="{FF2B5EF4-FFF2-40B4-BE49-F238E27FC236}">
                    <a16:creationId xmlns:a16="http://schemas.microsoft.com/office/drawing/2014/main" id="{BA6B1B8F-9695-447F-BF2F-9010D40A07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15" name="Freeform: Shape 221">
                <a:extLst>
                  <a:ext uri="{FF2B5EF4-FFF2-40B4-BE49-F238E27FC236}">
                    <a16:creationId xmlns:a16="http://schemas.microsoft.com/office/drawing/2014/main" id="{454192F9-26C5-4212-BA60-CADA662AF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16" name="Freeform: Shape 222">
                <a:extLst>
                  <a:ext uri="{FF2B5EF4-FFF2-40B4-BE49-F238E27FC236}">
                    <a16:creationId xmlns:a16="http://schemas.microsoft.com/office/drawing/2014/main" id="{BFBDA013-4858-422E-AE7A-614BF71FB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17" name="Freeform: Shape 223">
                <a:extLst>
                  <a:ext uri="{FF2B5EF4-FFF2-40B4-BE49-F238E27FC236}">
                    <a16:creationId xmlns:a16="http://schemas.microsoft.com/office/drawing/2014/main" id="{42BA261C-0C75-431D-9FD5-2C3AA241B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18" name="Freeform: Shape 224">
                <a:extLst>
                  <a:ext uri="{FF2B5EF4-FFF2-40B4-BE49-F238E27FC236}">
                    <a16:creationId xmlns:a16="http://schemas.microsoft.com/office/drawing/2014/main" id="{0F8709D9-2655-4A39-9228-BCFCBF4122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19" name="Freeform: Shape 225">
                <a:extLst>
                  <a:ext uri="{FF2B5EF4-FFF2-40B4-BE49-F238E27FC236}">
                    <a16:creationId xmlns:a16="http://schemas.microsoft.com/office/drawing/2014/main" id="{9653F80B-5CF7-45EF-889B-FD0AAF4835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0" name="Freeform: Shape 226">
                <a:extLst>
                  <a:ext uri="{FF2B5EF4-FFF2-40B4-BE49-F238E27FC236}">
                    <a16:creationId xmlns:a16="http://schemas.microsoft.com/office/drawing/2014/main" id="{2A1DA86A-7442-4897-88A4-EDD18A01C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21" name="Freeform: Shape 227">
                <a:extLst>
                  <a:ext uri="{FF2B5EF4-FFF2-40B4-BE49-F238E27FC236}">
                    <a16:creationId xmlns:a16="http://schemas.microsoft.com/office/drawing/2014/main" id="{39623279-A4CE-49AC-B5FA-CD224324B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22" name="Freeform: Shape 228">
                <a:extLst>
                  <a:ext uri="{FF2B5EF4-FFF2-40B4-BE49-F238E27FC236}">
                    <a16:creationId xmlns:a16="http://schemas.microsoft.com/office/drawing/2014/main" id="{EB9D8B4D-1BE5-4CD9-A592-D0D3D76911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3" name="Freeform: Shape 229">
                <a:extLst>
                  <a:ext uri="{FF2B5EF4-FFF2-40B4-BE49-F238E27FC236}">
                    <a16:creationId xmlns:a16="http://schemas.microsoft.com/office/drawing/2014/main" id="{769A47A3-F5B7-4BF0-B920-21A62F96F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4" name="Freeform: Shape 230">
                <a:extLst>
                  <a:ext uri="{FF2B5EF4-FFF2-40B4-BE49-F238E27FC236}">
                    <a16:creationId xmlns:a16="http://schemas.microsoft.com/office/drawing/2014/main" id="{6E5DCDE9-48A4-41BA-987D-CC72C62B3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5" name="Freeform: Shape 231">
                <a:extLst>
                  <a:ext uri="{FF2B5EF4-FFF2-40B4-BE49-F238E27FC236}">
                    <a16:creationId xmlns:a16="http://schemas.microsoft.com/office/drawing/2014/main" id="{0F51F840-3DBF-444E-BC79-718416C51D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6" name="Freeform: Shape 232">
                <a:extLst>
                  <a:ext uri="{FF2B5EF4-FFF2-40B4-BE49-F238E27FC236}">
                    <a16:creationId xmlns:a16="http://schemas.microsoft.com/office/drawing/2014/main" id="{2DFD2B64-98D0-4E59-AE1F-693872F36D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7" name="Freeform: Shape 233">
                <a:extLst>
                  <a:ext uri="{FF2B5EF4-FFF2-40B4-BE49-F238E27FC236}">
                    <a16:creationId xmlns:a16="http://schemas.microsoft.com/office/drawing/2014/main" id="{CF09CB65-8B7E-426C-A3FE-DD20196FC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8" name="Freeform: Shape 234">
                <a:extLst>
                  <a:ext uri="{FF2B5EF4-FFF2-40B4-BE49-F238E27FC236}">
                    <a16:creationId xmlns:a16="http://schemas.microsoft.com/office/drawing/2014/main" id="{43149294-A5BC-4E62-A167-3CD55E05B3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29" name="Freeform: Shape 235">
                <a:extLst>
                  <a:ext uri="{FF2B5EF4-FFF2-40B4-BE49-F238E27FC236}">
                    <a16:creationId xmlns:a16="http://schemas.microsoft.com/office/drawing/2014/main" id="{DB99FCDF-C9A0-40F7-ABDE-7247B2238D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30" name="Freeform: Shape 236">
                <a:extLst>
                  <a:ext uri="{FF2B5EF4-FFF2-40B4-BE49-F238E27FC236}">
                    <a16:creationId xmlns:a16="http://schemas.microsoft.com/office/drawing/2014/main" id="{0CE59751-EC07-43C1-A5F5-AF5D30EBBE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31" name="Freeform: Shape 237">
                <a:extLst>
                  <a:ext uri="{FF2B5EF4-FFF2-40B4-BE49-F238E27FC236}">
                    <a16:creationId xmlns:a16="http://schemas.microsoft.com/office/drawing/2014/main" id="{4573CCF2-67F2-4BD1-A01C-1D064B908F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32" name="Freeform: Shape 238">
                <a:extLst>
                  <a:ext uri="{FF2B5EF4-FFF2-40B4-BE49-F238E27FC236}">
                    <a16:creationId xmlns:a16="http://schemas.microsoft.com/office/drawing/2014/main" id="{1C60C662-612D-485A-A50D-E938C6E499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33" name="Freeform: Shape 239">
                <a:extLst>
                  <a:ext uri="{FF2B5EF4-FFF2-40B4-BE49-F238E27FC236}">
                    <a16:creationId xmlns:a16="http://schemas.microsoft.com/office/drawing/2014/main" id="{0048F63C-A2BB-4D89-9649-91EC2045C0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34" name="Freeform: Shape 240">
                <a:extLst>
                  <a:ext uri="{FF2B5EF4-FFF2-40B4-BE49-F238E27FC236}">
                    <a16:creationId xmlns:a16="http://schemas.microsoft.com/office/drawing/2014/main" id="{1C29F96C-43D4-4F0F-A76D-4CED9C610C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35" name="Freeform: Shape 241">
                <a:extLst>
                  <a:ext uri="{FF2B5EF4-FFF2-40B4-BE49-F238E27FC236}">
                    <a16:creationId xmlns:a16="http://schemas.microsoft.com/office/drawing/2014/main" id="{B660107F-776B-455F-AC78-225F21B81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36" name="Freeform: Shape 242">
                <a:extLst>
                  <a:ext uri="{FF2B5EF4-FFF2-40B4-BE49-F238E27FC236}">
                    <a16:creationId xmlns:a16="http://schemas.microsoft.com/office/drawing/2014/main" id="{EB1DB332-7265-477D-9A04-EDB3799DE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37" name="Freeform: Shape 243">
                <a:extLst>
                  <a:ext uri="{FF2B5EF4-FFF2-40B4-BE49-F238E27FC236}">
                    <a16:creationId xmlns:a16="http://schemas.microsoft.com/office/drawing/2014/main" id="{EBBEFE2D-1654-40D8-A838-45728A168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38" name="Freeform: Shape 244">
                <a:extLst>
                  <a:ext uri="{FF2B5EF4-FFF2-40B4-BE49-F238E27FC236}">
                    <a16:creationId xmlns:a16="http://schemas.microsoft.com/office/drawing/2014/main" id="{190211E2-64DF-4171-811B-B8A0CD87B9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39" name="Freeform: Shape 245">
                <a:extLst>
                  <a:ext uri="{FF2B5EF4-FFF2-40B4-BE49-F238E27FC236}">
                    <a16:creationId xmlns:a16="http://schemas.microsoft.com/office/drawing/2014/main" id="{5F7CDCE8-8B48-4859-BDFE-FCB7BC6F5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40" name="Freeform: Shape 246">
                <a:extLst>
                  <a:ext uri="{FF2B5EF4-FFF2-40B4-BE49-F238E27FC236}">
                    <a16:creationId xmlns:a16="http://schemas.microsoft.com/office/drawing/2014/main" id="{B770A8C4-614E-4295-A937-718CC61B25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41" name="Freeform: Shape 247">
                <a:extLst>
                  <a:ext uri="{FF2B5EF4-FFF2-40B4-BE49-F238E27FC236}">
                    <a16:creationId xmlns:a16="http://schemas.microsoft.com/office/drawing/2014/main" id="{A699ADB6-675C-44B0-B96E-EDD7AC1F96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42" name="Freeform: Shape 248">
                <a:extLst>
                  <a:ext uri="{FF2B5EF4-FFF2-40B4-BE49-F238E27FC236}">
                    <a16:creationId xmlns:a16="http://schemas.microsoft.com/office/drawing/2014/main" id="{64875E98-2AA1-4001-90EA-2F3D9E017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43" name="Freeform: Shape 249">
                <a:extLst>
                  <a:ext uri="{FF2B5EF4-FFF2-40B4-BE49-F238E27FC236}">
                    <a16:creationId xmlns:a16="http://schemas.microsoft.com/office/drawing/2014/main" id="{5BEC7219-356F-4141-B57B-8BCD85BF77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44" name="Freeform: Shape 250">
                <a:extLst>
                  <a:ext uri="{FF2B5EF4-FFF2-40B4-BE49-F238E27FC236}">
                    <a16:creationId xmlns:a16="http://schemas.microsoft.com/office/drawing/2014/main" id="{564D4AAB-BB2C-4A77-BB45-94EEC66CD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445" name="Freeform: Shape 251">
                <a:extLst>
                  <a:ext uri="{FF2B5EF4-FFF2-40B4-BE49-F238E27FC236}">
                    <a16:creationId xmlns:a16="http://schemas.microsoft.com/office/drawing/2014/main" id="{CE9CF29A-81CA-4A03-8B04-55F566882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46" name="Freeform: Shape 252">
                <a:extLst>
                  <a:ext uri="{FF2B5EF4-FFF2-40B4-BE49-F238E27FC236}">
                    <a16:creationId xmlns:a16="http://schemas.microsoft.com/office/drawing/2014/main" id="{52FEFF22-7798-4730-9C0B-EC7EAFCD01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447" name="Freeform: Shape 253">
                <a:extLst>
                  <a:ext uri="{FF2B5EF4-FFF2-40B4-BE49-F238E27FC236}">
                    <a16:creationId xmlns:a16="http://schemas.microsoft.com/office/drawing/2014/main" id="{00149276-D167-4D2B-93F1-FD2958302B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48" name="Freeform: Shape 254">
                <a:extLst>
                  <a:ext uri="{FF2B5EF4-FFF2-40B4-BE49-F238E27FC236}">
                    <a16:creationId xmlns:a16="http://schemas.microsoft.com/office/drawing/2014/main" id="{E7DC22D5-A39C-4789-A952-D891488772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49" name="Freeform: Shape 255">
                <a:extLst>
                  <a:ext uri="{FF2B5EF4-FFF2-40B4-BE49-F238E27FC236}">
                    <a16:creationId xmlns:a16="http://schemas.microsoft.com/office/drawing/2014/main" id="{7BA51EF1-15F0-4193-AB83-F8C8A64D6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0" name="Freeform: Shape 256">
                <a:extLst>
                  <a:ext uri="{FF2B5EF4-FFF2-40B4-BE49-F238E27FC236}">
                    <a16:creationId xmlns:a16="http://schemas.microsoft.com/office/drawing/2014/main" id="{3FB75ADB-F020-4C56-91C6-9AB4629855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451" name="Freeform: Shape 257">
                <a:extLst>
                  <a:ext uri="{FF2B5EF4-FFF2-40B4-BE49-F238E27FC236}">
                    <a16:creationId xmlns:a16="http://schemas.microsoft.com/office/drawing/2014/main" id="{DBCE5CDF-BBF6-4E67-8CCE-9482D7EB4F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2" name="Freeform: Shape 258">
                <a:extLst>
                  <a:ext uri="{FF2B5EF4-FFF2-40B4-BE49-F238E27FC236}">
                    <a16:creationId xmlns:a16="http://schemas.microsoft.com/office/drawing/2014/main" id="{2138BABC-E51C-4F80-972E-CF44385C16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453" name="Freeform: Shape 259">
                <a:extLst>
                  <a:ext uri="{FF2B5EF4-FFF2-40B4-BE49-F238E27FC236}">
                    <a16:creationId xmlns:a16="http://schemas.microsoft.com/office/drawing/2014/main" id="{96B0C850-272E-4B08-8779-B872DCAA37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54" name="Freeform: Shape 260">
                <a:extLst>
                  <a:ext uri="{FF2B5EF4-FFF2-40B4-BE49-F238E27FC236}">
                    <a16:creationId xmlns:a16="http://schemas.microsoft.com/office/drawing/2014/main" id="{2EEE54AF-B9C2-494D-9E02-2F67FEF7A2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5" name="Freeform: Shape 261">
                <a:extLst>
                  <a:ext uri="{FF2B5EF4-FFF2-40B4-BE49-F238E27FC236}">
                    <a16:creationId xmlns:a16="http://schemas.microsoft.com/office/drawing/2014/main" id="{D21349A4-F7C9-492C-A658-EA9F7538B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6" name="Freeform: Shape 262">
                <a:extLst>
                  <a:ext uri="{FF2B5EF4-FFF2-40B4-BE49-F238E27FC236}">
                    <a16:creationId xmlns:a16="http://schemas.microsoft.com/office/drawing/2014/main" id="{D88D1ED8-AC07-4621-9933-E10CE61220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457" name="Freeform: Shape 263">
                <a:extLst>
                  <a:ext uri="{FF2B5EF4-FFF2-40B4-BE49-F238E27FC236}">
                    <a16:creationId xmlns:a16="http://schemas.microsoft.com/office/drawing/2014/main" id="{6FD21FCD-1DA9-45C2-9AB5-548EE0E6E6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8" name="Freeform: Shape 264">
                <a:extLst>
                  <a:ext uri="{FF2B5EF4-FFF2-40B4-BE49-F238E27FC236}">
                    <a16:creationId xmlns:a16="http://schemas.microsoft.com/office/drawing/2014/main" id="{C8BDD8CA-1442-470F-A5D3-FC8A87A103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459" name="Freeform: Shape 265">
                <a:extLst>
                  <a:ext uri="{FF2B5EF4-FFF2-40B4-BE49-F238E27FC236}">
                    <a16:creationId xmlns:a16="http://schemas.microsoft.com/office/drawing/2014/main" id="{3B8DF094-690E-4C13-8284-7A7C97441A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60" name="Freeform: Shape 266">
                <a:extLst>
                  <a:ext uri="{FF2B5EF4-FFF2-40B4-BE49-F238E27FC236}">
                    <a16:creationId xmlns:a16="http://schemas.microsoft.com/office/drawing/2014/main" id="{FE0B926C-A114-444D-BA51-FECE28B03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1" name="Freeform: Shape 267">
                <a:extLst>
                  <a:ext uri="{FF2B5EF4-FFF2-40B4-BE49-F238E27FC236}">
                    <a16:creationId xmlns:a16="http://schemas.microsoft.com/office/drawing/2014/main" id="{00BDE6CC-5F54-4752-ACC4-E3BCF2BEEA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2" name="Freeform: Shape 268">
                <a:extLst>
                  <a:ext uri="{FF2B5EF4-FFF2-40B4-BE49-F238E27FC236}">
                    <a16:creationId xmlns:a16="http://schemas.microsoft.com/office/drawing/2014/main" id="{6E28F857-CCD8-4222-84C0-A0B415E7BD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463" name="Freeform: Shape 269">
                <a:extLst>
                  <a:ext uri="{FF2B5EF4-FFF2-40B4-BE49-F238E27FC236}">
                    <a16:creationId xmlns:a16="http://schemas.microsoft.com/office/drawing/2014/main" id="{CD2687E0-0214-44E6-8BB1-34F6B7BA89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4" name="Freeform: Shape 270">
                <a:extLst>
                  <a:ext uri="{FF2B5EF4-FFF2-40B4-BE49-F238E27FC236}">
                    <a16:creationId xmlns:a16="http://schemas.microsoft.com/office/drawing/2014/main" id="{7F1236AA-FC17-487E-83B1-D71BCB2A87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465" name="Freeform: Shape 271">
                <a:extLst>
                  <a:ext uri="{FF2B5EF4-FFF2-40B4-BE49-F238E27FC236}">
                    <a16:creationId xmlns:a16="http://schemas.microsoft.com/office/drawing/2014/main" id="{623384AA-72EF-4BCF-9137-1944405836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6" name="Freeform: Shape 272">
                <a:extLst>
                  <a:ext uri="{FF2B5EF4-FFF2-40B4-BE49-F238E27FC236}">
                    <a16:creationId xmlns:a16="http://schemas.microsoft.com/office/drawing/2014/main" id="{1BD81D1B-2270-4FBE-B437-F0DBB8DDF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7" name="Freeform: Shape 273">
                <a:extLst>
                  <a:ext uri="{FF2B5EF4-FFF2-40B4-BE49-F238E27FC236}">
                    <a16:creationId xmlns:a16="http://schemas.microsoft.com/office/drawing/2014/main" id="{6411E268-F8CA-4C78-82ED-DDCF28B0B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8" name="Freeform: Shape 274">
                <a:extLst>
                  <a:ext uri="{FF2B5EF4-FFF2-40B4-BE49-F238E27FC236}">
                    <a16:creationId xmlns:a16="http://schemas.microsoft.com/office/drawing/2014/main" id="{D48F8732-5205-4843-A2EB-3E0EB18F9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469" name="Freeform: Shape 275">
                <a:extLst>
                  <a:ext uri="{FF2B5EF4-FFF2-40B4-BE49-F238E27FC236}">
                    <a16:creationId xmlns:a16="http://schemas.microsoft.com/office/drawing/2014/main" id="{DC5966DA-8E1A-43FF-A1A4-C6879B4564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70" name="Freeform: Shape 276">
                <a:extLst>
                  <a:ext uri="{FF2B5EF4-FFF2-40B4-BE49-F238E27FC236}">
                    <a16:creationId xmlns:a16="http://schemas.microsoft.com/office/drawing/2014/main" id="{E3BEFD3E-662F-4B38-859E-093A14241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471" name="Freeform: Shape 277">
                <a:extLst>
                  <a:ext uri="{FF2B5EF4-FFF2-40B4-BE49-F238E27FC236}">
                    <a16:creationId xmlns:a16="http://schemas.microsoft.com/office/drawing/2014/main" id="{06C52F63-F17B-4356-A3AE-9707D93D29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72" name="Freeform: Shape 278">
                <a:extLst>
                  <a:ext uri="{FF2B5EF4-FFF2-40B4-BE49-F238E27FC236}">
                    <a16:creationId xmlns:a16="http://schemas.microsoft.com/office/drawing/2014/main" id="{85706A28-0822-4064-AD3E-2A1F4E1C9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73" name="Freeform: Shape 279">
                <a:extLst>
                  <a:ext uri="{FF2B5EF4-FFF2-40B4-BE49-F238E27FC236}">
                    <a16:creationId xmlns:a16="http://schemas.microsoft.com/office/drawing/2014/main" id="{348A813F-1672-44DB-A207-F3494E7C2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74" name="Freeform: Shape 280">
                <a:extLst>
                  <a:ext uri="{FF2B5EF4-FFF2-40B4-BE49-F238E27FC236}">
                    <a16:creationId xmlns:a16="http://schemas.microsoft.com/office/drawing/2014/main" id="{6FC8AEBA-4BD5-4BB0-B004-A8B06B6A4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475" name="Freeform: Shape 281">
                <a:extLst>
                  <a:ext uri="{FF2B5EF4-FFF2-40B4-BE49-F238E27FC236}">
                    <a16:creationId xmlns:a16="http://schemas.microsoft.com/office/drawing/2014/main" id="{71ED8D8F-0325-426C-9257-1A5048211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76" name="Freeform: Shape 282">
                <a:extLst>
                  <a:ext uri="{FF2B5EF4-FFF2-40B4-BE49-F238E27FC236}">
                    <a16:creationId xmlns:a16="http://schemas.microsoft.com/office/drawing/2014/main" id="{0FF054DF-85C2-466A-9D64-EB6D95AA8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477" name="Freeform: Shape 283">
                <a:extLst>
                  <a:ext uri="{FF2B5EF4-FFF2-40B4-BE49-F238E27FC236}">
                    <a16:creationId xmlns:a16="http://schemas.microsoft.com/office/drawing/2014/main" id="{2D01FA60-E77D-41EE-8228-CFB979E3D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78" name="Freeform: Shape 284">
                <a:extLst>
                  <a:ext uri="{FF2B5EF4-FFF2-40B4-BE49-F238E27FC236}">
                    <a16:creationId xmlns:a16="http://schemas.microsoft.com/office/drawing/2014/main" id="{AC8D6F02-E0C8-4EF5-9D41-E75C16C16E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79" name="Freeform: Shape 285">
                <a:extLst>
                  <a:ext uri="{FF2B5EF4-FFF2-40B4-BE49-F238E27FC236}">
                    <a16:creationId xmlns:a16="http://schemas.microsoft.com/office/drawing/2014/main" id="{BD111AAF-4EE4-4A89-84D2-4201F035D7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0" name="Freeform: Shape 286">
                <a:extLst>
                  <a:ext uri="{FF2B5EF4-FFF2-40B4-BE49-F238E27FC236}">
                    <a16:creationId xmlns:a16="http://schemas.microsoft.com/office/drawing/2014/main" id="{E8F4C133-3F54-4715-A7D6-4261B9A99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481" name="Freeform: Shape 287">
                <a:extLst>
                  <a:ext uri="{FF2B5EF4-FFF2-40B4-BE49-F238E27FC236}">
                    <a16:creationId xmlns:a16="http://schemas.microsoft.com/office/drawing/2014/main" id="{0BAA2E6B-E393-45EA-8AE6-A775AA69CC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2" name="Freeform: Shape 288">
                <a:extLst>
                  <a:ext uri="{FF2B5EF4-FFF2-40B4-BE49-F238E27FC236}">
                    <a16:creationId xmlns:a16="http://schemas.microsoft.com/office/drawing/2014/main" id="{7DB4F953-9FE8-4B8D-A62B-CB20A7037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483" name="Freeform: Shape 289">
                <a:extLst>
                  <a:ext uri="{FF2B5EF4-FFF2-40B4-BE49-F238E27FC236}">
                    <a16:creationId xmlns:a16="http://schemas.microsoft.com/office/drawing/2014/main" id="{9D918AF2-85FB-436F-99DB-622B076646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4" name="Freeform: Shape 290">
                <a:extLst>
                  <a:ext uri="{FF2B5EF4-FFF2-40B4-BE49-F238E27FC236}">
                    <a16:creationId xmlns:a16="http://schemas.microsoft.com/office/drawing/2014/main" id="{1F078C58-0893-4D64-B685-BCB70CAC62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485" name="Freeform: Shape 291">
                <a:extLst>
                  <a:ext uri="{FF2B5EF4-FFF2-40B4-BE49-F238E27FC236}">
                    <a16:creationId xmlns:a16="http://schemas.microsoft.com/office/drawing/2014/main" id="{AEDA3784-7618-477C-A8B0-36FA393D64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86" name="Freeform: Shape 292">
                <a:extLst>
                  <a:ext uri="{FF2B5EF4-FFF2-40B4-BE49-F238E27FC236}">
                    <a16:creationId xmlns:a16="http://schemas.microsoft.com/office/drawing/2014/main" id="{0AC49727-CA00-439E-82D4-B446B78965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87" name="Freeform: Shape 293">
                <a:extLst>
                  <a:ext uri="{FF2B5EF4-FFF2-40B4-BE49-F238E27FC236}">
                    <a16:creationId xmlns:a16="http://schemas.microsoft.com/office/drawing/2014/main" id="{6B67B441-65C8-4A53-968B-C56CB4086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88" name="Freeform: Shape 294">
                <a:extLst>
                  <a:ext uri="{FF2B5EF4-FFF2-40B4-BE49-F238E27FC236}">
                    <a16:creationId xmlns:a16="http://schemas.microsoft.com/office/drawing/2014/main" id="{94CEDDB5-CC85-4A9E-A73C-85D7B714FA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89" name="Freeform: Shape 295">
                <a:extLst>
                  <a:ext uri="{FF2B5EF4-FFF2-40B4-BE49-F238E27FC236}">
                    <a16:creationId xmlns:a16="http://schemas.microsoft.com/office/drawing/2014/main" id="{80BF7883-770D-4CA2-BE01-C5F4B102B9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90" name="Freeform: Shape 296">
                <a:extLst>
                  <a:ext uri="{FF2B5EF4-FFF2-40B4-BE49-F238E27FC236}">
                    <a16:creationId xmlns:a16="http://schemas.microsoft.com/office/drawing/2014/main" id="{7DF07BC6-9560-430C-86FA-AFA6F7DF0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91" name="Freeform: Shape 297">
                <a:extLst>
                  <a:ext uri="{FF2B5EF4-FFF2-40B4-BE49-F238E27FC236}">
                    <a16:creationId xmlns:a16="http://schemas.microsoft.com/office/drawing/2014/main" id="{9B085920-7744-44C8-AF91-D2F16C997D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92" name="Freeform: Shape 298">
                <a:extLst>
                  <a:ext uri="{FF2B5EF4-FFF2-40B4-BE49-F238E27FC236}">
                    <a16:creationId xmlns:a16="http://schemas.microsoft.com/office/drawing/2014/main" id="{22308C0A-08FC-4AAA-87B2-1E57033E4A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493" name="Freeform: Shape 299">
                <a:extLst>
                  <a:ext uri="{FF2B5EF4-FFF2-40B4-BE49-F238E27FC236}">
                    <a16:creationId xmlns:a16="http://schemas.microsoft.com/office/drawing/2014/main" id="{AB727BDA-993C-4BB5-8CED-8D50C55F7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94" name="Freeform: Shape 300">
                <a:extLst>
                  <a:ext uri="{FF2B5EF4-FFF2-40B4-BE49-F238E27FC236}">
                    <a16:creationId xmlns:a16="http://schemas.microsoft.com/office/drawing/2014/main" id="{1BB192D1-56DC-4342-911C-7D80A9084D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95" name="Freeform: Shape 301">
                <a:extLst>
                  <a:ext uri="{FF2B5EF4-FFF2-40B4-BE49-F238E27FC236}">
                    <a16:creationId xmlns:a16="http://schemas.microsoft.com/office/drawing/2014/main" id="{337ADC5A-E225-4E91-B940-2DD15330E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96" name="Freeform: Shape 302">
                <a:extLst>
                  <a:ext uri="{FF2B5EF4-FFF2-40B4-BE49-F238E27FC236}">
                    <a16:creationId xmlns:a16="http://schemas.microsoft.com/office/drawing/2014/main" id="{0D170CF5-349D-4588-8AD3-373D47A4EC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497" name="Freeform: Shape 303">
                <a:extLst>
                  <a:ext uri="{FF2B5EF4-FFF2-40B4-BE49-F238E27FC236}">
                    <a16:creationId xmlns:a16="http://schemas.microsoft.com/office/drawing/2014/main" id="{297A6982-5B80-4376-A9D2-C11E9B084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98" name="Freeform: Shape 304">
                <a:extLst>
                  <a:ext uri="{FF2B5EF4-FFF2-40B4-BE49-F238E27FC236}">
                    <a16:creationId xmlns:a16="http://schemas.microsoft.com/office/drawing/2014/main" id="{0B14F779-546D-4011-8459-2E8E34C50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99" name="Freeform: Shape 305">
                <a:extLst>
                  <a:ext uri="{FF2B5EF4-FFF2-40B4-BE49-F238E27FC236}">
                    <a16:creationId xmlns:a16="http://schemas.microsoft.com/office/drawing/2014/main" id="{35AE6943-22C6-405D-A071-F8EC29DAB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00" name="Freeform: Shape 306">
                <a:extLst>
                  <a:ext uri="{FF2B5EF4-FFF2-40B4-BE49-F238E27FC236}">
                    <a16:creationId xmlns:a16="http://schemas.microsoft.com/office/drawing/2014/main" id="{2464DBFD-1DA1-456F-8427-CF66CD4C8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01" name="Freeform: Shape 307">
                <a:extLst>
                  <a:ext uri="{FF2B5EF4-FFF2-40B4-BE49-F238E27FC236}">
                    <a16:creationId xmlns:a16="http://schemas.microsoft.com/office/drawing/2014/main" id="{C9CA1114-00C4-448B-BF9A-9D70C709B0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02" name="Freeform: Shape 308">
                <a:extLst>
                  <a:ext uri="{FF2B5EF4-FFF2-40B4-BE49-F238E27FC236}">
                    <a16:creationId xmlns:a16="http://schemas.microsoft.com/office/drawing/2014/main" id="{2101A885-A4A8-4AFE-9905-E510D58C8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03" name="Freeform: Shape 309">
                <a:extLst>
                  <a:ext uri="{FF2B5EF4-FFF2-40B4-BE49-F238E27FC236}">
                    <a16:creationId xmlns:a16="http://schemas.microsoft.com/office/drawing/2014/main" id="{661E165D-4826-43AD-AD75-1C965A71A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04" name="Freeform: Shape 310">
                <a:extLst>
                  <a:ext uri="{FF2B5EF4-FFF2-40B4-BE49-F238E27FC236}">
                    <a16:creationId xmlns:a16="http://schemas.microsoft.com/office/drawing/2014/main" id="{C1F2231A-5945-44AF-95E4-6D14529C86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05" name="Freeform: Shape 311">
                <a:extLst>
                  <a:ext uri="{FF2B5EF4-FFF2-40B4-BE49-F238E27FC236}">
                    <a16:creationId xmlns:a16="http://schemas.microsoft.com/office/drawing/2014/main" id="{1998F14A-698C-4220-92B8-2EC10C356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06" name="Freeform: Shape 312">
                <a:extLst>
                  <a:ext uri="{FF2B5EF4-FFF2-40B4-BE49-F238E27FC236}">
                    <a16:creationId xmlns:a16="http://schemas.microsoft.com/office/drawing/2014/main" id="{496E0BBF-D595-4DAE-91C6-4EB179C693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07" name="Freeform: Shape 313">
                <a:extLst>
                  <a:ext uri="{FF2B5EF4-FFF2-40B4-BE49-F238E27FC236}">
                    <a16:creationId xmlns:a16="http://schemas.microsoft.com/office/drawing/2014/main" id="{E31F1BC0-CB0A-4386-BE5E-7972AFB050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08" name="Freeform: Shape 314">
                <a:extLst>
                  <a:ext uri="{FF2B5EF4-FFF2-40B4-BE49-F238E27FC236}">
                    <a16:creationId xmlns:a16="http://schemas.microsoft.com/office/drawing/2014/main" id="{B1575BDE-4CFA-4FAD-9F64-692A6DBFF5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09" name="Freeform: Shape 315">
                <a:extLst>
                  <a:ext uri="{FF2B5EF4-FFF2-40B4-BE49-F238E27FC236}">
                    <a16:creationId xmlns:a16="http://schemas.microsoft.com/office/drawing/2014/main" id="{9D32D2E3-5D5B-4751-A477-A26860AC17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0" name="Freeform: Shape 316">
                <a:extLst>
                  <a:ext uri="{FF2B5EF4-FFF2-40B4-BE49-F238E27FC236}">
                    <a16:creationId xmlns:a16="http://schemas.microsoft.com/office/drawing/2014/main" id="{92009233-25F1-4029-B170-318CBBA00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1" name="Freeform: Shape 317">
                <a:extLst>
                  <a:ext uri="{FF2B5EF4-FFF2-40B4-BE49-F238E27FC236}">
                    <a16:creationId xmlns:a16="http://schemas.microsoft.com/office/drawing/2014/main" id="{CCBFA5E5-8384-4D58-BD73-BA36E23E80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2" name="Freeform: Shape 318">
                <a:extLst>
                  <a:ext uri="{FF2B5EF4-FFF2-40B4-BE49-F238E27FC236}">
                    <a16:creationId xmlns:a16="http://schemas.microsoft.com/office/drawing/2014/main" id="{3ACBBAC3-185E-4C28-81AB-C9BE2A88D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13" name="Freeform: Shape 319">
                <a:extLst>
                  <a:ext uri="{FF2B5EF4-FFF2-40B4-BE49-F238E27FC236}">
                    <a16:creationId xmlns:a16="http://schemas.microsoft.com/office/drawing/2014/main" id="{225AF996-F3FB-4AF2-B954-BDF79069E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4" name="Freeform: Shape 320">
                <a:extLst>
                  <a:ext uri="{FF2B5EF4-FFF2-40B4-BE49-F238E27FC236}">
                    <a16:creationId xmlns:a16="http://schemas.microsoft.com/office/drawing/2014/main" id="{E10B0127-17D3-4B62-8708-9558A79455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5" name="Freeform: Shape 321">
                <a:extLst>
                  <a:ext uri="{FF2B5EF4-FFF2-40B4-BE49-F238E27FC236}">
                    <a16:creationId xmlns:a16="http://schemas.microsoft.com/office/drawing/2014/main" id="{A36A9D1B-B750-446F-99FF-E3280E32AD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6" name="Freeform: Shape 322">
                <a:extLst>
                  <a:ext uri="{FF2B5EF4-FFF2-40B4-BE49-F238E27FC236}">
                    <a16:creationId xmlns:a16="http://schemas.microsoft.com/office/drawing/2014/main" id="{C078DB92-DE53-4BEC-BBD4-B5966EAA1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7" name="Freeform: Shape 323">
                <a:extLst>
                  <a:ext uri="{FF2B5EF4-FFF2-40B4-BE49-F238E27FC236}">
                    <a16:creationId xmlns:a16="http://schemas.microsoft.com/office/drawing/2014/main" id="{7334AD7D-F850-4E92-89F9-49EE6E3AA7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8" name="Freeform: Shape 324">
                <a:extLst>
                  <a:ext uri="{FF2B5EF4-FFF2-40B4-BE49-F238E27FC236}">
                    <a16:creationId xmlns:a16="http://schemas.microsoft.com/office/drawing/2014/main" id="{14D983A3-96A9-4BB8-90D5-93B0E625F8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9" name="Freeform: Shape 325">
                <a:extLst>
                  <a:ext uri="{FF2B5EF4-FFF2-40B4-BE49-F238E27FC236}">
                    <a16:creationId xmlns:a16="http://schemas.microsoft.com/office/drawing/2014/main" id="{43A1FFE3-BB5F-4455-B23F-DA56AE791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20" name="Freeform: Shape 326">
                <a:extLst>
                  <a:ext uri="{FF2B5EF4-FFF2-40B4-BE49-F238E27FC236}">
                    <a16:creationId xmlns:a16="http://schemas.microsoft.com/office/drawing/2014/main" id="{C34E69E0-4115-4CAA-86FB-1D5A8830D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521" name="Freeform: Shape 327">
                <a:extLst>
                  <a:ext uri="{FF2B5EF4-FFF2-40B4-BE49-F238E27FC236}">
                    <a16:creationId xmlns:a16="http://schemas.microsoft.com/office/drawing/2014/main" id="{E5707C7C-BEB2-4920-9D44-8AF218FFB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22" name="Freeform: Shape 328">
                <a:extLst>
                  <a:ext uri="{FF2B5EF4-FFF2-40B4-BE49-F238E27FC236}">
                    <a16:creationId xmlns:a16="http://schemas.microsoft.com/office/drawing/2014/main" id="{D95D2E5E-6D1E-43FC-A231-E28A082964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23" name="Freeform: Shape 329">
                <a:extLst>
                  <a:ext uri="{FF2B5EF4-FFF2-40B4-BE49-F238E27FC236}">
                    <a16:creationId xmlns:a16="http://schemas.microsoft.com/office/drawing/2014/main" id="{DB511D52-FE0D-4F8D-AC2F-6806904C67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24" name="Freeform: Shape 330">
                <a:extLst>
                  <a:ext uri="{FF2B5EF4-FFF2-40B4-BE49-F238E27FC236}">
                    <a16:creationId xmlns:a16="http://schemas.microsoft.com/office/drawing/2014/main" id="{E4D31CC7-D38B-4566-A6F9-5CB84EEAA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525" name="Freeform: Shape 331">
                <a:extLst>
                  <a:ext uri="{FF2B5EF4-FFF2-40B4-BE49-F238E27FC236}">
                    <a16:creationId xmlns:a16="http://schemas.microsoft.com/office/drawing/2014/main" id="{48116577-FA2A-434D-83D4-213A1497D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26" name="Freeform: Shape 332">
                <a:extLst>
                  <a:ext uri="{FF2B5EF4-FFF2-40B4-BE49-F238E27FC236}">
                    <a16:creationId xmlns:a16="http://schemas.microsoft.com/office/drawing/2014/main" id="{02288414-AA9B-4065-A506-AE5ED2ABC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27" name="Freeform: Shape 333">
                <a:extLst>
                  <a:ext uri="{FF2B5EF4-FFF2-40B4-BE49-F238E27FC236}">
                    <a16:creationId xmlns:a16="http://schemas.microsoft.com/office/drawing/2014/main" id="{92EAF5E5-70A0-4FE6-B906-6BCF9C49F7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28" name="Freeform: Shape 334">
                <a:extLst>
                  <a:ext uri="{FF2B5EF4-FFF2-40B4-BE49-F238E27FC236}">
                    <a16:creationId xmlns:a16="http://schemas.microsoft.com/office/drawing/2014/main" id="{3DA12971-2CD2-4DE8-8B05-8B11B5614B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529" name="Freeform: Shape 335">
                <a:extLst>
                  <a:ext uri="{FF2B5EF4-FFF2-40B4-BE49-F238E27FC236}">
                    <a16:creationId xmlns:a16="http://schemas.microsoft.com/office/drawing/2014/main" id="{B9486073-CABC-45A3-B442-5959E5CE6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30" name="Freeform: Shape 336">
                <a:extLst>
                  <a:ext uri="{FF2B5EF4-FFF2-40B4-BE49-F238E27FC236}">
                    <a16:creationId xmlns:a16="http://schemas.microsoft.com/office/drawing/2014/main" id="{3EEB7953-85A2-4391-931C-CE88AC053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531" name="Freeform: Shape 337">
                <a:extLst>
                  <a:ext uri="{FF2B5EF4-FFF2-40B4-BE49-F238E27FC236}">
                    <a16:creationId xmlns:a16="http://schemas.microsoft.com/office/drawing/2014/main" id="{1BF2EBC9-4A08-4A35-8C75-15E51BA0AB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32" name="Freeform: Shape 338">
                <a:extLst>
                  <a:ext uri="{FF2B5EF4-FFF2-40B4-BE49-F238E27FC236}">
                    <a16:creationId xmlns:a16="http://schemas.microsoft.com/office/drawing/2014/main" id="{1686BEF1-7F1A-40F6-BC3F-24221ACEC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3" name="Freeform: Shape 339">
                <a:extLst>
                  <a:ext uri="{FF2B5EF4-FFF2-40B4-BE49-F238E27FC236}">
                    <a16:creationId xmlns:a16="http://schemas.microsoft.com/office/drawing/2014/main" id="{5D2D2281-DA3F-41A6-B56E-2EE507826A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4" name="Freeform: Shape 340">
                <a:extLst>
                  <a:ext uri="{FF2B5EF4-FFF2-40B4-BE49-F238E27FC236}">
                    <a16:creationId xmlns:a16="http://schemas.microsoft.com/office/drawing/2014/main" id="{B1EBA419-056B-478C-A25C-B349F4DDD9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535" name="Freeform: Shape 341">
                <a:extLst>
                  <a:ext uri="{FF2B5EF4-FFF2-40B4-BE49-F238E27FC236}">
                    <a16:creationId xmlns:a16="http://schemas.microsoft.com/office/drawing/2014/main" id="{3DE38383-61B3-4E4E-B781-1C7DA04D65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6" name="Freeform: Shape 342">
                <a:extLst>
                  <a:ext uri="{FF2B5EF4-FFF2-40B4-BE49-F238E27FC236}">
                    <a16:creationId xmlns:a16="http://schemas.microsoft.com/office/drawing/2014/main" id="{F62AD048-154B-4830-A46F-263BA35AA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537" name="Freeform: Shape 343">
                <a:extLst>
                  <a:ext uri="{FF2B5EF4-FFF2-40B4-BE49-F238E27FC236}">
                    <a16:creationId xmlns:a16="http://schemas.microsoft.com/office/drawing/2014/main" id="{636A730F-15EE-440C-84B5-0541AE9546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538" name="Freeform: Shape 344">
                <a:extLst>
                  <a:ext uri="{FF2B5EF4-FFF2-40B4-BE49-F238E27FC236}">
                    <a16:creationId xmlns:a16="http://schemas.microsoft.com/office/drawing/2014/main" id="{31AF286F-6D0E-447F-B4D1-24729E0D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9" name="Freeform: Shape 345">
                <a:extLst>
                  <a:ext uri="{FF2B5EF4-FFF2-40B4-BE49-F238E27FC236}">
                    <a16:creationId xmlns:a16="http://schemas.microsoft.com/office/drawing/2014/main" id="{36F64061-98E4-477D-BABF-CC6BA8D67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0" name="Freeform: Shape 346">
                <a:extLst>
                  <a:ext uri="{FF2B5EF4-FFF2-40B4-BE49-F238E27FC236}">
                    <a16:creationId xmlns:a16="http://schemas.microsoft.com/office/drawing/2014/main" id="{1C601616-D38B-4ED2-BD55-F5AEA36AB0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541" name="Freeform: Shape 347">
                <a:extLst>
                  <a:ext uri="{FF2B5EF4-FFF2-40B4-BE49-F238E27FC236}">
                    <a16:creationId xmlns:a16="http://schemas.microsoft.com/office/drawing/2014/main" id="{E0593B16-48EE-41A8-B4AF-E03A74CBB8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2" name="Freeform: Shape 348">
                <a:extLst>
                  <a:ext uri="{FF2B5EF4-FFF2-40B4-BE49-F238E27FC236}">
                    <a16:creationId xmlns:a16="http://schemas.microsoft.com/office/drawing/2014/main" id="{26B2406B-8A3A-4381-8D69-1178F16C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543" name="Freeform: Shape 349">
                <a:extLst>
                  <a:ext uri="{FF2B5EF4-FFF2-40B4-BE49-F238E27FC236}">
                    <a16:creationId xmlns:a16="http://schemas.microsoft.com/office/drawing/2014/main" id="{DF1F792D-BA16-4D8F-99C3-E5E6959A51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4" name="Freeform: Shape 350">
                <a:extLst>
                  <a:ext uri="{FF2B5EF4-FFF2-40B4-BE49-F238E27FC236}">
                    <a16:creationId xmlns:a16="http://schemas.microsoft.com/office/drawing/2014/main" id="{AA77D5AF-6FFE-4577-BC40-BA19023071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5" name="Freeform: Shape 351">
                <a:extLst>
                  <a:ext uri="{FF2B5EF4-FFF2-40B4-BE49-F238E27FC236}">
                    <a16:creationId xmlns:a16="http://schemas.microsoft.com/office/drawing/2014/main" id="{08F16A01-2EE8-4E4F-83CD-2000577D14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6" name="Freeform: Shape 352">
                <a:extLst>
                  <a:ext uri="{FF2B5EF4-FFF2-40B4-BE49-F238E27FC236}">
                    <a16:creationId xmlns:a16="http://schemas.microsoft.com/office/drawing/2014/main" id="{18ACB7FF-8D64-44A2-8571-7DB441D97E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547" name="Freeform: Shape 353">
                <a:extLst>
                  <a:ext uri="{FF2B5EF4-FFF2-40B4-BE49-F238E27FC236}">
                    <a16:creationId xmlns:a16="http://schemas.microsoft.com/office/drawing/2014/main" id="{E15E0D81-20B6-4D4C-9B7C-4D5A01B6AA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8" name="Freeform: Shape 354">
                <a:extLst>
                  <a:ext uri="{FF2B5EF4-FFF2-40B4-BE49-F238E27FC236}">
                    <a16:creationId xmlns:a16="http://schemas.microsoft.com/office/drawing/2014/main" id="{8F687395-0ADA-4504-B6D0-D55493AB66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549" name="Freeform: Shape 355">
                <a:extLst>
                  <a:ext uri="{FF2B5EF4-FFF2-40B4-BE49-F238E27FC236}">
                    <a16:creationId xmlns:a16="http://schemas.microsoft.com/office/drawing/2014/main" id="{94D99C3F-4701-403D-A69E-EE345B0E41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0" name="Freeform: Shape 356">
                <a:extLst>
                  <a:ext uri="{FF2B5EF4-FFF2-40B4-BE49-F238E27FC236}">
                    <a16:creationId xmlns:a16="http://schemas.microsoft.com/office/drawing/2014/main" id="{0C6D9CF1-A535-4742-B2CF-B61ADC55E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1" name="Freeform: Shape 357">
                <a:extLst>
                  <a:ext uri="{FF2B5EF4-FFF2-40B4-BE49-F238E27FC236}">
                    <a16:creationId xmlns:a16="http://schemas.microsoft.com/office/drawing/2014/main" id="{E9EB265F-CF4E-4485-88F1-AE3CE1BE37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2" name="Freeform: Shape 358">
                <a:extLst>
                  <a:ext uri="{FF2B5EF4-FFF2-40B4-BE49-F238E27FC236}">
                    <a16:creationId xmlns:a16="http://schemas.microsoft.com/office/drawing/2014/main" id="{9B354D37-6517-4AF4-8195-9A7B43D20C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553" name="Freeform: Shape 359">
                <a:extLst>
                  <a:ext uri="{FF2B5EF4-FFF2-40B4-BE49-F238E27FC236}">
                    <a16:creationId xmlns:a16="http://schemas.microsoft.com/office/drawing/2014/main" id="{2A3087FA-3C5B-4898-9FE2-633DAA0B74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4" name="Freeform: Shape 360">
                <a:extLst>
                  <a:ext uri="{FF2B5EF4-FFF2-40B4-BE49-F238E27FC236}">
                    <a16:creationId xmlns:a16="http://schemas.microsoft.com/office/drawing/2014/main" id="{C8D7AB32-147E-4110-ABBE-7F1FB68942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555" name="Freeform: Shape 361">
                <a:extLst>
                  <a:ext uri="{FF2B5EF4-FFF2-40B4-BE49-F238E27FC236}">
                    <a16:creationId xmlns:a16="http://schemas.microsoft.com/office/drawing/2014/main" id="{542ED17E-A6FC-4BC6-B7FE-EF9BC5B15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6" name="Freeform: Shape 362">
                <a:extLst>
                  <a:ext uri="{FF2B5EF4-FFF2-40B4-BE49-F238E27FC236}">
                    <a16:creationId xmlns:a16="http://schemas.microsoft.com/office/drawing/2014/main" id="{4610CFBC-B173-4CBE-BBD7-7E859FCA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57" name="Freeform: Shape 363">
                <a:extLst>
                  <a:ext uri="{FF2B5EF4-FFF2-40B4-BE49-F238E27FC236}">
                    <a16:creationId xmlns:a16="http://schemas.microsoft.com/office/drawing/2014/main" id="{7578019C-8AAF-4A81-84C4-155EB43FA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58" name="Freeform: Shape 364">
                <a:extLst>
                  <a:ext uri="{FF2B5EF4-FFF2-40B4-BE49-F238E27FC236}">
                    <a16:creationId xmlns:a16="http://schemas.microsoft.com/office/drawing/2014/main" id="{46936191-0661-4BD8-9A61-D00FAC97D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559" name="Freeform: Shape 365">
                <a:extLst>
                  <a:ext uri="{FF2B5EF4-FFF2-40B4-BE49-F238E27FC236}">
                    <a16:creationId xmlns:a16="http://schemas.microsoft.com/office/drawing/2014/main" id="{F7BC1D8F-F88B-4A19-B640-8DCC739927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60" name="Freeform: Shape 366">
                <a:extLst>
                  <a:ext uri="{FF2B5EF4-FFF2-40B4-BE49-F238E27FC236}">
                    <a16:creationId xmlns:a16="http://schemas.microsoft.com/office/drawing/2014/main" id="{47D77817-943A-4D8A-82EE-C309FC9FF0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561" name="Freeform: Shape 367">
                <a:extLst>
                  <a:ext uri="{FF2B5EF4-FFF2-40B4-BE49-F238E27FC236}">
                    <a16:creationId xmlns:a16="http://schemas.microsoft.com/office/drawing/2014/main" id="{BF86E220-D031-40B7-B3A2-0C723E3A91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562" name="Graphic 4">
              <a:extLst>
                <a:ext uri="{FF2B5EF4-FFF2-40B4-BE49-F238E27FC236}">
                  <a16:creationId xmlns:a16="http://schemas.microsoft.com/office/drawing/2014/main" id="{226E1D80-1BFB-4A13-8F3C-94D54398C5F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563" name="Freeform: Shape 30">
                <a:extLst>
                  <a:ext uri="{FF2B5EF4-FFF2-40B4-BE49-F238E27FC236}">
                    <a16:creationId xmlns:a16="http://schemas.microsoft.com/office/drawing/2014/main" id="{3DCC1C21-CB11-4506-90E4-37DCD97AFC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564" name="Freeform: Shape 31">
                <a:extLst>
                  <a:ext uri="{FF2B5EF4-FFF2-40B4-BE49-F238E27FC236}">
                    <a16:creationId xmlns:a16="http://schemas.microsoft.com/office/drawing/2014/main" id="{68177170-8FD3-4752-B1DB-0186ADF9B1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65" name="Freeform: Shape 32">
                <a:extLst>
                  <a:ext uri="{FF2B5EF4-FFF2-40B4-BE49-F238E27FC236}">
                    <a16:creationId xmlns:a16="http://schemas.microsoft.com/office/drawing/2014/main" id="{8CAA5FB4-9073-4612-99F5-95E1C6D06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66" name="Freeform: Shape 33">
                <a:extLst>
                  <a:ext uri="{FF2B5EF4-FFF2-40B4-BE49-F238E27FC236}">
                    <a16:creationId xmlns:a16="http://schemas.microsoft.com/office/drawing/2014/main" id="{DE021324-18DD-4114-8992-9652707C1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67" name="Freeform: Shape 34">
                <a:extLst>
                  <a:ext uri="{FF2B5EF4-FFF2-40B4-BE49-F238E27FC236}">
                    <a16:creationId xmlns:a16="http://schemas.microsoft.com/office/drawing/2014/main" id="{6ECBC33B-D8EB-4804-9EA3-57C07B57C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68" name="Freeform: Shape 35">
                <a:extLst>
                  <a:ext uri="{FF2B5EF4-FFF2-40B4-BE49-F238E27FC236}">
                    <a16:creationId xmlns:a16="http://schemas.microsoft.com/office/drawing/2014/main" id="{D03927C7-0E45-4B61-844A-4A626FDF6A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69" name="Freeform: Shape 36">
                <a:extLst>
                  <a:ext uri="{FF2B5EF4-FFF2-40B4-BE49-F238E27FC236}">
                    <a16:creationId xmlns:a16="http://schemas.microsoft.com/office/drawing/2014/main" id="{AC6AF6E8-E748-47F7-B35C-567D5FBA6C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70" name="Freeform: Shape 37">
                <a:extLst>
                  <a:ext uri="{FF2B5EF4-FFF2-40B4-BE49-F238E27FC236}">
                    <a16:creationId xmlns:a16="http://schemas.microsoft.com/office/drawing/2014/main" id="{1EC671E5-B299-470C-9C7A-A50106E51B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571" name="Freeform: Shape 38">
                <a:extLst>
                  <a:ext uri="{FF2B5EF4-FFF2-40B4-BE49-F238E27FC236}">
                    <a16:creationId xmlns:a16="http://schemas.microsoft.com/office/drawing/2014/main" id="{7410EBDF-623D-41EF-82A4-9FB938A7B6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2" name="Freeform: Shape 39">
                <a:extLst>
                  <a:ext uri="{FF2B5EF4-FFF2-40B4-BE49-F238E27FC236}">
                    <a16:creationId xmlns:a16="http://schemas.microsoft.com/office/drawing/2014/main" id="{B6F866F8-B429-471B-9C2B-051BDCBAF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3" name="Freeform: Shape 40">
                <a:extLst>
                  <a:ext uri="{FF2B5EF4-FFF2-40B4-BE49-F238E27FC236}">
                    <a16:creationId xmlns:a16="http://schemas.microsoft.com/office/drawing/2014/main" id="{883B4FBD-06C8-4D5D-B0D9-755E4CD1A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4" name="Freeform: Shape 41">
                <a:extLst>
                  <a:ext uri="{FF2B5EF4-FFF2-40B4-BE49-F238E27FC236}">
                    <a16:creationId xmlns:a16="http://schemas.microsoft.com/office/drawing/2014/main" id="{DE3FD149-0B2F-4DA0-9721-59B9FEE8E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5" name="Freeform: Shape 42">
                <a:extLst>
                  <a:ext uri="{FF2B5EF4-FFF2-40B4-BE49-F238E27FC236}">
                    <a16:creationId xmlns:a16="http://schemas.microsoft.com/office/drawing/2014/main" id="{4D26DB48-036E-4616-BA8B-C606A7B58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76" name="Freeform: Shape 43">
                <a:extLst>
                  <a:ext uri="{FF2B5EF4-FFF2-40B4-BE49-F238E27FC236}">
                    <a16:creationId xmlns:a16="http://schemas.microsoft.com/office/drawing/2014/main" id="{8D6F6275-06AB-4316-B8C4-927E53487C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7" name="Freeform: Shape 44">
                <a:extLst>
                  <a:ext uri="{FF2B5EF4-FFF2-40B4-BE49-F238E27FC236}">
                    <a16:creationId xmlns:a16="http://schemas.microsoft.com/office/drawing/2014/main" id="{8E8CABF3-9C76-46A0-8DE9-F055C94A93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78" name="Freeform: Shape 45">
                <a:extLst>
                  <a:ext uri="{FF2B5EF4-FFF2-40B4-BE49-F238E27FC236}">
                    <a16:creationId xmlns:a16="http://schemas.microsoft.com/office/drawing/2014/main" id="{01A12ED9-6299-4ABD-9827-DD52FE22B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79" name="Freeform: Shape 46">
                <a:extLst>
                  <a:ext uri="{FF2B5EF4-FFF2-40B4-BE49-F238E27FC236}">
                    <a16:creationId xmlns:a16="http://schemas.microsoft.com/office/drawing/2014/main" id="{C0ADA37A-E396-4F92-AB19-D6994E0DD5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80" name="Freeform: Shape 47">
                <a:extLst>
                  <a:ext uri="{FF2B5EF4-FFF2-40B4-BE49-F238E27FC236}">
                    <a16:creationId xmlns:a16="http://schemas.microsoft.com/office/drawing/2014/main" id="{6A96001A-BD0F-4CF9-A22B-545ED4F863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81" name="Freeform: Shape 48">
                <a:extLst>
                  <a:ext uri="{FF2B5EF4-FFF2-40B4-BE49-F238E27FC236}">
                    <a16:creationId xmlns:a16="http://schemas.microsoft.com/office/drawing/2014/main" id="{BD9ACB13-4C6C-4347-9F65-1309B33A17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82" name="Freeform: Shape 49">
                <a:extLst>
                  <a:ext uri="{FF2B5EF4-FFF2-40B4-BE49-F238E27FC236}">
                    <a16:creationId xmlns:a16="http://schemas.microsoft.com/office/drawing/2014/main" id="{1F17BE4A-72F8-4529-8558-E62103AEA7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83" name="Freeform: Shape 50">
                <a:extLst>
                  <a:ext uri="{FF2B5EF4-FFF2-40B4-BE49-F238E27FC236}">
                    <a16:creationId xmlns:a16="http://schemas.microsoft.com/office/drawing/2014/main" id="{806708C3-D03F-4605-8C6F-AE8EDA083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84" name="Freeform: Shape 51">
                <a:extLst>
                  <a:ext uri="{FF2B5EF4-FFF2-40B4-BE49-F238E27FC236}">
                    <a16:creationId xmlns:a16="http://schemas.microsoft.com/office/drawing/2014/main" id="{D520ADFA-68AE-4CE4-913A-F070A2817D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85" name="Freeform: Shape 52">
                <a:extLst>
                  <a:ext uri="{FF2B5EF4-FFF2-40B4-BE49-F238E27FC236}">
                    <a16:creationId xmlns:a16="http://schemas.microsoft.com/office/drawing/2014/main" id="{3C6C63AD-C87A-403E-ADB5-4EDD034438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6" name="Freeform: Shape 53">
                <a:extLst>
                  <a:ext uri="{FF2B5EF4-FFF2-40B4-BE49-F238E27FC236}">
                    <a16:creationId xmlns:a16="http://schemas.microsoft.com/office/drawing/2014/main" id="{9370EAC6-89F0-4826-90D1-E55C334479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7" name="Freeform: Shape 54">
                <a:extLst>
                  <a:ext uri="{FF2B5EF4-FFF2-40B4-BE49-F238E27FC236}">
                    <a16:creationId xmlns:a16="http://schemas.microsoft.com/office/drawing/2014/main" id="{1FB61DD4-AB7B-417A-AE96-B1D9CBAC10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8" name="Freeform: Shape 55">
                <a:extLst>
                  <a:ext uri="{FF2B5EF4-FFF2-40B4-BE49-F238E27FC236}">
                    <a16:creationId xmlns:a16="http://schemas.microsoft.com/office/drawing/2014/main" id="{B4AD18D2-11BA-4192-9845-206C033F3E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9" name="Freeform: Shape 56">
                <a:extLst>
                  <a:ext uri="{FF2B5EF4-FFF2-40B4-BE49-F238E27FC236}">
                    <a16:creationId xmlns:a16="http://schemas.microsoft.com/office/drawing/2014/main" id="{85892E2D-483A-4C0A-87C7-6FFA2EB5E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0" name="Freeform: Shape 57">
                <a:extLst>
                  <a:ext uri="{FF2B5EF4-FFF2-40B4-BE49-F238E27FC236}">
                    <a16:creationId xmlns:a16="http://schemas.microsoft.com/office/drawing/2014/main" id="{A4037ACD-005D-4907-942F-D565AF6C83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1" name="Freeform: Shape 58">
                <a:extLst>
                  <a:ext uri="{FF2B5EF4-FFF2-40B4-BE49-F238E27FC236}">
                    <a16:creationId xmlns:a16="http://schemas.microsoft.com/office/drawing/2014/main" id="{AA8FD84E-39BE-456B-84C5-E03698AAC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92" name="Freeform: Shape 59">
                <a:extLst>
                  <a:ext uri="{FF2B5EF4-FFF2-40B4-BE49-F238E27FC236}">
                    <a16:creationId xmlns:a16="http://schemas.microsoft.com/office/drawing/2014/main" id="{B2FC47C2-6EF5-4D17-8703-527F28609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3" name="Freeform: Shape 60">
                <a:extLst>
                  <a:ext uri="{FF2B5EF4-FFF2-40B4-BE49-F238E27FC236}">
                    <a16:creationId xmlns:a16="http://schemas.microsoft.com/office/drawing/2014/main" id="{DD29BC8A-00E1-481E-8BA4-1AA7F4AA1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4" name="Freeform: Shape 61">
                <a:extLst>
                  <a:ext uri="{FF2B5EF4-FFF2-40B4-BE49-F238E27FC236}">
                    <a16:creationId xmlns:a16="http://schemas.microsoft.com/office/drawing/2014/main" id="{5AF6ABE5-726A-495B-A832-3851CB911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5" name="Freeform: Shape 62">
                <a:extLst>
                  <a:ext uri="{FF2B5EF4-FFF2-40B4-BE49-F238E27FC236}">
                    <a16:creationId xmlns:a16="http://schemas.microsoft.com/office/drawing/2014/main" id="{F8E250A7-0600-440B-BEBC-61B2D4D7B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6" name="Freeform: Shape 63">
                <a:extLst>
                  <a:ext uri="{FF2B5EF4-FFF2-40B4-BE49-F238E27FC236}">
                    <a16:creationId xmlns:a16="http://schemas.microsoft.com/office/drawing/2014/main" id="{CC36BEB1-881D-4496-AD7F-1CC4B46FA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7" name="Freeform: Shape 64">
                <a:extLst>
                  <a:ext uri="{FF2B5EF4-FFF2-40B4-BE49-F238E27FC236}">
                    <a16:creationId xmlns:a16="http://schemas.microsoft.com/office/drawing/2014/main" id="{371DFE25-AF37-409C-B032-5F47D7150F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8" name="Freeform: Shape 65">
                <a:extLst>
                  <a:ext uri="{FF2B5EF4-FFF2-40B4-BE49-F238E27FC236}">
                    <a16:creationId xmlns:a16="http://schemas.microsoft.com/office/drawing/2014/main" id="{39AF97A7-FC44-49BF-ABD1-59DB48B89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99" name="Freeform: Shape 66">
                <a:extLst>
                  <a:ext uri="{FF2B5EF4-FFF2-40B4-BE49-F238E27FC236}">
                    <a16:creationId xmlns:a16="http://schemas.microsoft.com/office/drawing/2014/main" id="{3939D792-9C64-48CF-8607-C7873A563A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0" name="Freeform: Shape 67">
                <a:extLst>
                  <a:ext uri="{FF2B5EF4-FFF2-40B4-BE49-F238E27FC236}">
                    <a16:creationId xmlns:a16="http://schemas.microsoft.com/office/drawing/2014/main" id="{2F69E48F-45D8-4A8A-A101-5DF775A5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1" name="Freeform: Shape 68">
                <a:extLst>
                  <a:ext uri="{FF2B5EF4-FFF2-40B4-BE49-F238E27FC236}">
                    <a16:creationId xmlns:a16="http://schemas.microsoft.com/office/drawing/2014/main" id="{EE47C3F3-8AC5-414F-8E20-25DA306C55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2" name="Freeform: Shape 69">
                <a:extLst>
                  <a:ext uri="{FF2B5EF4-FFF2-40B4-BE49-F238E27FC236}">
                    <a16:creationId xmlns:a16="http://schemas.microsoft.com/office/drawing/2014/main" id="{F09CB222-24C1-414A-B56E-EA3617D05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3" name="Freeform: Shape 70">
                <a:extLst>
                  <a:ext uri="{FF2B5EF4-FFF2-40B4-BE49-F238E27FC236}">
                    <a16:creationId xmlns:a16="http://schemas.microsoft.com/office/drawing/2014/main" id="{7FC26844-A93E-4C55-8619-F58615B4A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04" name="Freeform: Shape 71">
                <a:extLst>
                  <a:ext uri="{FF2B5EF4-FFF2-40B4-BE49-F238E27FC236}">
                    <a16:creationId xmlns:a16="http://schemas.microsoft.com/office/drawing/2014/main" id="{3EA8BA8A-4848-4084-A841-501CECF285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5" name="Freeform: Shape 72">
                <a:extLst>
                  <a:ext uri="{FF2B5EF4-FFF2-40B4-BE49-F238E27FC236}">
                    <a16:creationId xmlns:a16="http://schemas.microsoft.com/office/drawing/2014/main" id="{34BC148C-3116-4C75-89DF-2BF348429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06" name="Freeform: Shape 73">
                <a:extLst>
                  <a:ext uri="{FF2B5EF4-FFF2-40B4-BE49-F238E27FC236}">
                    <a16:creationId xmlns:a16="http://schemas.microsoft.com/office/drawing/2014/main" id="{91F3F7CB-7B69-49A3-A09E-D206488312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07" name="Freeform: Shape 74">
                <a:extLst>
                  <a:ext uri="{FF2B5EF4-FFF2-40B4-BE49-F238E27FC236}">
                    <a16:creationId xmlns:a16="http://schemas.microsoft.com/office/drawing/2014/main" id="{58072F8C-2347-472F-9D9A-F5511BA40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08" name="Freeform: Shape 75">
                <a:extLst>
                  <a:ext uri="{FF2B5EF4-FFF2-40B4-BE49-F238E27FC236}">
                    <a16:creationId xmlns:a16="http://schemas.microsoft.com/office/drawing/2014/main" id="{322C76E0-8D4F-4788-9856-B1AB15B209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09" name="Freeform: Shape 76">
                <a:extLst>
                  <a:ext uri="{FF2B5EF4-FFF2-40B4-BE49-F238E27FC236}">
                    <a16:creationId xmlns:a16="http://schemas.microsoft.com/office/drawing/2014/main" id="{63A9EC23-E263-4098-AC45-E628E1A29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10" name="Freeform: Shape 77">
                <a:extLst>
                  <a:ext uri="{FF2B5EF4-FFF2-40B4-BE49-F238E27FC236}">
                    <a16:creationId xmlns:a16="http://schemas.microsoft.com/office/drawing/2014/main" id="{B72211D0-3733-443C-999F-6CE736381C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11" name="Freeform: Shape 78">
                <a:extLst>
                  <a:ext uri="{FF2B5EF4-FFF2-40B4-BE49-F238E27FC236}">
                    <a16:creationId xmlns:a16="http://schemas.microsoft.com/office/drawing/2014/main" id="{CEC069AD-6364-4585-A8F1-931648A1BF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12" name="Freeform: Shape 79">
                <a:extLst>
                  <a:ext uri="{FF2B5EF4-FFF2-40B4-BE49-F238E27FC236}">
                    <a16:creationId xmlns:a16="http://schemas.microsoft.com/office/drawing/2014/main" id="{39361719-49F1-40E3-9ABA-2FE9D78364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13" name="Freeform: Shape 80">
                <a:extLst>
                  <a:ext uri="{FF2B5EF4-FFF2-40B4-BE49-F238E27FC236}">
                    <a16:creationId xmlns:a16="http://schemas.microsoft.com/office/drawing/2014/main" id="{737F2D47-03EF-4AE6-ABB9-36506DF5A4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14" name="Freeform: Shape 81">
                <a:extLst>
                  <a:ext uri="{FF2B5EF4-FFF2-40B4-BE49-F238E27FC236}">
                    <a16:creationId xmlns:a16="http://schemas.microsoft.com/office/drawing/2014/main" id="{2554F257-3BD2-493C-A5F1-FCC2C64C35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615" name="Freeform: Shape 82">
                <a:extLst>
                  <a:ext uri="{FF2B5EF4-FFF2-40B4-BE49-F238E27FC236}">
                    <a16:creationId xmlns:a16="http://schemas.microsoft.com/office/drawing/2014/main" id="{4D297D55-4523-4CE1-9A0F-3EA6B27F79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16" name="Freeform: Shape 83">
                <a:extLst>
                  <a:ext uri="{FF2B5EF4-FFF2-40B4-BE49-F238E27FC236}">
                    <a16:creationId xmlns:a16="http://schemas.microsoft.com/office/drawing/2014/main" id="{605D1D96-783B-407F-BF8C-B0773589EB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617" name="Freeform: Shape 84">
                <a:extLst>
                  <a:ext uri="{FF2B5EF4-FFF2-40B4-BE49-F238E27FC236}">
                    <a16:creationId xmlns:a16="http://schemas.microsoft.com/office/drawing/2014/main" id="{95D03B3C-A55A-4738-A6FF-8F2DA5B99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18" name="Freeform: Shape 85">
                <a:extLst>
                  <a:ext uri="{FF2B5EF4-FFF2-40B4-BE49-F238E27FC236}">
                    <a16:creationId xmlns:a16="http://schemas.microsoft.com/office/drawing/2014/main" id="{D41CE56E-C4C8-427A-9E82-C1EEF78E84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9" name="Freeform: Shape 86">
                <a:extLst>
                  <a:ext uri="{FF2B5EF4-FFF2-40B4-BE49-F238E27FC236}">
                    <a16:creationId xmlns:a16="http://schemas.microsoft.com/office/drawing/2014/main" id="{72359086-D108-47DE-B6EA-0BEE1835D7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20" name="Freeform: Shape 87">
                <a:extLst>
                  <a:ext uri="{FF2B5EF4-FFF2-40B4-BE49-F238E27FC236}">
                    <a16:creationId xmlns:a16="http://schemas.microsoft.com/office/drawing/2014/main" id="{6FA49818-F2EA-427C-B93C-15E320DA1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621" name="Freeform: Shape 88">
                <a:extLst>
                  <a:ext uri="{FF2B5EF4-FFF2-40B4-BE49-F238E27FC236}">
                    <a16:creationId xmlns:a16="http://schemas.microsoft.com/office/drawing/2014/main" id="{E435C1E1-0D80-4B30-8CAC-C6EDE1DE7B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22" name="Freeform: Shape 89">
                <a:extLst>
                  <a:ext uri="{FF2B5EF4-FFF2-40B4-BE49-F238E27FC236}">
                    <a16:creationId xmlns:a16="http://schemas.microsoft.com/office/drawing/2014/main" id="{30FCB137-01B0-4770-AFC3-003DF7897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623" name="Freeform: Shape 90">
                <a:extLst>
                  <a:ext uri="{FF2B5EF4-FFF2-40B4-BE49-F238E27FC236}">
                    <a16:creationId xmlns:a16="http://schemas.microsoft.com/office/drawing/2014/main" id="{7D03298B-8D34-487C-9DF0-DB9AC8307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24" name="Freeform: Shape 91">
                <a:extLst>
                  <a:ext uri="{FF2B5EF4-FFF2-40B4-BE49-F238E27FC236}">
                    <a16:creationId xmlns:a16="http://schemas.microsoft.com/office/drawing/2014/main" id="{4698B28F-FFEF-44BA-B657-E59F80990F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5" name="Freeform: Shape 92">
                <a:extLst>
                  <a:ext uri="{FF2B5EF4-FFF2-40B4-BE49-F238E27FC236}">
                    <a16:creationId xmlns:a16="http://schemas.microsoft.com/office/drawing/2014/main" id="{900A4B40-BCFB-46E4-AE4F-FCC5C65091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6" name="Freeform: Shape 93">
                <a:extLst>
                  <a:ext uri="{FF2B5EF4-FFF2-40B4-BE49-F238E27FC236}">
                    <a16:creationId xmlns:a16="http://schemas.microsoft.com/office/drawing/2014/main" id="{914CE6AE-7FAB-4A5D-8EA2-861CAF598A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627" name="Freeform: Shape 94">
                <a:extLst>
                  <a:ext uri="{FF2B5EF4-FFF2-40B4-BE49-F238E27FC236}">
                    <a16:creationId xmlns:a16="http://schemas.microsoft.com/office/drawing/2014/main" id="{FF0F3D4A-D39F-48EE-934D-C73834DC56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8" name="Freeform: Shape 95">
                <a:extLst>
                  <a:ext uri="{FF2B5EF4-FFF2-40B4-BE49-F238E27FC236}">
                    <a16:creationId xmlns:a16="http://schemas.microsoft.com/office/drawing/2014/main" id="{09B630BB-5848-4C72-9F5A-FC8EBE7A6B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629" name="Freeform: Shape 96">
                <a:extLst>
                  <a:ext uri="{FF2B5EF4-FFF2-40B4-BE49-F238E27FC236}">
                    <a16:creationId xmlns:a16="http://schemas.microsoft.com/office/drawing/2014/main" id="{F662A334-5814-480B-861F-17661B60F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30" name="Freeform: Shape 97">
                <a:extLst>
                  <a:ext uri="{FF2B5EF4-FFF2-40B4-BE49-F238E27FC236}">
                    <a16:creationId xmlns:a16="http://schemas.microsoft.com/office/drawing/2014/main" id="{DC0FC730-550F-42A2-AE79-EEA30B11C7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1" name="Freeform: Shape 98">
                <a:extLst>
                  <a:ext uri="{FF2B5EF4-FFF2-40B4-BE49-F238E27FC236}">
                    <a16:creationId xmlns:a16="http://schemas.microsoft.com/office/drawing/2014/main" id="{03054F4A-43DC-46A1-89D0-87DA8F315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2" name="Freeform: Shape 99">
                <a:extLst>
                  <a:ext uri="{FF2B5EF4-FFF2-40B4-BE49-F238E27FC236}">
                    <a16:creationId xmlns:a16="http://schemas.microsoft.com/office/drawing/2014/main" id="{5F66EF36-2C9F-49B2-B972-1BA82C8F36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633" name="Freeform: Shape 100">
                <a:extLst>
                  <a:ext uri="{FF2B5EF4-FFF2-40B4-BE49-F238E27FC236}">
                    <a16:creationId xmlns:a16="http://schemas.microsoft.com/office/drawing/2014/main" id="{47955EF8-6501-4579-B85F-DE5C0815FF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4" name="Freeform: Shape 101">
                <a:extLst>
                  <a:ext uri="{FF2B5EF4-FFF2-40B4-BE49-F238E27FC236}">
                    <a16:creationId xmlns:a16="http://schemas.microsoft.com/office/drawing/2014/main" id="{E0BA4174-EBEB-40DA-8B1D-6A7851E38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635" name="Freeform: Shape 102">
                <a:extLst>
                  <a:ext uri="{FF2B5EF4-FFF2-40B4-BE49-F238E27FC236}">
                    <a16:creationId xmlns:a16="http://schemas.microsoft.com/office/drawing/2014/main" id="{50512C7C-98D6-45AD-8CA4-1BEB01262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6" name="Freeform: Shape 103">
                <a:extLst>
                  <a:ext uri="{FF2B5EF4-FFF2-40B4-BE49-F238E27FC236}">
                    <a16:creationId xmlns:a16="http://schemas.microsoft.com/office/drawing/2014/main" id="{416CB557-0CE9-4015-A920-C6766A0664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7" name="Freeform: Shape 104">
                <a:extLst>
                  <a:ext uri="{FF2B5EF4-FFF2-40B4-BE49-F238E27FC236}">
                    <a16:creationId xmlns:a16="http://schemas.microsoft.com/office/drawing/2014/main" id="{5EA7B3B4-3BF2-4B69-B300-5D86CCB0A0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8" name="Freeform: Shape 105">
                <a:extLst>
                  <a:ext uri="{FF2B5EF4-FFF2-40B4-BE49-F238E27FC236}">
                    <a16:creationId xmlns:a16="http://schemas.microsoft.com/office/drawing/2014/main" id="{D887DF00-5D34-4A8B-9A84-C40D336238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639" name="Freeform: Shape 106">
                <a:extLst>
                  <a:ext uri="{FF2B5EF4-FFF2-40B4-BE49-F238E27FC236}">
                    <a16:creationId xmlns:a16="http://schemas.microsoft.com/office/drawing/2014/main" id="{EADE921C-83B0-4521-916F-E7EC5CFDAD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40" name="Freeform: Shape 107">
                <a:extLst>
                  <a:ext uri="{FF2B5EF4-FFF2-40B4-BE49-F238E27FC236}">
                    <a16:creationId xmlns:a16="http://schemas.microsoft.com/office/drawing/2014/main" id="{5CEDA6FA-EB55-47AE-A005-BF546085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641" name="Freeform: Shape 108">
                <a:extLst>
                  <a:ext uri="{FF2B5EF4-FFF2-40B4-BE49-F238E27FC236}">
                    <a16:creationId xmlns:a16="http://schemas.microsoft.com/office/drawing/2014/main" id="{9DAC0C40-EF50-4632-B781-ACDAE95AF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42" name="Freeform: Shape 109">
                <a:extLst>
                  <a:ext uri="{FF2B5EF4-FFF2-40B4-BE49-F238E27FC236}">
                    <a16:creationId xmlns:a16="http://schemas.microsoft.com/office/drawing/2014/main" id="{582AAB43-E3D9-4272-8809-5F70B30206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43" name="Freeform: Shape 110">
                <a:extLst>
                  <a:ext uri="{FF2B5EF4-FFF2-40B4-BE49-F238E27FC236}">
                    <a16:creationId xmlns:a16="http://schemas.microsoft.com/office/drawing/2014/main" id="{28C7D300-E0BD-4C12-92B1-0801266F02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44" name="Freeform: Shape 111">
                <a:extLst>
                  <a:ext uri="{FF2B5EF4-FFF2-40B4-BE49-F238E27FC236}">
                    <a16:creationId xmlns:a16="http://schemas.microsoft.com/office/drawing/2014/main" id="{CCA3ED35-2344-4402-B61B-3932E69457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645" name="Freeform: Shape 112">
                <a:extLst>
                  <a:ext uri="{FF2B5EF4-FFF2-40B4-BE49-F238E27FC236}">
                    <a16:creationId xmlns:a16="http://schemas.microsoft.com/office/drawing/2014/main" id="{949146BF-06FF-41BB-BDD3-B80BABB3AA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46" name="Freeform: Shape 113">
                <a:extLst>
                  <a:ext uri="{FF2B5EF4-FFF2-40B4-BE49-F238E27FC236}">
                    <a16:creationId xmlns:a16="http://schemas.microsoft.com/office/drawing/2014/main" id="{393A6A5F-F75B-4BBC-AADC-A84DA758EE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647" name="Freeform: Shape 114">
                <a:extLst>
                  <a:ext uri="{FF2B5EF4-FFF2-40B4-BE49-F238E27FC236}">
                    <a16:creationId xmlns:a16="http://schemas.microsoft.com/office/drawing/2014/main" id="{77B21059-EA9B-4329-968B-81F7966D27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48" name="Freeform: Shape 115">
                <a:extLst>
                  <a:ext uri="{FF2B5EF4-FFF2-40B4-BE49-F238E27FC236}">
                    <a16:creationId xmlns:a16="http://schemas.microsoft.com/office/drawing/2014/main" id="{BFF9C99F-41B4-4789-934B-8BF03EA94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49" name="Freeform: Shape 116">
                <a:extLst>
                  <a:ext uri="{FF2B5EF4-FFF2-40B4-BE49-F238E27FC236}">
                    <a16:creationId xmlns:a16="http://schemas.microsoft.com/office/drawing/2014/main" id="{C180277F-7E18-4896-AE91-960B379D2C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0" name="Freeform: Shape 117">
                <a:extLst>
                  <a:ext uri="{FF2B5EF4-FFF2-40B4-BE49-F238E27FC236}">
                    <a16:creationId xmlns:a16="http://schemas.microsoft.com/office/drawing/2014/main" id="{C95FE437-DA37-44C9-B975-96C6DD9DE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651" name="Freeform: Shape 118">
                <a:extLst>
                  <a:ext uri="{FF2B5EF4-FFF2-40B4-BE49-F238E27FC236}">
                    <a16:creationId xmlns:a16="http://schemas.microsoft.com/office/drawing/2014/main" id="{A2A5369E-5DB7-4854-BBEC-D043F3A5F2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2" name="Freeform: Shape 119">
                <a:extLst>
                  <a:ext uri="{FF2B5EF4-FFF2-40B4-BE49-F238E27FC236}">
                    <a16:creationId xmlns:a16="http://schemas.microsoft.com/office/drawing/2014/main" id="{B6B0D6D9-913A-4804-83B5-5A9858F570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653" name="Freeform: Shape 120">
                <a:extLst>
                  <a:ext uri="{FF2B5EF4-FFF2-40B4-BE49-F238E27FC236}">
                    <a16:creationId xmlns:a16="http://schemas.microsoft.com/office/drawing/2014/main" id="{29B4FACF-EF13-4EFA-86D3-D5B2B6703A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4" name="Freeform: Shape 121">
                <a:extLst>
                  <a:ext uri="{FF2B5EF4-FFF2-40B4-BE49-F238E27FC236}">
                    <a16:creationId xmlns:a16="http://schemas.microsoft.com/office/drawing/2014/main" id="{7BD767A9-D2A3-4942-B654-34DDDFD60B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655" name="Freeform: Shape 122">
                <a:extLst>
                  <a:ext uri="{FF2B5EF4-FFF2-40B4-BE49-F238E27FC236}">
                    <a16:creationId xmlns:a16="http://schemas.microsoft.com/office/drawing/2014/main" id="{0C97F02F-13B9-4D7E-B916-BC8713CC0D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56" name="Freeform: Shape 123">
                <a:extLst>
                  <a:ext uri="{FF2B5EF4-FFF2-40B4-BE49-F238E27FC236}">
                    <a16:creationId xmlns:a16="http://schemas.microsoft.com/office/drawing/2014/main" id="{99C0654B-0803-40FA-BF28-D8EA65F58C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57" name="Freeform: Shape 124">
                <a:extLst>
                  <a:ext uri="{FF2B5EF4-FFF2-40B4-BE49-F238E27FC236}">
                    <a16:creationId xmlns:a16="http://schemas.microsoft.com/office/drawing/2014/main" id="{D44F31B6-3657-4241-A94E-EEDBFF0C9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58" name="Freeform: Shape 125">
                <a:extLst>
                  <a:ext uri="{FF2B5EF4-FFF2-40B4-BE49-F238E27FC236}">
                    <a16:creationId xmlns:a16="http://schemas.microsoft.com/office/drawing/2014/main" id="{3557624B-3CCB-43DA-998B-B1EC599C7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59" name="Freeform: Shape 126">
                <a:extLst>
                  <a:ext uri="{FF2B5EF4-FFF2-40B4-BE49-F238E27FC236}">
                    <a16:creationId xmlns:a16="http://schemas.microsoft.com/office/drawing/2014/main" id="{75B0CCD4-215D-456D-808C-F96ABB7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60" name="Freeform: Shape 127">
                <a:extLst>
                  <a:ext uri="{FF2B5EF4-FFF2-40B4-BE49-F238E27FC236}">
                    <a16:creationId xmlns:a16="http://schemas.microsoft.com/office/drawing/2014/main" id="{FE4E038E-23E6-43BE-9A3B-523A28DF73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61" name="Freeform: Shape 128">
                <a:extLst>
                  <a:ext uri="{FF2B5EF4-FFF2-40B4-BE49-F238E27FC236}">
                    <a16:creationId xmlns:a16="http://schemas.microsoft.com/office/drawing/2014/main" id="{A686F1FD-4135-414B-8575-ED97CC8DBF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62" name="Freeform: Shape 129">
                <a:extLst>
                  <a:ext uri="{FF2B5EF4-FFF2-40B4-BE49-F238E27FC236}">
                    <a16:creationId xmlns:a16="http://schemas.microsoft.com/office/drawing/2014/main" id="{36FBC8D5-B3FE-4E26-8B4F-5D5668A8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663" name="Freeform: Shape 130">
                <a:extLst>
                  <a:ext uri="{FF2B5EF4-FFF2-40B4-BE49-F238E27FC236}">
                    <a16:creationId xmlns:a16="http://schemas.microsoft.com/office/drawing/2014/main" id="{33A60C97-778A-4251-A66B-49769F0C20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4" name="Freeform: Shape 131">
                <a:extLst>
                  <a:ext uri="{FF2B5EF4-FFF2-40B4-BE49-F238E27FC236}">
                    <a16:creationId xmlns:a16="http://schemas.microsoft.com/office/drawing/2014/main" id="{0CC04E3B-2AC3-4A7B-A425-DDABEA8AF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5" name="Freeform: Shape 132">
                <a:extLst>
                  <a:ext uri="{FF2B5EF4-FFF2-40B4-BE49-F238E27FC236}">
                    <a16:creationId xmlns:a16="http://schemas.microsoft.com/office/drawing/2014/main" id="{CEF7D0E1-459C-4A15-9F05-545F6430B6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6" name="Freeform: Shape 133">
                <a:extLst>
                  <a:ext uri="{FF2B5EF4-FFF2-40B4-BE49-F238E27FC236}">
                    <a16:creationId xmlns:a16="http://schemas.microsoft.com/office/drawing/2014/main" id="{D5797445-BFB3-4EB2-8B44-4BF2C9E915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667" name="Freeform: Shape 134">
                <a:extLst>
                  <a:ext uri="{FF2B5EF4-FFF2-40B4-BE49-F238E27FC236}">
                    <a16:creationId xmlns:a16="http://schemas.microsoft.com/office/drawing/2014/main" id="{E27FB1FC-477D-45B3-82B0-0F49364698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8" name="Freeform: Shape 135">
                <a:extLst>
                  <a:ext uri="{FF2B5EF4-FFF2-40B4-BE49-F238E27FC236}">
                    <a16:creationId xmlns:a16="http://schemas.microsoft.com/office/drawing/2014/main" id="{D94CF442-4FF2-41B3-8870-097DBAF46C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69" name="Freeform: Shape 136">
                <a:extLst>
                  <a:ext uri="{FF2B5EF4-FFF2-40B4-BE49-F238E27FC236}">
                    <a16:creationId xmlns:a16="http://schemas.microsoft.com/office/drawing/2014/main" id="{A24927C8-A42E-4B8D-84A4-50A58968B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0" name="Freeform: Shape 137">
                <a:extLst>
                  <a:ext uri="{FF2B5EF4-FFF2-40B4-BE49-F238E27FC236}">
                    <a16:creationId xmlns:a16="http://schemas.microsoft.com/office/drawing/2014/main" id="{5379CB96-0D3A-4582-8650-A909955BA3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1" name="Freeform: Shape 138">
                <a:extLst>
                  <a:ext uri="{FF2B5EF4-FFF2-40B4-BE49-F238E27FC236}">
                    <a16:creationId xmlns:a16="http://schemas.microsoft.com/office/drawing/2014/main" id="{531F84F2-CE93-4841-9AA6-BC9E35579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2" name="Freeform: Shape 139">
                <a:extLst>
                  <a:ext uri="{FF2B5EF4-FFF2-40B4-BE49-F238E27FC236}">
                    <a16:creationId xmlns:a16="http://schemas.microsoft.com/office/drawing/2014/main" id="{D1BED9D2-07EF-452E-AFA1-9A1E80AE24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3" name="Freeform: Shape 140">
                <a:extLst>
                  <a:ext uri="{FF2B5EF4-FFF2-40B4-BE49-F238E27FC236}">
                    <a16:creationId xmlns:a16="http://schemas.microsoft.com/office/drawing/2014/main" id="{2C75A1A5-0A11-42EA-AF4E-FF52721258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4" name="Freeform: Shape 141">
                <a:extLst>
                  <a:ext uri="{FF2B5EF4-FFF2-40B4-BE49-F238E27FC236}">
                    <a16:creationId xmlns:a16="http://schemas.microsoft.com/office/drawing/2014/main" id="{4275A1C7-FA96-4BBB-A7EF-A7ED02814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5" name="Freeform: Shape 142">
                <a:extLst>
                  <a:ext uri="{FF2B5EF4-FFF2-40B4-BE49-F238E27FC236}">
                    <a16:creationId xmlns:a16="http://schemas.microsoft.com/office/drawing/2014/main" id="{8CA8B3B4-73BE-41D5-900B-42FBF6AA72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76" name="Freeform: Shape 143">
                <a:extLst>
                  <a:ext uri="{FF2B5EF4-FFF2-40B4-BE49-F238E27FC236}">
                    <a16:creationId xmlns:a16="http://schemas.microsoft.com/office/drawing/2014/main" id="{B0264B0D-E150-4641-BBB1-58080670E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7" name="Freeform: Shape 144">
                <a:extLst>
                  <a:ext uri="{FF2B5EF4-FFF2-40B4-BE49-F238E27FC236}">
                    <a16:creationId xmlns:a16="http://schemas.microsoft.com/office/drawing/2014/main" id="{BCC2D199-EF36-4077-A50C-D9FC99331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8" name="Freeform: Shape 145">
                <a:extLst>
                  <a:ext uri="{FF2B5EF4-FFF2-40B4-BE49-F238E27FC236}">
                    <a16:creationId xmlns:a16="http://schemas.microsoft.com/office/drawing/2014/main" id="{C6DCCA13-7F75-46F9-97B3-A9DA4C217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9" name="Freeform: Shape 146">
                <a:extLst>
                  <a:ext uri="{FF2B5EF4-FFF2-40B4-BE49-F238E27FC236}">
                    <a16:creationId xmlns:a16="http://schemas.microsoft.com/office/drawing/2014/main" id="{56C76EEB-75A4-418F-9FE0-CC513BC3C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0" name="Freeform: Shape 147">
                <a:extLst>
                  <a:ext uri="{FF2B5EF4-FFF2-40B4-BE49-F238E27FC236}">
                    <a16:creationId xmlns:a16="http://schemas.microsoft.com/office/drawing/2014/main" id="{1E952CEF-EC1B-4714-8900-D2DFAEF30F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1" name="Freeform: Shape 148">
                <a:extLst>
                  <a:ext uri="{FF2B5EF4-FFF2-40B4-BE49-F238E27FC236}">
                    <a16:creationId xmlns:a16="http://schemas.microsoft.com/office/drawing/2014/main" id="{2B899198-ADCC-4613-957B-7A40B17B1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2" name="Freeform: Shape 149">
                <a:extLst>
                  <a:ext uri="{FF2B5EF4-FFF2-40B4-BE49-F238E27FC236}">
                    <a16:creationId xmlns:a16="http://schemas.microsoft.com/office/drawing/2014/main" id="{5581AF7F-95DB-4163-B608-C04A61FB92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83" name="Freeform: Shape 150">
                <a:extLst>
                  <a:ext uri="{FF2B5EF4-FFF2-40B4-BE49-F238E27FC236}">
                    <a16:creationId xmlns:a16="http://schemas.microsoft.com/office/drawing/2014/main" id="{5616F834-835A-42B4-B51B-5AD285E283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4" name="Freeform: Shape 151">
                <a:extLst>
                  <a:ext uri="{FF2B5EF4-FFF2-40B4-BE49-F238E27FC236}">
                    <a16:creationId xmlns:a16="http://schemas.microsoft.com/office/drawing/2014/main" id="{EF598AFA-5F8F-4191-8881-1DE91BB2B0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5" name="Freeform: Shape 152">
                <a:extLst>
                  <a:ext uri="{FF2B5EF4-FFF2-40B4-BE49-F238E27FC236}">
                    <a16:creationId xmlns:a16="http://schemas.microsoft.com/office/drawing/2014/main" id="{6623A080-F2C6-4664-B99C-99A9C287B4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6" name="Freeform: Shape 153">
                <a:extLst>
                  <a:ext uri="{FF2B5EF4-FFF2-40B4-BE49-F238E27FC236}">
                    <a16:creationId xmlns:a16="http://schemas.microsoft.com/office/drawing/2014/main" id="{330E7091-D82F-490A-8F32-DE8745212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7" name="Freeform: Shape 154">
                <a:extLst>
                  <a:ext uri="{FF2B5EF4-FFF2-40B4-BE49-F238E27FC236}">
                    <a16:creationId xmlns:a16="http://schemas.microsoft.com/office/drawing/2014/main" id="{2B340B39-E421-434F-AF1A-DAD7E7802D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8" name="Freeform: Shape 155">
                <a:extLst>
                  <a:ext uri="{FF2B5EF4-FFF2-40B4-BE49-F238E27FC236}">
                    <a16:creationId xmlns:a16="http://schemas.microsoft.com/office/drawing/2014/main" id="{6C2ED568-9809-4A18-A06A-87018A987E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9" name="Freeform: Shape 156">
                <a:extLst>
                  <a:ext uri="{FF2B5EF4-FFF2-40B4-BE49-F238E27FC236}">
                    <a16:creationId xmlns:a16="http://schemas.microsoft.com/office/drawing/2014/main" id="{A6C26F4B-6369-4557-B6D4-A1B448B1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90" name="Freeform: Shape 157">
                <a:extLst>
                  <a:ext uri="{FF2B5EF4-FFF2-40B4-BE49-F238E27FC236}">
                    <a16:creationId xmlns:a16="http://schemas.microsoft.com/office/drawing/2014/main" id="{42CEA830-FB77-4EA5-9BAB-64B6F500F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691" name="Freeform: Shape 158">
                <a:extLst>
                  <a:ext uri="{FF2B5EF4-FFF2-40B4-BE49-F238E27FC236}">
                    <a16:creationId xmlns:a16="http://schemas.microsoft.com/office/drawing/2014/main" id="{E5A9B88C-3ADF-40D8-9E9B-42439F8520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92" name="Freeform: Shape 159">
                <a:extLst>
                  <a:ext uri="{FF2B5EF4-FFF2-40B4-BE49-F238E27FC236}">
                    <a16:creationId xmlns:a16="http://schemas.microsoft.com/office/drawing/2014/main" id="{CC9DEE2F-0410-4B1A-BED8-D1371CE8B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93" name="Freeform: Shape 160">
                <a:extLst>
                  <a:ext uri="{FF2B5EF4-FFF2-40B4-BE49-F238E27FC236}">
                    <a16:creationId xmlns:a16="http://schemas.microsoft.com/office/drawing/2014/main" id="{8A66E75A-959E-436D-B1F1-DBD1E460E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94" name="Freeform: Shape 161">
                <a:extLst>
                  <a:ext uri="{FF2B5EF4-FFF2-40B4-BE49-F238E27FC236}">
                    <a16:creationId xmlns:a16="http://schemas.microsoft.com/office/drawing/2014/main" id="{B35526DB-3749-43FA-84BA-E73EE1D1DB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695" name="Freeform: Shape 162">
                <a:extLst>
                  <a:ext uri="{FF2B5EF4-FFF2-40B4-BE49-F238E27FC236}">
                    <a16:creationId xmlns:a16="http://schemas.microsoft.com/office/drawing/2014/main" id="{6503C90B-19EF-4925-A08A-AE40956A2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96" name="Freeform: Shape 163">
                <a:extLst>
                  <a:ext uri="{FF2B5EF4-FFF2-40B4-BE49-F238E27FC236}">
                    <a16:creationId xmlns:a16="http://schemas.microsoft.com/office/drawing/2014/main" id="{B98692DC-F401-45BC-ABC7-421F3391C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97" name="Freeform: Shape 164">
                <a:extLst>
                  <a:ext uri="{FF2B5EF4-FFF2-40B4-BE49-F238E27FC236}">
                    <a16:creationId xmlns:a16="http://schemas.microsoft.com/office/drawing/2014/main" id="{8629B1A4-7BFC-4F45-9FAD-BB035C4E47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98" name="Freeform: Shape 165">
                <a:extLst>
                  <a:ext uri="{FF2B5EF4-FFF2-40B4-BE49-F238E27FC236}">
                    <a16:creationId xmlns:a16="http://schemas.microsoft.com/office/drawing/2014/main" id="{A2F92592-AB8B-4732-BEE7-3E2B830EA3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699" name="Freeform: Shape 166">
                <a:extLst>
                  <a:ext uri="{FF2B5EF4-FFF2-40B4-BE49-F238E27FC236}">
                    <a16:creationId xmlns:a16="http://schemas.microsoft.com/office/drawing/2014/main" id="{9C3644DC-02D1-43FF-8ED1-0ECBBA4B30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00" name="Freeform: Shape 167">
                <a:extLst>
                  <a:ext uri="{FF2B5EF4-FFF2-40B4-BE49-F238E27FC236}">
                    <a16:creationId xmlns:a16="http://schemas.microsoft.com/office/drawing/2014/main" id="{4DC12AE3-E70C-4CD8-9A74-7567F99C46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701" name="Freeform: Shape 168">
                <a:extLst>
                  <a:ext uri="{FF2B5EF4-FFF2-40B4-BE49-F238E27FC236}">
                    <a16:creationId xmlns:a16="http://schemas.microsoft.com/office/drawing/2014/main" id="{0E0DDE12-8B48-4D21-8863-06298ED8B8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02" name="Freeform: Shape 169">
                <a:extLst>
                  <a:ext uri="{FF2B5EF4-FFF2-40B4-BE49-F238E27FC236}">
                    <a16:creationId xmlns:a16="http://schemas.microsoft.com/office/drawing/2014/main" id="{C611F1DE-AF40-48FC-8A1E-0A175D439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3" name="Freeform: Shape 170">
                <a:extLst>
                  <a:ext uri="{FF2B5EF4-FFF2-40B4-BE49-F238E27FC236}">
                    <a16:creationId xmlns:a16="http://schemas.microsoft.com/office/drawing/2014/main" id="{34C2CAED-22FC-4450-8BBC-7811F7DF9B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4" name="Freeform: Shape 171">
                <a:extLst>
                  <a:ext uri="{FF2B5EF4-FFF2-40B4-BE49-F238E27FC236}">
                    <a16:creationId xmlns:a16="http://schemas.microsoft.com/office/drawing/2014/main" id="{F89E6B45-A41C-4735-A7F5-E4EFD5DCF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705" name="Freeform: Shape 172">
                <a:extLst>
                  <a:ext uri="{FF2B5EF4-FFF2-40B4-BE49-F238E27FC236}">
                    <a16:creationId xmlns:a16="http://schemas.microsoft.com/office/drawing/2014/main" id="{44BFE35C-5487-42E8-AC30-01FC1E4F51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6" name="Freeform: Shape 173">
                <a:extLst>
                  <a:ext uri="{FF2B5EF4-FFF2-40B4-BE49-F238E27FC236}">
                    <a16:creationId xmlns:a16="http://schemas.microsoft.com/office/drawing/2014/main" id="{3575E1A5-C3CB-4081-A394-36172B7DB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707" name="Freeform: Shape 174">
                <a:extLst>
                  <a:ext uri="{FF2B5EF4-FFF2-40B4-BE49-F238E27FC236}">
                    <a16:creationId xmlns:a16="http://schemas.microsoft.com/office/drawing/2014/main" id="{C9C6DF24-803A-44A1-B29A-B90297D393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708" name="Freeform: Shape 175">
                <a:extLst>
                  <a:ext uri="{FF2B5EF4-FFF2-40B4-BE49-F238E27FC236}">
                    <a16:creationId xmlns:a16="http://schemas.microsoft.com/office/drawing/2014/main" id="{22A7B096-566C-4312-AF19-D9A3B6BC0E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9" name="Freeform: Shape 176">
                <a:extLst>
                  <a:ext uri="{FF2B5EF4-FFF2-40B4-BE49-F238E27FC236}">
                    <a16:creationId xmlns:a16="http://schemas.microsoft.com/office/drawing/2014/main" id="{8B429767-12DD-4020-BC3E-9944CF36F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0" name="Freeform: Shape 177">
                <a:extLst>
                  <a:ext uri="{FF2B5EF4-FFF2-40B4-BE49-F238E27FC236}">
                    <a16:creationId xmlns:a16="http://schemas.microsoft.com/office/drawing/2014/main" id="{FF510776-417B-4B74-9082-ED3915450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711" name="Freeform: Shape 178">
                <a:extLst>
                  <a:ext uri="{FF2B5EF4-FFF2-40B4-BE49-F238E27FC236}">
                    <a16:creationId xmlns:a16="http://schemas.microsoft.com/office/drawing/2014/main" id="{FEF51D3D-E951-49CE-BCE4-D444BEF6B2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2" name="Freeform: Shape 179">
                <a:extLst>
                  <a:ext uri="{FF2B5EF4-FFF2-40B4-BE49-F238E27FC236}">
                    <a16:creationId xmlns:a16="http://schemas.microsoft.com/office/drawing/2014/main" id="{B27BA73E-E784-4961-884D-F507DDE38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713" name="Freeform: Shape 180">
                <a:extLst>
                  <a:ext uri="{FF2B5EF4-FFF2-40B4-BE49-F238E27FC236}">
                    <a16:creationId xmlns:a16="http://schemas.microsoft.com/office/drawing/2014/main" id="{2849019E-0178-4A1C-A5D8-DC3DFC572B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4" name="Freeform: Shape 181">
                <a:extLst>
                  <a:ext uri="{FF2B5EF4-FFF2-40B4-BE49-F238E27FC236}">
                    <a16:creationId xmlns:a16="http://schemas.microsoft.com/office/drawing/2014/main" id="{0B49676D-9D41-4B2D-8FF9-69AC31CFDC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5" name="Freeform: Shape 182">
                <a:extLst>
                  <a:ext uri="{FF2B5EF4-FFF2-40B4-BE49-F238E27FC236}">
                    <a16:creationId xmlns:a16="http://schemas.microsoft.com/office/drawing/2014/main" id="{6BDFE3E8-9647-4400-B019-8EDD4E688B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6" name="Freeform: Shape 183">
                <a:extLst>
                  <a:ext uri="{FF2B5EF4-FFF2-40B4-BE49-F238E27FC236}">
                    <a16:creationId xmlns:a16="http://schemas.microsoft.com/office/drawing/2014/main" id="{EDD57B95-ED61-4561-9ADF-38126BADC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717" name="Freeform: Shape 184">
                <a:extLst>
                  <a:ext uri="{FF2B5EF4-FFF2-40B4-BE49-F238E27FC236}">
                    <a16:creationId xmlns:a16="http://schemas.microsoft.com/office/drawing/2014/main" id="{3744F230-BFBA-41B0-9FE2-481D1EAFFF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8" name="Freeform: Shape 185">
                <a:extLst>
                  <a:ext uri="{FF2B5EF4-FFF2-40B4-BE49-F238E27FC236}">
                    <a16:creationId xmlns:a16="http://schemas.microsoft.com/office/drawing/2014/main" id="{C32022D3-12E0-4BC1-8085-D6CBF3CDD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719" name="Freeform: Shape 186">
                <a:extLst>
                  <a:ext uri="{FF2B5EF4-FFF2-40B4-BE49-F238E27FC236}">
                    <a16:creationId xmlns:a16="http://schemas.microsoft.com/office/drawing/2014/main" id="{D1AED37F-874A-4B21-A522-FEBCB38F4C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0" name="Freeform: Shape 187">
                <a:extLst>
                  <a:ext uri="{FF2B5EF4-FFF2-40B4-BE49-F238E27FC236}">
                    <a16:creationId xmlns:a16="http://schemas.microsoft.com/office/drawing/2014/main" id="{5BB466E2-3497-4A3B-8777-FAA0AAEE2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1" name="Freeform: Shape 188">
                <a:extLst>
                  <a:ext uri="{FF2B5EF4-FFF2-40B4-BE49-F238E27FC236}">
                    <a16:creationId xmlns:a16="http://schemas.microsoft.com/office/drawing/2014/main" id="{A924D178-36E4-4E29-86E8-7716F3B4A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2" name="Freeform: Shape 189">
                <a:extLst>
                  <a:ext uri="{FF2B5EF4-FFF2-40B4-BE49-F238E27FC236}">
                    <a16:creationId xmlns:a16="http://schemas.microsoft.com/office/drawing/2014/main" id="{D0DF84E5-BB3D-4120-8FD3-98ECDA31BB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723" name="Freeform: Shape 190">
                <a:extLst>
                  <a:ext uri="{FF2B5EF4-FFF2-40B4-BE49-F238E27FC236}">
                    <a16:creationId xmlns:a16="http://schemas.microsoft.com/office/drawing/2014/main" id="{E5B29635-10AC-481E-A2DE-80E9DE6128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4" name="Freeform: Shape 191">
                <a:extLst>
                  <a:ext uri="{FF2B5EF4-FFF2-40B4-BE49-F238E27FC236}">
                    <a16:creationId xmlns:a16="http://schemas.microsoft.com/office/drawing/2014/main" id="{AAB430CA-3259-463F-85F9-B6E180323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725" name="Freeform: Shape 192">
                <a:extLst>
                  <a:ext uri="{FF2B5EF4-FFF2-40B4-BE49-F238E27FC236}">
                    <a16:creationId xmlns:a16="http://schemas.microsoft.com/office/drawing/2014/main" id="{8EF18909-FC9F-4845-B1DC-027E82B21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6" name="Freeform: Shape 193">
                <a:extLst>
                  <a:ext uri="{FF2B5EF4-FFF2-40B4-BE49-F238E27FC236}">
                    <a16:creationId xmlns:a16="http://schemas.microsoft.com/office/drawing/2014/main" id="{EFCE2389-D574-49C1-89EB-D8C7308883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27" name="Freeform: Shape 194">
                <a:extLst>
                  <a:ext uri="{FF2B5EF4-FFF2-40B4-BE49-F238E27FC236}">
                    <a16:creationId xmlns:a16="http://schemas.microsoft.com/office/drawing/2014/main" id="{D44B35A5-5216-45FC-8F0F-D80E383B42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28" name="Freeform: Shape 195">
                <a:extLst>
                  <a:ext uri="{FF2B5EF4-FFF2-40B4-BE49-F238E27FC236}">
                    <a16:creationId xmlns:a16="http://schemas.microsoft.com/office/drawing/2014/main" id="{9470F10A-F708-41AA-A910-5C288B3556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729" name="Freeform: Shape 196">
                <a:extLst>
                  <a:ext uri="{FF2B5EF4-FFF2-40B4-BE49-F238E27FC236}">
                    <a16:creationId xmlns:a16="http://schemas.microsoft.com/office/drawing/2014/main" id="{CD73E13B-910B-40D2-B53F-6614C098BA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30" name="Freeform: Shape 197">
                <a:extLst>
                  <a:ext uri="{FF2B5EF4-FFF2-40B4-BE49-F238E27FC236}">
                    <a16:creationId xmlns:a16="http://schemas.microsoft.com/office/drawing/2014/main" id="{8267FC95-0200-40B3-B043-D33BEA60D0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731" name="Freeform: Shape 198">
                <a:extLst>
                  <a:ext uri="{FF2B5EF4-FFF2-40B4-BE49-F238E27FC236}">
                    <a16:creationId xmlns:a16="http://schemas.microsoft.com/office/drawing/2014/main" id="{9F14022C-37CD-4CDD-ACD1-86161EF00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spTree>
    <p:extLst>
      <p:ext uri="{BB962C8B-B14F-4D97-AF65-F5344CB8AC3E}">
        <p14:creationId xmlns:p14="http://schemas.microsoft.com/office/powerpoint/2010/main" val="2780644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A07EF37-8149-A846-9638-9587DABC46BE}"/>
              </a:ext>
            </a:extLst>
          </p:cNvPr>
          <p:cNvSpPr>
            <a:spLocks noGrp="1"/>
          </p:cNvSpPr>
          <p:nvPr>
            <p:ph type="title"/>
          </p:nvPr>
        </p:nvSpPr>
        <p:spPr>
          <a:xfrm>
            <a:off x="481013" y="1774826"/>
            <a:ext cx="3290887" cy="2287588"/>
          </a:xfrm>
        </p:spPr>
        <p:txBody>
          <a:bodyPr vert="horz" lIns="91440" tIns="45720" rIns="91440" bIns="45720" rtlCol="0" anchor="ctr">
            <a:normAutofit/>
          </a:bodyPr>
          <a:lstStyle/>
          <a:p>
            <a:pPr>
              <a:lnSpc>
                <a:spcPct val="90000"/>
              </a:lnSpc>
            </a:pPr>
            <a:r>
              <a:rPr lang="en-US" sz="8800" b="1" dirty="0">
                <a:latin typeface="+mj-lt"/>
              </a:rPr>
              <a:t>SLA</a:t>
            </a:r>
          </a:p>
        </p:txBody>
      </p:sp>
      <p:sp>
        <p:nvSpPr>
          <p:cNvPr id="14" name="TextBox 13">
            <a:extLst>
              <a:ext uri="{FF2B5EF4-FFF2-40B4-BE49-F238E27FC236}">
                <a16:creationId xmlns:a16="http://schemas.microsoft.com/office/drawing/2014/main" id="{DC161E4D-7C61-F921-4208-E06BA667100F}"/>
              </a:ext>
            </a:extLst>
          </p:cNvPr>
          <p:cNvSpPr txBox="1"/>
          <p:nvPr/>
        </p:nvSpPr>
        <p:spPr>
          <a:xfrm>
            <a:off x="4043508" y="1774827"/>
            <a:ext cx="7485413" cy="2287587"/>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400" b="1" dirty="0"/>
              <a:t>  SLA</a:t>
            </a:r>
            <a:r>
              <a:rPr lang="en-US" sz="2400" dirty="0"/>
              <a:t> – SERVICE LEVEL AGREEMENT</a:t>
            </a:r>
          </a:p>
          <a:p>
            <a:pPr indent="-228600">
              <a:lnSpc>
                <a:spcPct val="90000"/>
              </a:lnSpc>
              <a:spcAft>
                <a:spcPts val="600"/>
              </a:spcAft>
              <a:buFont typeface="Arial" panose="020B0604020202020204" pitchFamily="34" charset="0"/>
              <a:buChar char="•"/>
            </a:pPr>
            <a:endParaRPr lang="en-US" sz="2400" dirty="0"/>
          </a:p>
          <a:p>
            <a:pPr marL="285750" indent="-228600">
              <a:lnSpc>
                <a:spcPct val="90000"/>
              </a:lnSpc>
              <a:spcAft>
                <a:spcPts val="600"/>
              </a:spcAft>
              <a:buFont typeface="Arial" panose="020B0604020202020204" pitchFamily="34" charset="0"/>
              <a:buChar char="•"/>
            </a:pPr>
            <a:r>
              <a:rPr lang="en-US" sz="2400" dirty="0"/>
              <a:t>  </a:t>
            </a:r>
            <a:r>
              <a:rPr lang="en-US" sz="2400" b="1" dirty="0"/>
              <a:t>SLA response time </a:t>
            </a:r>
            <a:r>
              <a:rPr lang="en-US" sz="2400" dirty="0"/>
              <a:t>- T</a:t>
            </a:r>
            <a:r>
              <a:rPr lang="en-US" sz="2400" b="0" i="0" dirty="0">
                <a:effectLst/>
                <a:latin typeface="Google Sans"/>
              </a:rPr>
              <a:t>he time taken by provider to respond to an inquiry or request from a client</a:t>
            </a:r>
            <a:endParaRPr lang="en-US" sz="2400" dirty="0"/>
          </a:p>
        </p:txBody>
      </p:sp>
    </p:spTree>
    <p:extLst>
      <p:ext uri="{BB962C8B-B14F-4D97-AF65-F5344CB8AC3E}">
        <p14:creationId xmlns:p14="http://schemas.microsoft.com/office/powerpoint/2010/main" val="276160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E02239D2-A05D-4A1C-9F06-FBA7FC730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9A07EF37-8149-A846-9638-9587DABC46BE}"/>
              </a:ext>
            </a:extLst>
          </p:cNvPr>
          <p:cNvSpPr>
            <a:spLocks noGrp="1"/>
          </p:cNvSpPr>
          <p:nvPr>
            <p:ph type="title"/>
          </p:nvPr>
        </p:nvSpPr>
        <p:spPr>
          <a:xfrm>
            <a:off x="1283852" y="444157"/>
            <a:ext cx="8985250" cy="1118394"/>
          </a:xfrm>
        </p:spPr>
        <p:txBody>
          <a:bodyPr vert="horz" lIns="91440" tIns="45720" rIns="91440" bIns="45720" rtlCol="0" anchor="t">
            <a:normAutofit/>
          </a:bodyPr>
          <a:lstStyle/>
          <a:p>
            <a:pPr>
              <a:lnSpc>
                <a:spcPct val="90000"/>
              </a:lnSpc>
            </a:pPr>
            <a:r>
              <a:rPr lang="en-US" sz="5400" b="1" kern="1200" dirty="0">
                <a:solidFill>
                  <a:srgbClr val="FF0000"/>
                </a:solidFill>
                <a:latin typeface="+mj-lt"/>
                <a:ea typeface="+mj-ea"/>
                <a:cs typeface="+mj-cs"/>
              </a:rPr>
              <a:t>Functional Requirements</a:t>
            </a:r>
          </a:p>
        </p:txBody>
      </p:sp>
      <p:pic>
        <p:nvPicPr>
          <p:cNvPr id="2" name="Picture 3" descr="Publicis Sapient Logo">
            <a:extLst>
              <a:ext uri="{FF2B5EF4-FFF2-40B4-BE49-F238E27FC236}">
                <a16:creationId xmlns:a16="http://schemas.microsoft.com/office/drawing/2014/main" id="{B37BEE5D-9FDD-42CD-15D5-33BC7E9AF031}"/>
              </a:ext>
            </a:extLst>
          </p:cNvPr>
          <p:cNvPicPr>
            <a:picLocks noChangeAspect="1"/>
          </p:cNvPicPr>
          <p:nvPr/>
        </p:nvPicPr>
        <p:blipFill>
          <a:blip r:embed="rId3"/>
          <a:stretch>
            <a:fillRect/>
          </a:stretch>
        </p:blipFill>
        <p:spPr>
          <a:xfrm>
            <a:off x="369452" y="5975425"/>
            <a:ext cx="914400" cy="496111"/>
          </a:xfrm>
          <a:prstGeom prst="rect">
            <a:avLst/>
          </a:prstGeom>
        </p:spPr>
      </p:pic>
      <p:graphicFrame>
        <p:nvGraphicFramePr>
          <p:cNvPr id="24" name="TextBox 13">
            <a:extLst>
              <a:ext uri="{FF2B5EF4-FFF2-40B4-BE49-F238E27FC236}">
                <a16:creationId xmlns:a16="http://schemas.microsoft.com/office/drawing/2014/main" id="{AD5225E7-F6D4-9A90-DA37-04F192848072}"/>
              </a:ext>
            </a:extLst>
          </p:cNvPr>
          <p:cNvGraphicFramePr/>
          <p:nvPr>
            <p:extLst>
              <p:ext uri="{D42A27DB-BD31-4B8C-83A1-F6EECF244321}">
                <p14:modId xmlns:p14="http://schemas.microsoft.com/office/powerpoint/2010/main" val="3507348201"/>
              </p:ext>
            </p:extLst>
          </p:nvPr>
        </p:nvGraphicFramePr>
        <p:xfrm>
          <a:off x="1009650" y="1847849"/>
          <a:ext cx="9994900" cy="425450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01687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A07EF37-8149-A846-9638-9587DABC46BE}"/>
              </a:ext>
            </a:extLst>
          </p:cNvPr>
          <p:cNvSpPr>
            <a:spLocks noGrp="1"/>
          </p:cNvSpPr>
          <p:nvPr>
            <p:ph type="title"/>
          </p:nvPr>
        </p:nvSpPr>
        <p:spPr>
          <a:xfrm>
            <a:off x="1283852" y="444157"/>
            <a:ext cx="8985250" cy="1118394"/>
          </a:xfrm>
        </p:spPr>
        <p:txBody>
          <a:bodyPr vert="horz" lIns="91440" tIns="45720" rIns="91440" bIns="45720" rtlCol="0" anchor="t">
            <a:normAutofit/>
          </a:bodyPr>
          <a:lstStyle/>
          <a:p>
            <a:pPr>
              <a:lnSpc>
                <a:spcPct val="90000"/>
              </a:lnSpc>
            </a:pPr>
            <a:r>
              <a:rPr lang="en-US" sz="5400" b="1" kern="1200" dirty="0">
                <a:solidFill>
                  <a:srgbClr val="FF0000"/>
                </a:solidFill>
                <a:latin typeface="+mj-lt"/>
                <a:ea typeface="+mj-ea"/>
                <a:cs typeface="+mj-cs"/>
              </a:rPr>
              <a:t>Functional Requirements</a:t>
            </a:r>
          </a:p>
        </p:txBody>
      </p:sp>
      <p:pic>
        <p:nvPicPr>
          <p:cNvPr id="2" name="Picture 3" descr="Publicis Sapient Logo">
            <a:extLst>
              <a:ext uri="{FF2B5EF4-FFF2-40B4-BE49-F238E27FC236}">
                <a16:creationId xmlns:a16="http://schemas.microsoft.com/office/drawing/2014/main" id="{B37BEE5D-9FDD-42CD-15D5-33BC7E9AF031}"/>
              </a:ext>
            </a:extLst>
          </p:cNvPr>
          <p:cNvPicPr>
            <a:picLocks noChangeAspect="1"/>
          </p:cNvPicPr>
          <p:nvPr/>
        </p:nvPicPr>
        <p:blipFill>
          <a:blip r:embed="rId3"/>
          <a:stretch>
            <a:fillRect/>
          </a:stretch>
        </p:blipFill>
        <p:spPr>
          <a:xfrm>
            <a:off x="369452" y="5975425"/>
            <a:ext cx="914400" cy="496111"/>
          </a:xfrm>
          <a:prstGeom prst="rect">
            <a:avLst/>
          </a:prstGeom>
        </p:spPr>
      </p:pic>
      <p:graphicFrame>
        <p:nvGraphicFramePr>
          <p:cNvPr id="24" name="TextBox 13">
            <a:extLst>
              <a:ext uri="{FF2B5EF4-FFF2-40B4-BE49-F238E27FC236}">
                <a16:creationId xmlns:a16="http://schemas.microsoft.com/office/drawing/2014/main" id="{AD5225E7-F6D4-9A90-DA37-04F192848072}"/>
              </a:ext>
            </a:extLst>
          </p:cNvPr>
          <p:cNvGraphicFramePr/>
          <p:nvPr>
            <p:extLst>
              <p:ext uri="{D42A27DB-BD31-4B8C-83A1-F6EECF244321}">
                <p14:modId xmlns:p14="http://schemas.microsoft.com/office/powerpoint/2010/main" val="3780945760"/>
              </p:ext>
            </p:extLst>
          </p:nvPr>
        </p:nvGraphicFramePr>
        <p:xfrm>
          <a:off x="1009650" y="1847849"/>
          <a:ext cx="9994900" cy="425450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660009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A07EF37-8149-A846-9638-9587DABC46BE}"/>
              </a:ext>
            </a:extLst>
          </p:cNvPr>
          <p:cNvSpPr>
            <a:spLocks noGrp="1"/>
          </p:cNvSpPr>
          <p:nvPr>
            <p:ph type="title"/>
          </p:nvPr>
        </p:nvSpPr>
        <p:spPr>
          <a:xfrm>
            <a:off x="1283852" y="444157"/>
            <a:ext cx="8985250" cy="1118394"/>
          </a:xfrm>
        </p:spPr>
        <p:txBody>
          <a:bodyPr vert="horz" lIns="91440" tIns="45720" rIns="91440" bIns="45720" rtlCol="0" anchor="t">
            <a:normAutofit/>
          </a:bodyPr>
          <a:lstStyle/>
          <a:p>
            <a:pPr>
              <a:lnSpc>
                <a:spcPct val="90000"/>
              </a:lnSpc>
            </a:pPr>
            <a:r>
              <a:rPr lang="en-US" sz="5400" b="1" kern="1200" dirty="0">
                <a:solidFill>
                  <a:srgbClr val="FF0000"/>
                </a:solidFill>
                <a:latin typeface="+mj-lt"/>
                <a:ea typeface="+mj-ea"/>
                <a:cs typeface="+mj-cs"/>
              </a:rPr>
              <a:t>Functional Requirements</a:t>
            </a:r>
          </a:p>
        </p:txBody>
      </p:sp>
      <p:pic>
        <p:nvPicPr>
          <p:cNvPr id="2" name="Picture 3" descr="Publicis Sapient Logo">
            <a:extLst>
              <a:ext uri="{FF2B5EF4-FFF2-40B4-BE49-F238E27FC236}">
                <a16:creationId xmlns:a16="http://schemas.microsoft.com/office/drawing/2014/main" id="{B37BEE5D-9FDD-42CD-15D5-33BC7E9AF031}"/>
              </a:ext>
            </a:extLst>
          </p:cNvPr>
          <p:cNvPicPr>
            <a:picLocks noChangeAspect="1"/>
          </p:cNvPicPr>
          <p:nvPr/>
        </p:nvPicPr>
        <p:blipFill>
          <a:blip r:embed="rId3"/>
          <a:stretch>
            <a:fillRect/>
          </a:stretch>
        </p:blipFill>
        <p:spPr>
          <a:xfrm>
            <a:off x="369452" y="5975425"/>
            <a:ext cx="914400" cy="496111"/>
          </a:xfrm>
          <a:prstGeom prst="rect">
            <a:avLst/>
          </a:prstGeom>
        </p:spPr>
      </p:pic>
      <p:graphicFrame>
        <p:nvGraphicFramePr>
          <p:cNvPr id="24" name="TextBox 13">
            <a:extLst>
              <a:ext uri="{FF2B5EF4-FFF2-40B4-BE49-F238E27FC236}">
                <a16:creationId xmlns:a16="http://schemas.microsoft.com/office/drawing/2014/main" id="{AD5225E7-F6D4-9A90-DA37-04F192848072}"/>
              </a:ext>
            </a:extLst>
          </p:cNvPr>
          <p:cNvGraphicFramePr/>
          <p:nvPr>
            <p:extLst>
              <p:ext uri="{D42A27DB-BD31-4B8C-83A1-F6EECF244321}">
                <p14:modId xmlns:p14="http://schemas.microsoft.com/office/powerpoint/2010/main" val="62448930"/>
              </p:ext>
            </p:extLst>
          </p:nvPr>
        </p:nvGraphicFramePr>
        <p:xfrm>
          <a:off x="1009650" y="1847849"/>
          <a:ext cx="9994900" cy="425450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72314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E6557DF-A89A-013E-EB8F-C44E6BB3AAF5}"/>
              </a:ext>
            </a:extLst>
          </p:cNvPr>
          <p:cNvSpPr txBox="1"/>
          <p:nvPr/>
        </p:nvSpPr>
        <p:spPr>
          <a:xfrm>
            <a:off x="647700" y="635000"/>
            <a:ext cx="10439400" cy="2185214"/>
          </a:xfrm>
          <a:prstGeom prst="rect">
            <a:avLst/>
          </a:prstGeom>
          <a:noFill/>
        </p:spPr>
        <p:txBody>
          <a:bodyPr wrap="square" rtlCol="0">
            <a:spAutoFit/>
          </a:bodyPr>
          <a:lstStyle/>
          <a:p>
            <a:r>
              <a:rPr lang="en-US" sz="3200" dirty="0">
                <a:solidFill>
                  <a:schemeClr val="accent1"/>
                </a:solidFill>
              </a:rPr>
              <a:t>Functional Requirement 1</a:t>
            </a:r>
            <a:r>
              <a:rPr lang="en-US" sz="2800" dirty="0"/>
              <a:t>: Based on the ticket type, identify the SLA time</a:t>
            </a:r>
            <a:endParaRPr lang="en-US" sz="3200" dirty="0"/>
          </a:p>
          <a:p>
            <a:endParaRPr lang="en-US" sz="2400" dirty="0"/>
          </a:p>
          <a:p>
            <a:pPr algn="l"/>
            <a:r>
              <a:rPr lang="en-US" sz="2800" b="0" i="0" dirty="0">
                <a:effectLst/>
                <a:latin typeface="Söhne"/>
              </a:rPr>
              <a:t>.</a:t>
            </a:r>
          </a:p>
          <a:p>
            <a:endParaRPr lang="en-US" sz="2400" dirty="0"/>
          </a:p>
        </p:txBody>
      </p:sp>
      <p:pic>
        <p:nvPicPr>
          <p:cNvPr id="8" name="Picture 7">
            <a:extLst>
              <a:ext uri="{FF2B5EF4-FFF2-40B4-BE49-F238E27FC236}">
                <a16:creationId xmlns:a16="http://schemas.microsoft.com/office/drawing/2014/main" id="{24ACBAEA-50EE-F3B7-8048-4C67F215CB61}"/>
              </a:ext>
            </a:extLst>
          </p:cNvPr>
          <p:cNvPicPr>
            <a:picLocks noChangeAspect="1"/>
          </p:cNvPicPr>
          <p:nvPr/>
        </p:nvPicPr>
        <p:blipFill>
          <a:blip r:embed="rId3"/>
          <a:stretch>
            <a:fillRect/>
          </a:stretch>
        </p:blipFill>
        <p:spPr>
          <a:xfrm>
            <a:off x="425875" y="1561426"/>
            <a:ext cx="11268650" cy="5300997"/>
          </a:xfrm>
          <a:prstGeom prst="rect">
            <a:avLst/>
          </a:prstGeom>
        </p:spPr>
      </p:pic>
      <p:pic>
        <p:nvPicPr>
          <p:cNvPr id="2" name="Picture 3" descr="Publicis Sapient Logo">
            <a:extLst>
              <a:ext uri="{FF2B5EF4-FFF2-40B4-BE49-F238E27FC236}">
                <a16:creationId xmlns:a16="http://schemas.microsoft.com/office/drawing/2014/main" id="{7EE4D057-74E3-29F1-FAAB-056E8E45C3C9}"/>
              </a:ext>
            </a:extLst>
          </p:cNvPr>
          <p:cNvPicPr>
            <a:picLocks noChangeAspect="1"/>
          </p:cNvPicPr>
          <p:nvPr/>
        </p:nvPicPr>
        <p:blipFill>
          <a:blip r:embed="rId4"/>
          <a:stretch>
            <a:fillRect/>
          </a:stretch>
        </p:blipFill>
        <p:spPr>
          <a:xfrm>
            <a:off x="369452" y="5975425"/>
            <a:ext cx="914400" cy="496111"/>
          </a:xfrm>
          <a:prstGeom prst="rect">
            <a:avLst/>
          </a:prstGeom>
        </p:spPr>
      </p:pic>
    </p:spTree>
    <p:extLst>
      <p:ext uri="{BB962C8B-B14F-4D97-AF65-F5344CB8AC3E}">
        <p14:creationId xmlns:p14="http://schemas.microsoft.com/office/powerpoint/2010/main" val="2456285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E6557DF-A89A-013E-EB8F-C44E6BB3AAF5}"/>
              </a:ext>
            </a:extLst>
          </p:cNvPr>
          <p:cNvSpPr txBox="1"/>
          <p:nvPr/>
        </p:nvSpPr>
        <p:spPr>
          <a:xfrm>
            <a:off x="647700" y="635000"/>
            <a:ext cx="10439400" cy="3046988"/>
          </a:xfrm>
          <a:prstGeom prst="rect">
            <a:avLst/>
          </a:prstGeom>
          <a:noFill/>
        </p:spPr>
        <p:txBody>
          <a:bodyPr wrap="square" rtlCol="0">
            <a:spAutoFit/>
          </a:bodyPr>
          <a:lstStyle/>
          <a:p>
            <a:r>
              <a:rPr lang="en-US" sz="3200" dirty="0">
                <a:solidFill>
                  <a:schemeClr val="accent1"/>
                </a:solidFill>
              </a:rPr>
              <a:t>Functional Requirement 2</a:t>
            </a:r>
            <a:r>
              <a:rPr lang="en-US" sz="3200" dirty="0"/>
              <a:t>:  </a:t>
            </a:r>
            <a:r>
              <a:rPr lang="en-US" sz="2800" dirty="0"/>
              <a:t>Allocate every ticket to a Tech Support Engineer, via an e-mail notification with all the ticket details</a:t>
            </a:r>
          </a:p>
          <a:p>
            <a:endParaRPr lang="en-US" sz="2800" dirty="0"/>
          </a:p>
          <a:p>
            <a:endParaRPr lang="en-US" sz="2800" dirty="0"/>
          </a:p>
          <a:p>
            <a:endParaRPr lang="en-US" sz="2400" dirty="0"/>
          </a:p>
          <a:p>
            <a:endParaRPr lang="en-US" sz="2400" dirty="0"/>
          </a:p>
        </p:txBody>
      </p:sp>
      <p:pic>
        <p:nvPicPr>
          <p:cNvPr id="3" name="Picture 2">
            <a:extLst>
              <a:ext uri="{FF2B5EF4-FFF2-40B4-BE49-F238E27FC236}">
                <a16:creationId xmlns:a16="http://schemas.microsoft.com/office/drawing/2014/main" id="{D8C94353-245D-4369-B33D-488D67FC12C8}"/>
              </a:ext>
            </a:extLst>
          </p:cNvPr>
          <p:cNvPicPr>
            <a:picLocks noChangeAspect="1"/>
          </p:cNvPicPr>
          <p:nvPr/>
        </p:nvPicPr>
        <p:blipFill>
          <a:blip r:embed="rId2"/>
          <a:stretch>
            <a:fillRect/>
          </a:stretch>
        </p:blipFill>
        <p:spPr>
          <a:xfrm>
            <a:off x="1384300" y="1958912"/>
            <a:ext cx="9893300" cy="4578219"/>
          </a:xfrm>
          <a:prstGeom prst="rect">
            <a:avLst/>
          </a:prstGeom>
        </p:spPr>
      </p:pic>
      <p:pic>
        <p:nvPicPr>
          <p:cNvPr id="2" name="Picture 3" descr="Publicis Sapient Logo">
            <a:extLst>
              <a:ext uri="{FF2B5EF4-FFF2-40B4-BE49-F238E27FC236}">
                <a16:creationId xmlns:a16="http://schemas.microsoft.com/office/drawing/2014/main" id="{BAC10F58-1630-511D-6548-D2B79C5E54EB}"/>
              </a:ext>
            </a:extLst>
          </p:cNvPr>
          <p:cNvPicPr>
            <a:picLocks noChangeAspect="1"/>
          </p:cNvPicPr>
          <p:nvPr/>
        </p:nvPicPr>
        <p:blipFill>
          <a:blip r:embed="rId3"/>
          <a:stretch>
            <a:fillRect/>
          </a:stretch>
        </p:blipFill>
        <p:spPr>
          <a:xfrm>
            <a:off x="369452" y="5975425"/>
            <a:ext cx="914400" cy="496111"/>
          </a:xfrm>
          <a:prstGeom prst="rect">
            <a:avLst/>
          </a:prstGeom>
        </p:spPr>
      </p:pic>
    </p:spTree>
    <p:extLst>
      <p:ext uri="{BB962C8B-B14F-4D97-AF65-F5344CB8AC3E}">
        <p14:creationId xmlns:p14="http://schemas.microsoft.com/office/powerpoint/2010/main" val="3239952762"/>
      </p:ext>
    </p:extLst>
  </p:cSld>
  <p:clrMapOvr>
    <a:masterClrMapping/>
  </p:clrMapOvr>
</p:sld>
</file>

<file path=ppt/theme/theme1.xml><?xml version="1.0" encoding="utf-8"?>
<a:theme xmlns:a="http://schemas.openxmlformats.org/drawingml/2006/main" name="Brand Mark">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genda">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ivid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Quote">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Voice">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Content">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Back 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otalTime>4454</TotalTime>
  <Words>355</Words>
  <Application>Microsoft Office PowerPoint</Application>
  <PresentationFormat>Widescreen</PresentationFormat>
  <Paragraphs>55</Paragraphs>
  <Slides>12</Slides>
  <Notes>9</Notes>
  <HiddenSlides>0</HiddenSlides>
  <MMClips>0</MMClips>
  <ScaleCrop>false</ScaleCrop>
  <HeadingPairs>
    <vt:vector size="6" baseType="variant">
      <vt:variant>
        <vt:lpstr>Fonts Used</vt:lpstr>
      </vt:variant>
      <vt:variant>
        <vt:i4>11</vt:i4>
      </vt:variant>
      <vt:variant>
        <vt:lpstr>Theme</vt:lpstr>
      </vt:variant>
      <vt:variant>
        <vt:i4>9</vt:i4>
      </vt:variant>
      <vt:variant>
        <vt:lpstr>Slide Titles</vt:lpstr>
      </vt:variant>
      <vt:variant>
        <vt:i4>12</vt:i4>
      </vt:variant>
    </vt:vector>
  </HeadingPairs>
  <TitlesOfParts>
    <vt:vector size="32" baseType="lpstr">
      <vt:lpstr>Arial</vt:lpstr>
      <vt:lpstr>Calibri</vt:lpstr>
      <vt:lpstr>Calibri Light</vt:lpstr>
      <vt:lpstr>Futura Next Book</vt:lpstr>
      <vt:lpstr>Futura Next DemiBold</vt:lpstr>
      <vt:lpstr>Futura Next Medium</vt:lpstr>
      <vt:lpstr>FUTURANEXT-MEDIUM</vt:lpstr>
      <vt:lpstr>FUTURANEXT-MEDIUM</vt:lpstr>
      <vt:lpstr>Google Sans</vt:lpstr>
      <vt:lpstr>Minion Pro</vt:lpstr>
      <vt:lpstr>Söhne</vt:lpstr>
      <vt:lpstr>Brand Mark</vt:lpstr>
      <vt:lpstr>Cover</vt:lpstr>
      <vt:lpstr>Agenda</vt:lpstr>
      <vt:lpstr>Divider</vt:lpstr>
      <vt:lpstr>Quote</vt:lpstr>
      <vt:lpstr>Voice</vt:lpstr>
      <vt:lpstr>Content</vt:lpstr>
      <vt:lpstr>Back Cover</vt:lpstr>
      <vt:lpstr>Office Theme</vt:lpstr>
      <vt:lpstr>Ticket handling using Java</vt:lpstr>
      <vt:lpstr>agenda</vt:lpstr>
      <vt:lpstr>Problem Statement</vt:lpstr>
      <vt:lpstr>SLA</vt:lpstr>
      <vt:lpstr>Functional Requirements</vt:lpstr>
      <vt:lpstr>Functional Requirements</vt:lpstr>
      <vt:lpstr>Functional Requirements</vt:lpstr>
      <vt:lpstr>PowerPoint Presentation</vt:lpstr>
      <vt:lpstr>PowerPoint Presentation</vt:lpstr>
      <vt:lpstr>PowerPoint Presentation</vt:lpstr>
      <vt:lpstr>Basic overflow of our case study code</vt:lpstr>
      <vt:lpstr>thank you</vt:lpstr>
    </vt:vector>
  </TitlesOfParts>
  <Manager/>
  <Company>Publicis Sapient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Publicis Sapient PowerPoint Template</dc:title>
  <dc:subject/>
  <dc:creator>Santosh Gumaste</dc:creator>
  <cp:keywords/>
  <dc:description/>
  <cp:lastModifiedBy>Santosh Gumaste</cp:lastModifiedBy>
  <cp:revision>295</cp:revision>
  <dcterms:created xsi:type="dcterms:W3CDTF">2018-11-16T01:56:21Z</dcterms:created>
  <dcterms:modified xsi:type="dcterms:W3CDTF">2023-07-06T12:06:05Z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ServerID">
    <vt:lpwstr>2a760b3e-54a5-418b-9dd9-555cd32dea45</vt:lpwstr>
  </property>
  <property fmtid="{D5CDD505-2E9C-101B-9397-08002B2CF9AE}" pid="3" name="Offisync_UniqueId">
    <vt:lpwstr>167823</vt:lpwstr>
  </property>
  <property fmtid="{D5CDD505-2E9C-101B-9397-08002B2CF9AE}" pid="4" name="Jive_LatestUserAccountName">
    <vt:lpwstr>waipan</vt:lpwstr>
  </property>
  <property fmtid="{D5CDD505-2E9C-101B-9397-08002B2CF9AE}" pid="5" name="Jive_VersionGuid">
    <vt:lpwstr>3cfbd7bb-35b6-4efa-9bdf-1e37c484d2af</vt:lpwstr>
  </property>
  <property fmtid="{D5CDD505-2E9C-101B-9397-08002B2CF9AE}" pid="6" name="Offisync_UpdateToken">
    <vt:lpwstr>7</vt:lpwstr>
  </property>
  <property fmtid="{D5CDD505-2E9C-101B-9397-08002B2CF9AE}" pid="7" name="Offisync_ProviderInitializationData">
    <vt:lpwstr>https://vox.publicis.sapient.com</vt:lpwstr>
  </property>
</Properties>
</file>