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54" r:id="rId9"/>
  </p:sldMasterIdLst>
  <p:notesMasterIdLst>
    <p:notesMasterId r:id="rId24"/>
  </p:notesMasterIdLst>
  <p:handoutMasterIdLst>
    <p:handoutMasterId r:id="rId25"/>
  </p:handoutMasterIdLst>
  <p:sldIdLst>
    <p:sldId id="273" r:id="rId10"/>
    <p:sldId id="299" r:id="rId11"/>
    <p:sldId id="280" r:id="rId12"/>
    <p:sldId id="282" r:id="rId13"/>
    <p:sldId id="283" r:id="rId14"/>
    <p:sldId id="300" r:id="rId15"/>
    <p:sldId id="274" r:id="rId16"/>
    <p:sldId id="276" r:id="rId17"/>
    <p:sldId id="295" r:id="rId18"/>
    <p:sldId id="277" r:id="rId19"/>
    <p:sldId id="296" r:id="rId20"/>
    <p:sldId id="297" r:id="rId21"/>
    <p:sldId id="29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484"/>
  </p:normalViewPr>
  <p:slideViewPr>
    <p:cSldViewPr snapToGrid="0" snapToObjects="1">
      <p:cViewPr varScale="1">
        <p:scale>
          <a:sx n="53" d="100"/>
          <a:sy n="53" d="100"/>
        </p:scale>
        <p:origin x="82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3C08A-873F-48F1-931F-85E0D1144EE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10581A3-BCA3-4470-A761-C0DF14A7AEAC}">
      <dgm:prSet/>
      <dgm:spPr/>
      <dgm:t>
        <a:bodyPr/>
        <a:lstStyle/>
        <a:p>
          <a:r>
            <a:rPr lang="en-US" b="1" i="0" u="none" dirty="0"/>
            <a:t>Start</a:t>
          </a:r>
          <a:endParaRPr lang="en-US" u="none" dirty="0"/>
        </a:p>
      </dgm:t>
    </dgm:pt>
    <dgm:pt modelId="{F78E44F7-6843-4531-85A2-8FFA5D942F29}" type="parTrans" cxnId="{113949C8-D294-4FBA-ADA2-996204AB7F34}">
      <dgm:prSet/>
      <dgm:spPr/>
      <dgm:t>
        <a:bodyPr/>
        <a:lstStyle/>
        <a:p>
          <a:endParaRPr lang="en-US"/>
        </a:p>
      </dgm:t>
    </dgm:pt>
    <dgm:pt modelId="{5A94A375-AFBC-48C2-B332-2EC587C4D9DC}" type="sibTrans" cxnId="{113949C8-D294-4FBA-ADA2-996204AB7F34}">
      <dgm:prSet/>
      <dgm:spPr/>
      <dgm:t>
        <a:bodyPr/>
        <a:lstStyle/>
        <a:p>
          <a:endParaRPr lang="en-US"/>
        </a:p>
      </dgm:t>
    </dgm:pt>
    <dgm:pt modelId="{C461779B-B241-4AE1-A92B-92D5E163A3B5}">
      <dgm:prSet/>
      <dgm:spPr/>
      <dgm:t>
        <a:bodyPr/>
        <a:lstStyle/>
        <a:p>
          <a:r>
            <a:rPr lang="en-US" b="1" i="0" u="none" dirty="0"/>
            <a:t>Using Directives</a:t>
          </a:r>
          <a:endParaRPr lang="en-US" u="none" dirty="0"/>
        </a:p>
      </dgm:t>
    </dgm:pt>
    <dgm:pt modelId="{D2028283-DF43-40DA-A5AD-59368A38D2CC}" type="parTrans" cxnId="{4781D8FE-5A82-41B3-98D9-AD3F98650DC6}">
      <dgm:prSet/>
      <dgm:spPr/>
      <dgm:t>
        <a:bodyPr/>
        <a:lstStyle/>
        <a:p>
          <a:endParaRPr lang="en-US"/>
        </a:p>
      </dgm:t>
    </dgm:pt>
    <dgm:pt modelId="{196DC83A-DF4A-4385-B83D-B25B0D58EFF9}" type="sibTrans" cxnId="{4781D8FE-5A82-41B3-98D9-AD3F98650DC6}">
      <dgm:prSet/>
      <dgm:spPr/>
      <dgm:t>
        <a:bodyPr/>
        <a:lstStyle/>
        <a:p>
          <a:endParaRPr lang="en-US"/>
        </a:p>
      </dgm:t>
    </dgm:pt>
    <dgm:pt modelId="{99E647D6-195C-484F-A68B-F31C0F267E6B}">
      <dgm:prSet/>
      <dgm:spPr/>
      <dgm:t>
        <a:bodyPr/>
        <a:lstStyle/>
        <a:p>
          <a:r>
            <a:rPr lang="en-US" b="1" i="0" u="none" dirty="0"/>
            <a:t>Namespace Declaration</a:t>
          </a:r>
          <a:endParaRPr lang="en-US" u="none" dirty="0"/>
        </a:p>
      </dgm:t>
    </dgm:pt>
    <dgm:pt modelId="{EF7C82BA-05DB-4CFB-9C49-4863ABCA70FA}" type="parTrans" cxnId="{184E5F73-81C6-4075-B32B-2FB42F2E603A}">
      <dgm:prSet/>
      <dgm:spPr/>
      <dgm:t>
        <a:bodyPr/>
        <a:lstStyle/>
        <a:p>
          <a:endParaRPr lang="en-US"/>
        </a:p>
      </dgm:t>
    </dgm:pt>
    <dgm:pt modelId="{06EF25EF-7837-49F9-BE90-B9395570FDCF}" type="sibTrans" cxnId="{184E5F73-81C6-4075-B32B-2FB42F2E603A}">
      <dgm:prSet/>
      <dgm:spPr/>
      <dgm:t>
        <a:bodyPr/>
        <a:lstStyle/>
        <a:p>
          <a:endParaRPr lang="en-US"/>
        </a:p>
      </dgm:t>
    </dgm:pt>
    <dgm:pt modelId="{EAABE9F1-41DD-40B0-9322-44460C198BB7}">
      <dgm:prSet/>
      <dgm:spPr/>
      <dgm:t>
        <a:bodyPr/>
        <a:lstStyle/>
        <a:p>
          <a:r>
            <a:rPr lang="en-US" b="1" i="0" u="none" dirty="0"/>
            <a:t>Class Definition</a:t>
          </a:r>
          <a:r>
            <a:rPr lang="en-US" b="0" i="0" u="none" dirty="0"/>
            <a:t> </a:t>
          </a:r>
          <a:endParaRPr lang="en-US" u="none" dirty="0"/>
        </a:p>
      </dgm:t>
    </dgm:pt>
    <dgm:pt modelId="{4C788743-5D64-45C3-B11D-ED61FE49E536}" type="parTrans" cxnId="{1BEAE01E-349A-4113-9321-D252EE90459A}">
      <dgm:prSet/>
      <dgm:spPr/>
      <dgm:t>
        <a:bodyPr/>
        <a:lstStyle/>
        <a:p>
          <a:endParaRPr lang="en-US"/>
        </a:p>
      </dgm:t>
    </dgm:pt>
    <dgm:pt modelId="{78E18C00-05AF-478B-B388-F35B7786BB35}" type="sibTrans" cxnId="{1BEAE01E-349A-4113-9321-D252EE90459A}">
      <dgm:prSet/>
      <dgm:spPr/>
      <dgm:t>
        <a:bodyPr/>
        <a:lstStyle/>
        <a:p>
          <a:endParaRPr lang="en-US"/>
        </a:p>
      </dgm:t>
    </dgm:pt>
    <dgm:pt modelId="{5EF8BD99-99A3-4129-A50A-2EFDA884FBC0}">
      <dgm:prSet/>
      <dgm:spPr/>
      <dgm:t>
        <a:bodyPr/>
        <a:lstStyle/>
        <a:p>
          <a:r>
            <a:rPr lang="en-US" b="1" i="0" u="none" dirty="0"/>
            <a:t>Main Method</a:t>
          </a:r>
          <a:endParaRPr lang="en-US" u="none" dirty="0"/>
        </a:p>
      </dgm:t>
    </dgm:pt>
    <dgm:pt modelId="{BE53173A-AF17-4D96-BFF4-0136F50DB0E6}" type="parTrans" cxnId="{E167D934-9ECE-424D-A8FE-F8ACD49C9728}">
      <dgm:prSet/>
      <dgm:spPr/>
      <dgm:t>
        <a:bodyPr/>
        <a:lstStyle/>
        <a:p>
          <a:endParaRPr lang="en-US"/>
        </a:p>
      </dgm:t>
    </dgm:pt>
    <dgm:pt modelId="{B5E6B4C3-D2E2-4620-A8C3-E990CD20E030}" type="sibTrans" cxnId="{E167D934-9ECE-424D-A8FE-F8ACD49C9728}">
      <dgm:prSet/>
      <dgm:spPr/>
      <dgm:t>
        <a:bodyPr/>
        <a:lstStyle/>
        <a:p>
          <a:endParaRPr lang="en-US"/>
        </a:p>
      </dgm:t>
    </dgm:pt>
    <dgm:pt modelId="{01F76E02-FE89-4474-BC93-1DCAC1FA13A6}">
      <dgm:prSet/>
      <dgm:spPr/>
      <dgm:t>
        <a:bodyPr/>
        <a:lstStyle/>
        <a:p>
          <a:r>
            <a:rPr lang="en-US" b="1" i="0" u="none" dirty="0"/>
            <a:t>Statements and Expressions</a:t>
          </a:r>
          <a:r>
            <a:rPr lang="en-US" b="0" i="0" u="none" dirty="0"/>
            <a:t> </a:t>
          </a:r>
          <a:endParaRPr lang="en-US" u="none" dirty="0"/>
        </a:p>
      </dgm:t>
    </dgm:pt>
    <dgm:pt modelId="{BE804CF9-59AF-4BBE-93E2-043EAF586101}" type="parTrans" cxnId="{42B2A7BF-6AD5-4BEE-9AFF-3FF72D7B0481}">
      <dgm:prSet/>
      <dgm:spPr/>
      <dgm:t>
        <a:bodyPr/>
        <a:lstStyle/>
        <a:p>
          <a:endParaRPr lang="en-US"/>
        </a:p>
      </dgm:t>
    </dgm:pt>
    <dgm:pt modelId="{78B219E0-58EC-4D43-9510-376577639F64}" type="sibTrans" cxnId="{42B2A7BF-6AD5-4BEE-9AFF-3FF72D7B0481}">
      <dgm:prSet/>
      <dgm:spPr/>
      <dgm:t>
        <a:bodyPr/>
        <a:lstStyle/>
        <a:p>
          <a:endParaRPr lang="en-US"/>
        </a:p>
      </dgm:t>
    </dgm:pt>
    <dgm:pt modelId="{E81871EB-AEBD-4C75-ADF8-2A3F7DAE8153}">
      <dgm:prSet/>
      <dgm:spPr/>
      <dgm:t>
        <a:bodyPr/>
        <a:lstStyle/>
        <a:p>
          <a:r>
            <a:rPr lang="en-US" b="1" i="0" u="none" dirty="0"/>
            <a:t>Control Flow</a:t>
          </a:r>
          <a:endParaRPr lang="en-US" u="none" dirty="0"/>
        </a:p>
      </dgm:t>
    </dgm:pt>
    <dgm:pt modelId="{E29708F0-D768-45CD-8FD2-99CD0042E64C}" type="parTrans" cxnId="{34EA9900-BA87-46BF-BADC-84AB1B3347F0}">
      <dgm:prSet/>
      <dgm:spPr/>
      <dgm:t>
        <a:bodyPr/>
        <a:lstStyle/>
        <a:p>
          <a:endParaRPr lang="en-US"/>
        </a:p>
      </dgm:t>
    </dgm:pt>
    <dgm:pt modelId="{66A723FF-CE6F-4ABA-9513-DC3B41D1D3B1}" type="sibTrans" cxnId="{34EA9900-BA87-46BF-BADC-84AB1B3347F0}">
      <dgm:prSet/>
      <dgm:spPr/>
      <dgm:t>
        <a:bodyPr/>
        <a:lstStyle/>
        <a:p>
          <a:endParaRPr lang="en-US"/>
        </a:p>
      </dgm:t>
    </dgm:pt>
    <dgm:pt modelId="{84B6D71C-7850-4035-9DAD-96B9BE63C041}">
      <dgm:prSet/>
      <dgm:spPr/>
      <dgm:t>
        <a:bodyPr/>
        <a:lstStyle/>
        <a:p>
          <a:r>
            <a:rPr lang="en-US" b="1" i="0" u="none" dirty="0">
              <a:solidFill>
                <a:schemeClr val="bg1"/>
              </a:solidFill>
            </a:rPr>
            <a:t>Class Members</a:t>
          </a:r>
          <a:endParaRPr lang="en-US" u="none" dirty="0">
            <a:solidFill>
              <a:schemeClr val="bg1"/>
            </a:solidFill>
          </a:endParaRPr>
        </a:p>
      </dgm:t>
    </dgm:pt>
    <dgm:pt modelId="{961CE6DB-F681-41FD-B158-E1C83B809B8F}" type="parTrans" cxnId="{5E33655F-0290-4D85-9C49-83AD3A1F3D6D}">
      <dgm:prSet/>
      <dgm:spPr/>
      <dgm:t>
        <a:bodyPr/>
        <a:lstStyle/>
        <a:p>
          <a:endParaRPr lang="en-US"/>
        </a:p>
      </dgm:t>
    </dgm:pt>
    <dgm:pt modelId="{2C71CE2D-9F73-4D09-A1B3-B9D5533065A2}" type="sibTrans" cxnId="{5E33655F-0290-4D85-9C49-83AD3A1F3D6D}">
      <dgm:prSet/>
      <dgm:spPr/>
      <dgm:t>
        <a:bodyPr/>
        <a:lstStyle/>
        <a:p>
          <a:endParaRPr lang="en-US"/>
        </a:p>
      </dgm:t>
    </dgm:pt>
    <dgm:pt modelId="{DD9CFCB7-37C1-423E-8D07-5D7CF9E89B27}">
      <dgm:prSet/>
      <dgm:spPr/>
      <dgm:t>
        <a:bodyPr/>
        <a:lstStyle/>
        <a:p>
          <a:r>
            <a:rPr lang="en-US" b="1" i="0" u="none" dirty="0"/>
            <a:t>End</a:t>
          </a:r>
          <a:endParaRPr lang="en-US" u="none" dirty="0"/>
        </a:p>
      </dgm:t>
    </dgm:pt>
    <dgm:pt modelId="{6F393DF7-5548-4864-B4B4-D9939447ABC4}" type="parTrans" cxnId="{885ED6E0-4409-4D20-955E-CF03AD46EA6C}">
      <dgm:prSet/>
      <dgm:spPr/>
      <dgm:t>
        <a:bodyPr/>
        <a:lstStyle/>
        <a:p>
          <a:endParaRPr lang="en-US"/>
        </a:p>
      </dgm:t>
    </dgm:pt>
    <dgm:pt modelId="{D9853105-2358-4997-89EA-1C1E3C32BAA2}" type="sibTrans" cxnId="{885ED6E0-4409-4D20-955E-CF03AD46EA6C}">
      <dgm:prSet/>
      <dgm:spPr/>
      <dgm:t>
        <a:bodyPr/>
        <a:lstStyle/>
        <a:p>
          <a:endParaRPr lang="en-US"/>
        </a:p>
      </dgm:t>
    </dgm:pt>
    <dgm:pt modelId="{3866F938-5669-4152-B10F-EEC153BB370F}" type="pres">
      <dgm:prSet presAssocID="{CBC3C08A-873F-48F1-931F-85E0D1144EE6}" presName="diagram" presStyleCnt="0">
        <dgm:presLayoutVars>
          <dgm:dir/>
          <dgm:resizeHandles val="exact"/>
        </dgm:presLayoutVars>
      </dgm:prSet>
      <dgm:spPr/>
    </dgm:pt>
    <dgm:pt modelId="{FC4773D8-68A8-48BA-9DBA-C5DFB59D5908}" type="pres">
      <dgm:prSet presAssocID="{C10581A3-BCA3-4470-A761-C0DF14A7AEAC}" presName="node" presStyleLbl="node1" presStyleIdx="0" presStyleCnt="9">
        <dgm:presLayoutVars>
          <dgm:bulletEnabled val="1"/>
        </dgm:presLayoutVars>
      </dgm:prSet>
      <dgm:spPr/>
    </dgm:pt>
    <dgm:pt modelId="{794F12CF-AE86-4907-989D-87013F82DD73}" type="pres">
      <dgm:prSet presAssocID="{5A94A375-AFBC-48C2-B332-2EC587C4D9DC}" presName="sibTrans" presStyleCnt="0"/>
      <dgm:spPr/>
    </dgm:pt>
    <dgm:pt modelId="{EA008A3D-A7CF-4DDF-A094-126BFA442EE4}" type="pres">
      <dgm:prSet presAssocID="{C461779B-B241-4AE1-A92B-92D5E163A3B5}" presName="node" presStyleLbl="node1" presStyleIdx="1" presStyleCnt="9">
        <dgm:presLayoutVars>
          <dgm:bulletEnabled val="1"/>
        </dgm:presLayoutVars>
      </dgm:prSet>
      <dgm:spPr/>
    </dgm:pt>
    <dgm:pt modelId="{7C8B909D-C4B2-401B-98C7-73223A00CFF8}" type="pres">
      <dgm:prSet presAssocID="{196DC83A-DF4A-4385-B83D-B25B0D58EFF9}" presName="sibTrans" presStyleCnt="0"/>
      <dgm:spPr/>
    </dgm:pt>
    <dgm:pt modelId="{C82A0BCB-3E4B-43C6-A23F-A52059E1D69B}" type="pres">
      <dgm:prSet presAssocID="{99E647D6-195C-484F-A68B-F31C0F267E6B}" presName="node" presStyleLbl="node1" presStyleIdx="2" presStyleCnt="9">
        <dgm:presLayoutVars>
          <dgm:bulletEnabled val="1"/>
        </dgm:presLayoutVars>
      </dgm:prSet>
      <dgm:spPr/>
    </dgm:pt>
    <dgm:pt modelId="{DB67A7CF-05E7-4C12-9444-9418DE84508E}" type="pres">
      <dgm:prSet presAssocID="{06EF25EF-7837-49F9-BE90-B9395570FDCF}" presName="sibTrans" presStyleCnt="0"/>
      <dgm:spPr/>
    </dgm:pt>
    <dgm:pt modelId="{DF083EB6-866F-4F7E-94AC-86D5D9796915}" type="pres">
      <dgm:prSet presAssocID="{EAABE9F1-41DD-40B0-9322-44460C198BB7}" presName="node" presStyleLbl="node1" presStyleIdx="3" presStyleCnt="9">
        <dgm:presLayoutVars>
          <dgm:bulletEnabled val="1"/>
        </dgm:presLayoutVars>
      </dgm:prSet>
      <dgm:spPr/>
    </dgm:pt>
    <dgm:pt modelId="{1AAFE4C9-C35A-4BA1-A523-88AF1DD934B3}" type="pres">
      <dgm:prSet presAssocID="{78E18C00-05AF-478B-B388-F35B7786BB35}" presName="sibTrans" presStyleCnt="0"/>
      <dgm:spPr/>
    </dgm:pt>
    <dgm:pt modelId="{48DAC738-8C9D-44E1-8138-DCF49479167C}" type="pres">
      <dgm:prSet presAssocID="{5EF8BD99-99A3-4129-A50A-2EFDA884FBC0}" presName="node" presStyleLbl="node1" presStyleIdx="4" presStyleCnt="9">
        <dgm:presLayoutVars>
          <dgm:bulletEnabled val="1"/>
        </dgm:presLayoutVars>
      </dgm:prSet>
      <dgm:spPr/>
    </dgm:pt>
    <dgm:pt modelId="{FB581F3B-D535-4D5C-B1D7-FEE528C1E638}" type="pres">
      <dgm:prSet presAssocID="{B5E6B4C3-D2E2-4620-A8C3-E990CD20E030}" presName="sibTrans" presStyleCnt="0"/>
      <dgm:spPr/>
    </dgm:pt>
    <dgm:pt modelId="{F6146799-8457-4C8A-99EA-F55F0ACE22A4}" type="pres">
      <dgm:prSet presAssocID="{01F76E02-FE89-4474-BC93-1DCAC1FA13A6}" presName="node" presStyleLbl="node1" presStyleIdx="5" presStyleCnt="9">
        <dgm:presLayoutVars>
          <dgm:bulletEnabled val="1"/>
        </dgm:presLayoutVars>
      </dgm:prSet>
      <dgm:spPr/>
    </dgm:pt>
    <dgm:pt modelId="{CAFB1E21-C6F8-4F2A-B95A-4FEC46D27149}" type="pres">
      <dgm:prSet presAssocID="{78B219E0-58EC-4D43-9510-376577639F64}" presName="sibTrans" presStyleCnt="0"/>
      <dgm:spPr/>
    </dgm:pt>
    <dgm:pt modelId="{4D1778E5-77E6-458D-B499-81CDE3BF38E6}" type="pres">
      <dgm:prSet presAssocID="{E81871EB-AEBD-4C75-ADF8-2A3F7DAE8153}" presName="node" presStyleLbl="node1" presStyleIdx="6" presStyleCnt="9">
        <dgm:presLayoutVars>
          <dgm:bulletEnabled val="1"/>
        </dgm:presLayoutVars>
      </dgm:prSet>
      <dgm:spPr/>
    </dgm:pt>
    <dgm:pt modelId="{9CD75C02-E9FA-42CA-92F1-13A57BAE4D8D}" type="pres">
      <dgm:prSet presAssocID="{66A723FF-CE6F-4ABA-9513-DC3B41D1D3B1}" presName="sibTrans" presStyleCnt="0"/>
      <dgm:spPr/>
    </dgm:pt>
    <dgm:pt modelId="{3B6F2C6F-19D4-4245-8422-66AE45605A1D}" type="pres">
      <dgm:prSet presAssocID="{84B6D71C-7850-4035-9DAD-96B9BE63C041}" presName="node" presStyleLbl="node1" presStyleIdx="7" presStyleCnt="9">
        <dgm:presLayoutVars>
          <dgm:bulletEnabled val="1"/>
        </dgm:presLayoutVars>
      </dgm:prSet>
      <dgm:spPr/>
    </dgm:pt>
    <dgm:pt modelId="{7C7EADF7-873F-4AE5-B025-D5D63572C299}" type="pres">
      <dgm:prSet presAssocID="{2C71CE2D-9F73-4D09-A1B3-B9D5533065A2}" presName="sibTrans" presStyleCnt="0"/>
      <dgm:spPr/>
    </dgm:pt>
    <dgm:pt modelId="{28F5B87B-6FD6-43AD-A2EA-3367BF1960E2}" type="pres">
      <dgm:prSet presAssocID="{DD9CFCB7-37C1-423E-8D07-5D7CF9E89B27}" presName="node" presStyleLbl="node1" presStyleIdx="8" presStyleCnt="9">
        <dgm:presLayoutVars>
          <dgm:bulletEnabled val="1"/>
        </dgm:presLayoutVars>
      </dgm:prSet>
      <dgm:spPr/>
    </dgm:pt>
  </dgm:ptLst>
  <dgm:cxnLst>
    <dgm:cxn modelId="{34EA9900-BA87-46BF-BADC-84AB1B3347F0}" srcId="{CBC3C08A-873F-48F1-931F-85E0D1144EE6}" destId="{E81871EB-AEBD-4C75-ADF8-2A3F7DAE8153}" srcOrd="6" destOrd="0" parTransId="{E29708F0-D768-45CD-8FD2-99CD0042E64C}" sibTransId="{66A723FF-CE6F-4ABA-9513-DC3B41D1D3B1}"/>
    <dgm:cxn modelId="{1BEAE01E-349A-4113-9321-D252EE90459A}" srcId="{CBC3C08A-873F-48F1-931F-85E0D1144EE6}" destId="{EAABE9F1-41DD-40B0-9322-44460C198BB7}" srcOrd="3" destOrd="0" parTransId="{4C788743-5D64-45C3-B11D-ED61FE49E536}" sibTransId="{78E18C00-05AF-478B-B388-F35B7786BB35}"/>
    <dgm:cxn modelId="{56921322-0372-4E2F-9E2D-E7998343643C}" type="presOf" srcId="{EAABE9F1-41DD-40B0-9322-44460C198BB7}" destId="{DF083EB6-866F-4F7E-94AC-86D5D9796915}" srcOrd="0" destOrd="0" presId="urn:microsoft.com/office/officeart/2005/8/layout/default"/>
    <dgm:cxn modelId="{3CBB0B33-487B-462C-BE96-4CE9466AB48E}" type="presOf" srcId="{CBC3C08A-873F-48F1-931F-85E0D1144EE6}" destId="{3866F938-5669-4152-B10F-EEC153BB370F}" srcOrd="0" destOrd="0" presId="urn:microsoft.com/office/officeart/2005/8/layout/default"/>
    <dgm:cxn modelId="{E167D934-9ECE-424D-A8FE-F8ACD49C9728}" srcId="{CBC3C08A-873F-48F1-931F-85E0D1144EE6}" destId="{5EF8BD99-99A3-4129-A50A-2EFDA884FBC0}" srcOrd="4" destOrd="0" parTransId="{BE53173A-AF17-4D96-BFF4-0136F50DB0E6}" sibTransId="{B5E6B4C3-D2E2-4620-A8C3-E990CD20E030}"/>
    <dgm:cxn modelId="{5E33655F-0290-4D85-9C49-83AD3A1F3D6D}" srcId="{CBC3C08A-873F-48F1-931F-85E0D1144EE6}" destId="{84B6D71C-7850-4035-9DAD-96B9BE63C041}" srcOrd="7" destOrd="0" parTransId="{961CE6DB-F681-41FD-B158-E1C83B809B8F}" sibTransId="{2C71CE2D-9F73-4D09-A1B3-B9D5533065A2}"/>
    <dgm:cxn modelId="{EE0CB05F-6FBE-46EF-BEC9-99FD1F147A50}" type="presOf" srcId="{5EF8BD99-99A3-4129-A50A-2EFDA884FBC0}" destId="{48DAC738-8C9D-44E1-8138-DCF49479167C}" srcOrd="0" destOrd="0" presId="urn:microsoft.com/office/officeart/2005/8/layout/default"/>
    <dgm:cxn modelId="{7C2BB246-657D-47B9-B7A1-8CAE12724E40}" type="presOf" srcId="{E81871EB-AEBD-4C75-ADF8-2A3F7DAE8153}" destId="{4D1778E5-77E6-458D-B499-81CDE3BF38E6}" srcOrd="0" destOrd="0" presId="urn:microsoft.com/office/officeart/2005/8/layout/default"/>
    <dgm:cxn modelId="{4DE99F50-D7D9-46CA-B6A2-DD42132BCFF8}" type="presOf" srcId="{01F76E02-FE89-4474-BC93-1DCAC1FA13A6}" destId="{F6146799-8457-4C8A-99EA-F55F0ACE22A4}" srcOrd="0" destOrd="0" presId="urn:microsoft.com/office/officeart/2005/8/layout/default"/>
    <dgm:cxn modelId="{184E5F73-81C6-4075-B32B-2FB42F2E603A}" srcId="{CBC3C08A-873F-48F1-931F-85E0D1144EE6}" destId="{99E647D6-195C-484F-A68B-F31C0F267E6B}" srcOrd="2" destOrd="0" parTransId="{EF7C82BA-05DB-4CFB-9C49-4863ABCA70FA}" sibTransId="{06EF25EF-7837-49F9-BE90-B9395570FDCF}"/>
    <dgm:cxn modelId="{25796082-CB89-4024-A975-525B206FD235}" type="presOf" srcId="{C461779B-B241-4AE1-A92B-92D5E163A3B5}" destId="{EA008A3D-A7CF-4DDF-A094-126BFA442EE4}" srcOrd="0" destOrd="0" presId="urn:microsoft.com/office/officeart/2005/8/layout/default"/>
    <dgm:cxn modelId="{EB4ADC8D-AA95-4B82-BCDB-33FB24850357}" type="presOf" srcId="{99E647D6-195C-484F-A68B-F31C0F267E6B}" destId="{C82A0BCB-3E4B-43C6-A23F-A52059E1D69B}" srcOrd="0" destOrd="0" presId="urn:microsoft.com/office/officeart/2005/8/layout/default"/>
    <dgm:cxn modelId="{810E7FAD-A421-42A6-A91A-64BAFA93AEFA}" type="presOf" srcId="{DD9CFCB7-37C1-423E-8D07-5D7CF9E89B27}" destId="{28F5B87B-6FD6-43AD-A2EA-3367BF1960E2}" srcOrd="0" destOrd="0" presId="urn:microsoft.com/office/officeart/2005/8/layout/default"/>
    <dgm:cxn modelId="{42B2A7BF-6AD5-4BEE-9AFF-3FF72D7B0481}" srcId="{CBC3C08A-873F-48F1-931F-85E0D1144EE6}" destId="{01F76E02-FE89-4474-BC93-1DCAC1FA13A6}" srcOrd="5" destOrd="0" parTransId="{BE804CF9-59AF-4BBE-93E2-043EAF586101}" sibTransId="{78B219E0-58EC-4D43-9510-376577639F64}"/>
    <dgm:cxn modelId="{113949C8-D294-4FBA-ADA2-996204AB7F34}" srcId="{CBC3C08A-873F-48F1-931F-85E0D1144EE6}" destId="{C10581A3-BCA3-4470-A761-C0DF14A7AEAC}" srcOrd="0" destOrd="0" parTransId="{F78E44F7-6843-4531-85A2-8FFA5D942F29}" sibTransId="{5A94A375-AFBC-48C2-B332-2EC587C4D9DC}"/>
    <dgm:cxn modelId="{2A2E4CD1-B4BA-4068-A879-1A6F900D8131}" type="presOf" srcId="{84B6D71C-7850-4035-9DAD-96B9BE63C041}" destId="{3B6F2C6F-19D4-4245-8422-66AE45605A1D}" srcOrd="0" destOrd="0" presId="urn:microsoft.com/office/officeart/2005/8/layout/default"/>
    <dgm:cxn modelId="{885ED6E0-4409-4D20-955E-CF03AD46EA6C}" srcId="{CBC3C08A-873F-48F1-931F-85E0D1144EE6}" destId="{DD9CFCB7-37C1-423E-8D07-5D7CF9E89B27}" srcOrd="8" destOrd="0" parTransId="{6F393DF7-5548-4864-B4B4-D9939447ABC4}" sibTransId="{D9853105-2358-4997-89EA-1C1E3C32BAA2}"/>
    <dgm:cxn modelId="{0B5365FD-D2A8-4FFC-8A18-529B7451F5F9}" type="presOf" srcId="{C10581A3-BCA3-4470-A761-C0DF14A7AEAC}" destId="{FC4773D8-68A8-48BA-9DBA-C5DFB59D5908}" srcOrd="0" destOrd="0" presId="urn:microsoft.com/office/officeart/2005/8/layout/default"/>
    <dgm:cxn modelId="{4781D8FE-5A82-41B3-98D9-AD3F98650DC6}" srcId="{CBC3C08A-873F-48F1-931F-85E0D1144EE6}" destId="{C461779B-B241-4AE1-A92B-92D5E163A3B5}" srcOrd="1" destOrd="0" parTransId="{D2028283-DF43-40DA-A5AD-59368A38D2CC}" sibTransId="{196DC83A-DF4A-4385-B83D-B25B0D58EFF9}"/>
    <dgm:cxn modelId="{96766833-105F-4BDE-B962-24CD2FE98840}" type="presParOf" srcId="{3866F938-5669-4152-B10F-EEC153BB370F}" destId="{FC4773D8-68A8-48BA-9DBA-C5DFB59D5908}" srcOrd="0" destOrd="0" presId="urn:microsoft.com/office/officeart/2005/8/layout/default"/>
    <dgm:cxn modelId="{43CCA462-0D52-4B39-9048-8417FBA03930}" type="presParOf" srcId="{3866F938-5669-4152-B10F-EEC153BB370F}" destId="{794F12CF-AE86-4907-989D-87013F82DD73}" srcOrd="1" destOrd="0" presId="urn:microsoft.com/office/officeart/2005/8/layout/default"/>
    <dgm:cxn modelId="{0AD03376-D994-4254-8C71-32970E69E628}" type="presParOf" srcId="{3866F938-5669-4152-B10F-EEC153BB370F}" destId="{EA008A3D-A7CF-4DDF-A094-126BFA442EE4}" srcOrd="2" destOrd="0" presId="urn:microsoft.com/office/officeart/2005/8/layout/default"/>
    <dgm:cxn modelId="{3F05685D-3349-4D6E-8C5B-60EDAE57B643}" type="presParOf" srcId="{3866F938-5669-4152-B10F-EEC153BB370F}" destId="{7C8B909D-C4B2-401B-98C7-73223A00CFF8}" srcOrd="3" destOrd="0" presId="urn:microsoft.com/office/officeart/2005/8/layout/default"/>
    <dgm:cxn modelId="{31C9C781-8A0F-4545-9AEA-50C842699EC5}" type="presParOf" srcId="{3866F938-5669-4152-B10F-EEC153BB370F}" destId="{C82A0BCB-3E4B-43C6-A23F-A52059E1D69B}" srcOrd="4" destOrd="0" presId="urn:microsoft.com/office/officeart/2005/8/layout/default"/>
    <dgm:cxn modelId="{C319434E-15B5-4E20-ABB4-F08C65DED072}" type="presParOf" srcId="{3866F938-5669-4152-B10F-EEC153BB370F}" destId="{DB67A7CF-05E7-4C12-9444-9418DE84508E}" srcOrd="5" destOrd="0" presId="urn:microsoft.com/office/officeart/2005/8/layout/default"/>
    <dgm:cxn modelId="{CCB9FC13-590B-4D46-8B6C-B7ABF412D630}" type="presParOf" srcId="{3866F938-5669-4152-B10F-EEC153BB370F}" destId="{DF083EB6-866F-4F7E-94AC-86D5D9796915}" srcOrd="6" destOrd="0" presId="urn:microsoft.com/office/officeart/2005/8/layout/default"/>
    <dgm:cxn modelId="{EE8AE44B-3706-434E-BDB9-B25369363355}" type="presParOf" srcId="{3866F938-5669-4152-B10F-EEC153BB370F}" destId="{1AAFE4C9-C35A-4BA1-A523-88AF1DD934B3}" srcOrd="7" destOrd="0" presId="urn:microsoft.com/office/officeart/2005/8/layout/default"/>
    <dgm:cxn modelId="{3DCDA079-A1E1-4D05-889C-617A00A671C4}" type="presParOf" srcId="{3866F938-5669-4152-B10F-EEC153BB370F}" destId="{48DAC738-8C9D-44E1-8138-DCF49479167C}" srcOrd="8" destOrd="0" presId="urn:microsoft.com/office/officeart/2005/8/layout/default"/>
    <dgm:cxn modelId="{37DCFC2F-965F-4A49-9D83-3913F3C5315C}" type="presParOf" srcId="{3866F938-5669-4152-B10F-EEC153BB370F}" destId="{FB581F3B-D535-4D5C-B1D7-FEE528C1E638}" srcOrd="9" destOrd="0" presId="urn:microsoft.com/office/officeart/2005/8/layout/default"/>
    <dgm:cxn modelId="{936A3BD5-9C14-4E74-8E62-4ED36E5DBE09}" type="presParOf" srcId="{3866F938-5669-4152-B10F-EEC153BB370F}" destId="{F6146799-8457-4C8A-99EA-F55F0ACE22A4}" srcOrd="10" destOrd="0" presId="urn:microsoft.com/office/officeart/2005/8/layout/default"/>
    <dgm:cxn modelId="{6C8D028A-1D24-44C3-BF74-379B5624FA6B}" type="presParOf" srcId="{3866F938-5669-4152-B10F-EEC153BB370F}" destId="{CAFB1E21-C6F8-4F2A-B95A-4FEC46D27149}" srcOrd="11" destOrd="0" presId="urn:microsoft.com/office/officeart/2005/8/layout/default"/>
    <dgm:cxn modelId="{F0E946E4-A322-4F57-A219-290D3255AC5C}" type="presParOf" srcId="{3866F938-5669-4152-B10F-EEC153BB370F}" destId="{4D1778E5-77E6-458D-B499-81CDE3BF38E6}" srcOrd="12" destOrd="0" presId="urn:microsoft.com/office/officeart/2005/8/layout/default"/>
    <dgm:cxn modelId="{0B0B8FC4-626F-4362-979F-605693905FB5}" type="presParOf" srcId="{3866F938-5669-4152-B10F-EEC153BB370F}" destId="{9CD75C02-E9FA-42CA-92F1-13A57BAE4D8D}" srcOrd="13" destOrd="0" presId="urn:microsoft.com/office/officeart/2005/8/layout/default"/>
    <dgm:cxn modelId="{036BDF20-CC02-4991-A8BE-722616520372}" type="presParOf" srcId="{3866F938-5669-4152-B10F-EEC153BB370F}" destId="{3B6F2C6F-19D4-4245-8422-66AE45605A1D}" srcOrd="14" destOrd="0" presId="urn:microsoft.com/office/officeart/2005/8/layout/default"/>
    <dgm:cxn modelId="{7781076D-22C2-49E6-B601-C40485FAC552}" type="presParOf" srcId="{3866F938-5669-4152-B10F-EEC153BB370F}" destId="{7C7EADF7-873F-4AE5-B025-D5D63572C299}" srcOrd="15" destOrd="0" presId="urn:microsoft.com/office/officeart/2005/8/layout/default"/>
    <dgm:cxn modelId="{43C6D8F0-72F4-4187-8725-4C65BCF93C24}" type="presParOf" srcId="{3866F938-5669-4152-B10F-EEC153BB370F}" destId="{28F5B87B-6FD6-43AD-A2EA-3367BF1960E2}"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27BA4-925F-459C-89A4-90942C0613F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3C57D69-66DE-4636-A685-1BA31539622F}">
      <dgm:prSet/>
      <dgm:spPr/>
      <dgm:t>
        <a:bodyPr/>
        <a:lstStyle/>
        <a:p>
          <a:pPr>
            <a:defRPr cap="all"/>
          </a:pPr>
          <a:r>
            <a:rPr lang="en-US" b="0" i="0"/>
            <a:t>Problem Statement</a:t>
          </a:r>
          <a:endParaRPr lang="en-US"/>
        </a:p>
      </dgm:t>
    </dgm:pt>
    <dgm:pt modelId="{BB105DFF-8AB9-46D5-9C45-119693E4B5F8}" type="parTrans" cxnId="{C7B65E49-F15B-4386-AE4D-9CB6BA43BF38}">
      <dgm:prSet/>
      <dgm:spPr/>
      <dgm:t>
        <a:bodyPr/>
        <a:lstStyle/>
        <a:p>
          <a:endParaRPr lang="en-US"/>
        </a:p>
      </dgm:t>
    </dgm:pt>
    <dgm:pt modelId="{2CDF9BC8-370F-4E7B-BE43-E00E7E9BA255}" type="sibTrans" cxnId="{C7B65E49-F15B-4386-AE4D-9CB6BA43BF38}">
      <dgm:prSet/>
      <dgm:spPr/>
      <dgm:t>
        <a:bodyPr/>
        <a:lstStyle/>
        <a:p>
          <a:endParaRPr lang="en-US"/>
        </a:p>
      </dgm:t>
    </dgm:pt>
    <dgm:pt modelId="{99DABCC4-75F3-4572-B584-F98D909FB6C1}">
      <dgm:prSet/>
      <dgm:spPr/>
      <dgm:t>
        <a:bodyPr/>
        <a:lstStyle/>
        <a:p>
          <a:pPr>
            <a:defRPr cap="all"/>
          </a:pPr>
          <a:r>
            <a:rPr lang="en-US" b="0" i="0"/>
            <a:t>SLA</a:t>
          </a:r>
          <a:endParaRPr lang="en-US"/>
        </a:p>
      </dgm:t>
    </dgm:pt>
    <dgm:pt modelId="{0BC9844E-D2CF-4AF5-B534-044DBB607AAD}" type="parTrans" cxnId="{B0C839D2-0173-4DDA-A5BE-D93F2E814D91}">
      <dgm:prSet/>
      <dgm:spPr/>
      <dgm:t>
        <a:bodyPr/>
        <a:lstStyle/>
        <a:p>
          <a:endParaRPr lang="en-US"/>
        </a:p>
      </dgm:t>
    </dgm:pt>
    <dgm:pt modelId="{F2F69007-4C46-4AFF-A5A2-D95B126092AC}" type="sibTrans" cxnId="{B0C839D2-0173-4DDA-A5BE-D93F2E814D91}">
      <dgm:prSet/>
      <dgm:spPr/>
      <dgm:t>
        <a:bodyPr/>
        <a:lstStyle/>
        <a:p>
          <a:endParaRPr lang="en-US"/>
        </a:p>
      </dgm:t>
    </dgm:pt>
    <dgm:pt modelId="{7514EA6D-AFBD-4E55-A2F2-ECF11E230CAD}">
      <dgm:prSet/>
      <dgm:spPr/>
      <dgm:t>
        <a:bodyPr/>
        <a:lstStyle/>
        <a:p>
          <a:pPr>
            <a:defRPr cap="all"/>
          </a:pPr>
          <a:r>
            <a:rPr lang="en-US" b="0" i="0"/>
            <a:t>Functional Requirements</a:t>
          </a:r>
          <a:endParaRPr lang="en-US"/>
        </a:p>
      </dgm:t>
    </dgm:pt>
    <dgm:pt modelId="{6E3A9AA0-E715-4C3B-A4B7-4D39CF0FE3EE}" type="parTrans" cxnId="{3BD052E2-9BAA-4F32-998D-E82A64436E63}">
      <dgm:prSet/>
      <dgm:spPr/>
      <dgm:t>
        <a:bodyPr/>
        <a:lstStyle/>
        <a:p>
          <a:endParaRPr lang="en-US"/>
        </a:p>
      </dgm:t>
    </dgm:pt>
    <dgm:pt modelId="{EF38A8F5-0A5A-4D97-B6D9-6F2ACEE69542}" type="sibTrans" cxnId="{3BD052E2-9BAA-4F32-998D-E82A64436E63}">
      <dgm:prSet/>
      <dgm:spPr/>
      <dgm:t>
        <a:bodyPr/>
        <a:lstStyle/>
        <a:p>
          <a:endParaRPr lang="en-US"/>
        </a:p>
      </dgm:t>
    </dgm:pt>
    <dgm:pt modelId="{A598A4E3-2D55-426E-A6FF-455D3D85CBC1}" type="pres">
      <dgm:prSet presAssocID="{A6327BA4-925F-459C-89A4-90942C0613FB}" presName="root" presStyleCnt="0">
        <dgm:presLayoutVars>
          <dgm:dir/>
          <dgm:resizeHandles val="exact"/>
        </dgm:presLayoutVars>
      </dgm:prSet>
      <dgm:spPr/>
    </dgm:pt>
    <dgm:pt modelId="{18F03B33-DF4D-4674-A4A2-7CE554ED53BD}" type="pres">
      <dgm:prSet presAssocID="{93C57D69-66DE-4636-A685-1BA31539622F}" presName="compNode" presStyleCnt="0"/>
      <dgm:spPr/>
    </dgm:pt>
    <dgm:pt modelId="{5F73A24D-51CA-458D-8FD2-5BBC95E039EB}" type="pres">
      <dgm:prSet presAssocID="{93C57D69-66DE-4636-A685-1BA31539622F}" presName="iconBgRect" presStyleLbl="bgShp" presStyleIdx="0" presStyleCnt="3"/>
      <dgm:spPr/>
    </dgm:pt>
    <dgm:pt modelId="{E50D398B-01C9-4EDC-8BFE-9D4EA40FB7B9}" type="pres">
      <dgm:prSet presAssocID="{93C57D69-66DE-4636-A685-1BA3153962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066A70C-BD72-4A4A-AF6F-F8BECAE6C0C3}" type="pres">
      <dgm:prSet presAssocID="{93C57D69-66DE-4636-A685-1BA31539622F}" presName="spaceRect" presStyleCnt="0"/>
      <dgm:spPr/>
    </dgm:pt>
    <dgm:pt modelId="{6DA54077-B40A-46C0-92E2-0CB438208632}" type="pres">
      <dgm:prSet presAssocID="{93C57D69-66DE-4636-A685-1BA31539622F}" presName="textRect" presStyleLbl="revTx" presStyleIdx="0" presStyleCnt="3">
        <dgm:presLayoutVars>
          <dgm:chMax val="1"/>
          <dgm:chPref val="1"/>
        </dgm:presLayoutVars>
      </dgm:prSet>
      <dgm:spPr/>
    </dgm:pt>
    <dgm:pt modelId="{0F98C8A2-EF7A-472C-B261-3DFAFBFA938D}" type="pres">
      <dgm:prSet presAssocID="{2CDF9BC8-370F-4E7B-BE43-E00E7E9BA255}" presName="sibTrans" presStyleCnt="0"/>
      <dgm:spPr/>
    </dgm:pt>
    <dgm:pt modelId="{E6094E10-863B-4D1A-8012-C14BF42917A8}" type="pres">
      <dgm:prSet presAssocID="{99DABCC4-75F3-4572-B584-F98D909FB6C1}" presName="compNode" presStyleCnt="0"/>
      <dgm:spPr/>
    </dgm:pt>
    <dgm:pt modelId="{D28FCDEA-F7B5-43A8-891F-A08FF74DE608}" type="pres">
      <dgm:prSet presAssocID="{99DABCC4-75F3-4572-B584-F98D909FB6C1}" presName="iconBgRect" presStyleLbl="bgShp" presStyleIdx="1" presStyleCnt="3"/>
      <dgm:spPr/>
    </dgm:pt>
    <dgm:pt modelId="{7C05D76A-795B-4EB0-830D-560D6D8F990D}" type="pres">
      <dgm:prSet presAssocID="{99DABCC4-75F3-4572-B584-F98D909FB6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4873A31-FA57-44A6-B643-6CEF75512713}" type="pres">
      <dgm:prSet presAssocID="{99DABCC4-75F3-4572-B584-F98D909FB6C1}" presName="spaceRect" presStyleCnt="0"/>
      <dgm:spPr/>
    </dgm:pt>
    <dgm:pt modelId="{7819106A-257B-4F03-9C2E-EDAD4D72EBE0}" type="pres">
      <dgm:prSet presAssocID="{99DABCC4-75F3-4572-B584-F98D909FB6C1}" presName="textRect" presStyleLbl="revTx" presStyleIdx="1" presStyleCnt="3">
        <dgm:presLayoutVars>
          <dgm:chMax val="1"/>
          <dgm:chPref val="1"/>
        </dgm:presLayoutVars>
      </dgm:prSet>
      <dgm:spPr/>
    </dgm:pt>
    <dgm:pt modelId="{09EDB18C-D15C-47D9-8094-D5A4A6284088}" type="pres">
      <dgm:prSet presAssocID="{F2F69007-4C46-4AFF-A5A2-D95B126092AC}" presName="sibTrans" presStyleCnt="0"/>
      <dgm:spPr/>
    </dgm:pt>
    <dgm:pt modelId="{D32EABC5-FF87-4691-A436-16BD13CB6C15}" type="pres">
      <dgm:prSet presAssocID="{7514EA6D-AFBD-4E55-A2F2-ECF11E230CAD}" presName="compNode" presStyleCnt="0"/>
      <dgm:spPr/>
    </dgm:pt>
    <dgm:pt modelId="{AC9D95AA-7A11-4349-B832-A4FF35D8DB85}" type="pres">
      <dgm:prSet presAssocID="{7514EA6D-AFBD-4E55-A2F2-ECF11E230CAD}" presName="iconBgRect" presStyleLbl="bgShp" presStyleIdx="2" presStyleCnt="3"/>
      <dgm:spPr/>
    </dgm:pt>
    <dgm:pt modelId="{FE941167-75C4-43E7-AE9D-2A9226370CAC}" type="pres">
      <dgm:prSet presAssocID="{7514EA6D-AFBD-4E55-A2F2-ECF11E230C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4CE32390-15B0-4C71-897B-ABF83D636CBF}" type="pres">
      <dgm:prSet presAssocID="{7514EA6D-AFBD-4E55-A2F2-ECF11E230CAD}" presName="spaceRect" presStyleCnt="0"/>
      <dgm:spPr/>
    </dgm:pt>
    <dgm:pt modelId="{CA551998-0B5B-4CF5-8D40-34099FF8DB92}" type="pres">
      <dgm:prSet presAssocID="{7514EA6D-AFBD-4E55-A2F2-ECF11E230CAD}" presName="textRect" presStyleLbl="revTx" presStyleIdx="2" presStyleCnt="3">
        <dgm:presLayoutVars>
          <dgm:chMax val="1"/>
          <dgm:chPref val="1"/>
        </dgm:presLayoutVars>
      </dgm:prSet>
      <dgm:spPr/>
    </dgm:pt>
  </dgm:ptLst>
  <dgm:cxnLst>
    <dgm:cxn modelId="{09D32815-4137-4366-B6FF-D50C8717FD11}" type="presOf" srcId="{A6327BA4-925F-459C-89A4-90942C0613FB}" destId="{A598A4E3-2D55-426E-A6FF-455D3D85CBC1}" srcOrd="0" destOrd="0" presId="urn:microsoft.com/office/officeart/2018/5/layout/IconCircleLabelList"/>
    <dgm:cxn modelId="{B813C62D-A9BA-4A5B-BD9C-FA2115212B49}" type="presOf" srcId="{99DABCC4-75F3-4572-B584-F98D909FB6C1}" destId="{7819106A-257B-4F03-9C2E-EDAD4D72EBE0}" srcOrd="0" destOrd="0" presId="urn:microsoft.com/office/officeart/2018/5/layout/IconCircleLabelList"/>
    <dgm:cxn modelId="{C7B65E49-F15B-4386-AE4D-9CB6BA43BF38}" srcId="{A6327BA4-925F-459C-89A4-90942C0613FB}" destId="{93C57D69-66DE-4636-A685-1BA31539622F}" srcOrd="0" destOrd="0" parTransId="{BB105DFF-8AB9-46D5-9C45-119693E4B5F8}" sibTransId="{2CDF9BC8-370F-4E7B-BE43-E00E7E9BA255}"/>
    <dgm:cxn modelId="{B0C839D2-0173-4DDA-A5BE-D93F2E814D91}" srcId="{A6327BA4-925F-459C-89A4-90942C0613FB}" destId="{99DABCC4-75F3-4572-B584-F98D909FB6C1}" srcOrd="1" destOrd="0" parTransId="{0BC9844E-D2CF-4AF5-B534-044DBB607AAD}" sibTransId="{F2F69007-4C46-4AFF-A5A2-D95B126092AC}"/>
    <dgm:cxn modelId="{3BD052E2-9BAA-4F32-998D-E82A64436E63}" srcId="{A6327BA4-925F-459C-89A4-90942C0613FB}" destId="{7514EA6D-AFBD-4E55-A2F2-ECF11E230CAD}" srcOrd="2" destOrd="0" parTransId="{6E3A9AA0-E715-4C3B-A4B7-4D39CF0FE3EE}" sibTransId="{EF38A8F5-0A5A-4D97-B6D9-6F2ACEE69542}"/>
    <dgm:cxn modelId="{38FC5AE3-82F6-4940-8E93-1187ECCF1499}" type="presOf" srcId="{93C57D69-66DE-4636-A685-1BA31539622F}" destId="{6DA54077-B40A-46C0-92E2-0CB438208632}" srcOrd="0" destOrd="0" presId="urn:microsoft.com/office/officeart/2018/5/layout/IconCircleLabelList"/>
    <dgm:cxn modelId="{77C7DAE5-A81C-4CC8-8A09-8C8A94054E8E}" type="presOf" srcId="{7514EA6D-AFBD-4E55-A2F2-ECF11E230CAD}" destId="{CA551998-0B5B-4CF5-8D40-34099FF8DB92}" srcOrd="0" destOrd="0" presId="urn:microsoft.com/office/officeart/2018/5/layout/IconCircleLabelList"/>
    <dgm:cxn modelId="{D738A94C-8711-4E41-B889-E99FD0AFED34}" type="presParOf" srcId="{A598A4E3-2D55-426E-A6FF-455D3D85CBC1}" destId="{18F03B33-DF4D-4674-A4A2-7CE554ED53BD}" srcOrd="0" destOrd="0" presId="urn:microsoft.com/office/officeart/2018/5/layout/IconCircleLabelList"/>
    <dgm:cxn modelId="{A17A8815-2851-42E0-899E-66BE4574554E}" type="presParOf" srcId="{18F03B33-DF4D-4674-A4A2-7CE554ED53BD}" destId="{5F73A24D-51CA-458D-8FD2-5BBC95E039EB}" srcOrd="0" destOrd="0" presId="urn:microsoft.com/office/officeart/2018/5/layout/IconCircleLabelList"/>
    <dgm:cxn modelId="{E05E4F1D-3403-4568-B8D8-82E97DAD28AD}" type="presParOf" srcId="{18F03B33-DF4D-4674-A4A2-7CE554ED53BD}" destId="{E50D398B-01C9-4EDC-8BFE-9D4EA40FB7B9}" srcOrd="1" destOrd="0" presId="urn:microsoft.com/office/officeart/2018/5/layout/IconCircleLabelList"/>
    <dgm:cxn modelId="{C55E46A6-6AB3-4F2D-AE6A-A7768CE26CC9}" type="presParOf" srcId="{18F03B33-DF4D-4674-A4A2-7CE554ED53BD}" destId="{2066A70C-BD72-4A4A-AF6F-F8BECAE6C0C3}" srcOrd="2" destOrd="0" presId="urn:microsoft.com/office/officeart/2018/5/layout/IconCircleLabelList"/>
    <dgm:cxn modelId="{1632561F-26B7-4E3F-B9EE-57D1A9F2081C}" type="presParOf" srcId="{18F03B33-DF4D-4674-A4A2-7CE554ED53BD}" destId="{6DA54077-B40A-46C0-92E2-0CB438208632}" srcOrd="3" destOrd="0" presId="urn:microsoft.com/office/officeart/2018/5/layout/IconCircleLabelList"/>
    <dgm:cxn modelId="{379ECAF2-BF18-4C17-8B76-038A46EF48D2}" type="presParOf" srcId="{A598A4E3-2D55-426E-A6FF-455D3D85CBC1}" destId="{0F98C8A2-EF7A-472C-B261-3DFAFBFA938D}" srcOrd="1" destOrd="0" presId="urn:microsoft.com/office/officeart/2018/5/layout/IconCircleLabelList"/>
    <dgm:cxn modelId="{BB18FEAE-2FF6-4FB8-AB96-A6B4520944E8}" type="presParOf" srcId="{A598A4E3-2D55-426E-A6FF-455D3D85CBC1}" destId="{E6094E10-863B-4D1A-8012-C14BF42917A8}" srcOrd="2" destOrd="0" presId="urn:microsoft.com/office/officeart/2018/5/layout/IconCircleLabelList"/>
    <dgm:cxn modelId="{373C7E8A-ABA0-467B-AA78-43AD8CEE93BB}" type="presParOf" srcId="{E6094E10-863B-4D1A-8012-C14BF42917A8}" destId="{D28FCDEA-F7B5-43A8-891F-A08FF74DE608}" srcOrd="0" destOrd="0" presId="urn:microsoft.com/office/officeart/2018/5/layout/IconCircleLabelList"/>
    <dgm:cxn modelId="{7E4AB9A3-B097-4E33-92DD-0685A8517AD1}" type="presParOf" srcId="{E6094E10-863B-4D1A-8012-C14BF42917A8}" destId="{7C05D76A-795B-4EB0-830D-560D6D8F990D}" srcOrd="1" destOrd="0" presId="urn:microsoft.com/office/officeart/2018/5/layout/IconCircleLabelList"/>
    <dgm:cxn modelId="{1E5BA0A4-A75C-4AF2-AD7C-29F4880873E0}" type="presParOf" srcId="{E6094E10-863B-4D1A-8012-C14BF42917A8}" destId="{34873A31-FA57-44A6-B643-6CEF75512713}" srcOrd="2" destOrd="0" presId="urn:microsoft.com/office/officeart/2018/5/layout/IconCircleLabelList"/>
    <dgm:cxn modelId="{766B3520-366C-4E79-884D-C77085BC9071}" type="presParOf" srcId="{E6094E10-863B-4D1A-8012-C14BF42917A8}" destId="{7819106A-257B-4F03-9C2E-EDAD4D72EBE0}" srcOrd="3" destOrd="0" presId="urn:microsoft.com/office/officeart/2018/5/layout/IconCircleLabelList"/>
    <dgm:cxn modelId="{AC5D4626-284A-423F-8FD2-9C11E8AFBE99}" type="presParOf" srcId="{A598A4E3-2D55-426E-A6FF-455D3D85CBC1}" destId="{09EDB18C-D15C-47D9-8094-D5A4A6284088}" srcOrd="3" destOrd="0" presId="urn:microsoft.com/office/officeart/2018/5/layout/IconCircleLabelList"/>
    <dgm:cxn modelId="{BA610FE9-3A77-49CC-8BAA-374E13291048}" type="presParOf" srcId="{A598A4E3-2D55-426E-A6FF-455D3D85CBC1}" destId="{D32EABC5-FF87-4691-A436-16BD13CB6C15}" srcOrd="4" destOrd="0" presId="urn:microsoft.com/office/officeart/2018/5/layout/IconCircleLabelList"/>
    <dgm:cxn modelId="{9C78EB7C-2B84-457D-8D35-D0F1E8B69000}" type="presParOf" srcId="{D32EABC5-FF87-4691-A436-16BD13CB6C15}" destId="{AC9D95AA-7A11-4349-B832-A4FF35D8DB85}" srcOrd="0" destOrd="0" presId="urn:microsoft.com/office/officeart/2018/5/layout/IconCircleLabelList"/>
    <dgm:cxn modelId="{4774BBB1-DF65-4203-95D4-6F57BE088E23}" type="presParOf" srcId="{D32EABC5-FF87-4691-A436-16BD13CB6C15}" destId="{FE941167-75C4-43E7-AE9D-2A9226370CAC}" srcOrd="1" destOrd="0" presId="urn:microsoft.com/office/officeart/2018/5/layout/IconCircleLabelList"/>
    <dgm:cxn modelId="{BDCA6C2C-66FD-4F85-AA0A-8FE96C3E4E1A}" type="presParOf" srcId="{D32EABC5-FF87-4691-A436-16BD13CB6C15}" destId="{4CE32390-15B0-4C71-897B-ABF83D636CBF}" srcOrd="2" destOrd="0" presId="urn:microsoft.com/office/officeart/2018/5/layout/IconCircleLabelList"/>
    <dgm:cxn modelId="{1B572640-238F-483A-82EA-06CC9540A5D7}" type="presParOf" srcId="{D32EABC5-FF87-4691-A436-16BD13CB6C15}" destId="{CA551998-0B5B-4CF5-8D40-34099FF8DB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F3C0E-FE47-41E5-BCAA-9CBA99F1030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70967-8F07-4C3B-BAA7-55447510CA6C}">
      <dgm:prSet custT="1"/>
      <dgm:spPr/>
      <dgm:t>
        <a:bodyPr/>
        <a:lstStyle/>
        <a:p>
          <a:pPr>
            <a:lnSpc>
              <a:spcPct val="100000"/>
            </a:lnSpc>
          </a:pPr>
          <a:r>
            <a:rPr lang="en-US" sz="2000" b="1" dirty="0"/>
            <a:t>Based on the ticket type, identify the SLA time</a:t>
          </a:r>
        </a:p>
      </dgm:t>
    </dgm:pt>
    <dgm:pt modelId="{D78AB49B-96DF-4E17-A9E7-F34B23FC2FD4}" type="parTrans" cxnId="{3DCC760B-98E9-4116-8B9C-BBD97CC943DA}">
      <dgm:prSet/>
      <dgm:spPr/>
      <dgm:t>
        <a:bodyPr/>
        <a:lstStyle/>
        <a:p>
          <a:endParaRPr lang="en-US"/>
        </a:p>
      </dgm:t>
    </dgm:pt>
    <dgm:pt modelId="{4F042385-5AFA-4AE6-86F2-57BC27A066B8}" type="sibTrans" cxnId="{3DCC760B-98E9-4116-8B9C-BBD97CC943DA}">
      <dgm:prSet/>
      <dgm:spPr/>
      <dgm:t>
        <a:bodyPr/>
        <a:lstStyle/>
        <a:p>
          <a:pPr>
            <a:lnSpc>
              <a:spcPct val="100000"/>
            </a:lnSpc>
          </a:pPr>
          <a:endParaRPr lang="en-US"/>
        </a:p>
      </dgm:t>
    </dgm:pt>
    <dgm:pt modelId="{769FBC90-4188-450D-AAFD-8DA331D30856}">
      <dgm:prSet custT="1"/>
      <dgm:spPr/>
      <dgm:t>
        <a:bodyPr/>
        <a:lstStyle/>
        <a:p>
          <a:pPr>
            <a:lnSpc>
              <a:spcPct val="100000"/>
            </a:lnSpc>
          </a:pPr>
          <a:r>
            <a:rPr lang="en-US" sz="1800" b="1" dirty="0"/>
            <a:t>Allocate every ticket to a Tech Support Engineer, via an e-mail notification with all the ticket </a:t>
          </a:r>
          <a:r>
            <a:rPr lang="en-US" sz="2000" b="1" dirty="0"/>
            <a:t>details</a:t>
          </a:r>
          <a:endParaRPr lang="en-US" sz="1800" b="1" dirty="0"/>
        </a:p>
      </dgm:t>
    </dgm:pt>
    <dgm:pt modelId="{3A73D450-3CA2-4372-8686-8A367DA0A610}" type="parTrans" cxnId="{A7024070-82CF-4A6F-8F4D-870A174D99A4}">
      <dgm:prSet/>
      <dgm:spPr/>
      <dgm:t>
        <a:bodyPr/>
        <a:lstStyle/>
        <a:p>
          <a:endParaRPr lang="en-US"/>
        </a:p>
      </dgm:t>
    </dgm:pt>
    <dgm:pt modelId="{4642FFD2-0BD8-49BC-9B02-4A0D81EFAD61}" type="sibTrans" cxnId="{A7024070-82CF-4A6F-8F4D-870A174D99A4}">
      <dgm:prSet/>
      <dgm:spPr/>
      <dgm:t>
        <a:bodyPr/>
        <a:lstStyle/>
        <a:p>
          <a:pPr>
            <a:lnSpc>
              <a:spcPct val="100000"/>
            </a:lnSpc>
          </a:pPr>
          <a:endParaRPr lang="en-US"/>
        </a:p>
      </dgm:t>
    </dgm:pt>
    <dgm:pt modelId="{AC389D64-6513-436A-9918-DB383291B8CE}">
      <dgm:prSet custT="1"/>
      <dgm:spPr/>
      <dgm:t>
        <a:bodyPr/>
        <a:lstStyle/>
        <a:p>
          <a:pPr>
            <a:lnSpc>
              <a:spcPct val="100000"/>
            </a:lnSpc>
          </a:pPr>
          <a:r>
            <a:rPr lang="en-US" sz="2000" b="1" dirty="0"/>
            <a:t>At the end of processing all tickets, the detailed summary of the tickets should be sent to the line manager, via e-mail</a:t>
          </a:r>
        </a:p>
      </dgm:t>
    </dgm:pt>
    <dgm:pt modelId="{08935361-9242-4D65-BB2B-2A0EB293DD16}" type="parTrans" cxnId="{C4F7B97F-A94D-49AB-9B36-C5029415C1B6}">
      <dgm:prSet/>
      <dgm:spPr/>
      <dgm:t>
        <a:bodyPr/>
        <a:lstStyle/>
        <a:p>
          <a:endParaRPr lang="en-US"/>
        </a:p>
      </dgm:t>
    </dgm:pt>
    <dgm:pt modelId="{C4000243-E714-4ACC-AA31-9851A368F351}" type="sibTrans" cxnId="{C4F7B97F-A94D-49AB-9B36-C5029415C1B6}">
      <dgm:prSet/>
      <dgm:spPr/>
      <dgm:t>
        <a:bodyPr/>
        <a:lstStyle/>
        <a:p>
          <a:endParaRPr lang="en-US"/>
        </a:p>
      </dgm:t>
    </dgm:pt>
    <dgm:pt modelId="{0178B3BA-641B-4974-A3D8-BBBE410ADE57}" type="pres">
      <dgm:prSet presAssocID="{F58F3C0E-FE47-41E5-BCAA-9CBA99F1030F}" presName="root" presStyleCnt="0">
        <dgm:presLayoutVars>
          <dgm:dir/>
          <dgm:resizeHandles val="exact"/>
        </dgm:presLayoutVars>
      </dgm:prSet>
      <dgm:spPr/>
    </dgm:pt>
    <dgm:pt modelId="{38CB85E7-BBC3-477C-AA50-BD531ABFA1F8}" type="pres">
      <dgm:prSet presAssocID="{EFC70967-8F07-4C3B-BAA7-55447510CA6C}" presName="compNode" presStyleCnt="0"/>
      <dgm:spPr/>
    </dgm:pt>
    <dgm:pt modelId="{D7289E6E-BE33-4FEE-848E-00099E8A533E}" type="pres">
      <dgm:prSet presAssocID="{EFC70967-8F07-4C3B-BAA7-55447510CA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EFE7B1B8-7DF4-4B80-A085-15943821A8AF}" type="pres">
      <dgm:prSet presAssocID="{EFC70967-8F07-4C3B-BAA7-55447510CA6C}" presName="spaceRect" presStyleCnt="0"/>
      <dgm:spPr/>
    </dgm:pt>
    <dgm:pt modelId="{0B791891-A116-4405-B42A-71AA44A7789D}" type="pres">
      <dgm:prSet presAssocID="{EFC70967-8F07-4C3B-BAA7-55447510CA6C}" presName="textRect" presStyleLbl="revTx" presStyleIdx="0" presStyleCnt="3">
        <dgm:presLayoutVars>
          <dgm:chMax val="1"/>
          <dgm:chPref val="1"/>
        </dgm:presLayoutVars>
      </dgm:prSet>
      <dgm:spPr/>
    </dgm:pt>
    <dgm:pt modelId="{88DA173E-7F30-413E-A976-90A2E3A3D0A1}" type="pres">
      <dgm:prSet presAssocID="{4F042385-5AFA-4AE6-86F2-57BC27A066B8}" presName="sibTrans" presStyleCnt="0"/>
      <dgm:spPr/>
    </dgm:pt>
    <dgm:pt modelId="{05379591-A637-4959-8CA8-D37B68CCE0F2}" type="pres">
      <dgm:prSet presAssocID="{769FBC90-4188-450D-AAFD-8DA331D30856}" presName="compNode" presStyleCnt="0"/>
      <dgm:spPr/>
    </dgm:pt>
    <dgm:pt modelId="{5418418F-3DC6-4202-941B-D9E0E6305C50}" type="pres">
      <dgm:prSet presAssocID="{769FBC90-4188-450D-AAFD-8DA331D308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ACD2590B-BFCD-4F87-8A8D-AC873A678ACF}" type="pres">
      <dgm:prSet presAssocID="{769FBC90-4188-450D-AAFD-8DA331D30856}" presName="spaceRect" presStyleCnt="0"/>
      <dgm:spPr/>
    </dgm:pt>
    <dgm:pt modelId="{C752EE38-DB40-4F34-BEAB-F682E48E7E9E}" type="pres">
      <dgm:prSet presAssocID="{769FBC90-4188-450D-AAFD-8DA331D30856}" presName="textRect" presStyleLbl="revTx" presStyleIdx="1" presStyleCnt="3">
        <dgm:presLayoutVars>
          <dgm:chMax val="1"/>
          <dgm:chPref val="1"/>
        </dgm:presLayoutVars>
      </dgm:prSet>
      <dgm:spPr/>
    </dgm:pt>
    <dgm:pt modelId="{5460C475-2244-45EA-BCC3-5EADAD448101}" type="pres">
      <dgm:prSet presAssocID="{4642FFD2-0BD8-49BC-9B02-4A0D81EFAD61}" presName="sibTrans" presStyleCnt="0"/>
      <dgm:spPr/>
    </dgm:pt>
    <dgm:pt modelId="{4E65D5BF-1493-44E1-AEF3-22813BC71DDB}" type="pres">
      <dgm:prSet presAssocID="{AC389D64-6513-436A-9918-DB383291B8CE}" presName="compNode" presStyleCnt="0"/>
      <dgm:spPr/>
    </dgm:pt>
    <dgm:pt modelId="{120072FD-8DBD-41A9-8E47-467863509160}" type="pres">
      <dgm:prSet presAssocID="{AC389D64-6513-436A-9918-DB383291B8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BBC0D4BF-AEFD-4914-B9E8-8BD397952F7D}" type="pres">
      <dgm:prSet presAssocID="{AC389D64-6513-436A-9918-DB383291B8CE}" presName="spaceRect" presStyleCnt="0"/>
      <dgm:spPr/>
    </dgm:pt>
    <dgm:pt modelId="{486065B5-EFFC-4E71-9ECE-6964D9D11767}" type="pres">
      <dgm:prSet presAssocID="{AC389D64-6513-436A-9918-DB383291B8CE}" presName="textRect" presStyleLbl="revTx" presStyleIdx="2" presStyleCnt="3" custScaleX="128145">
        <dgm:presLayoutVars>
          <dgm:chMax val="1"/>
          <dgm:chPref val="1"/>
        </dgm:presLayoutVars>
      </dgm:prSet>
      <dgm:spPr/>
    </dgm:pt>
  </dgm:ptLst>
  <dgm:cxnLst>
    <dgm:cxn modelId="{3DCC760B-98E9-4116-8B9C-BBD97CC943DA}" srcId="{F58F3C0E-FE47-41E5-BCAA-9CBA99F1030F}" destId="{EFC70967-8F07-4C3B-BAA7-55447510CA6C}" srcOrd="0" destOrd="0" parTransId="{D78AB49B-96DF-4E17-A9E7-F34B23FC2FD4}" sibTransId="{4F042385-5AFA-4AE6-86F2-57BC27A066B8}"/>
    <dgm:cxn modelId="{63F9A825-7AEB-4101-990B-5C218D0B1ED3}" type="presOf" srcId="{F58F3C0E-FE47-41E5-BCAA-9CBA99F1030F}" destId="{0178B3BA-641B-4974-A3D8-BBBE410ADE57}" srcOrd="0" destOrd="0" presId="urn:microsoft.com/office/officeart/2018/2/layout/IconLabelList"/>
    <dgm:cxn modelId="{EB705539-AD2C-4A8E-B766-DB5B426C5B6E}" type="presOf" srcId="{AC389D64-6513-436A-9918-DB383291B8CE}" destId="{486065B5-EFFC-4E71-9ECE-6964D9D11767}" srcOrd="0" destOrd="0" presId="urn:microsoft.com/office/officeart/2018/2/layout/IconLabelList"/>
    <dgm:cxn modelId="{A7024070-82CF-4A6F-8F4D-870A174D99A4}" srcId="{F58F3C0E-FE47-41E5-BCAA-9CBA99F1030F}" destId="{769FBC90-4188-450D-AAFD-8DA331D30856}" srcOrd="1" destOrd="0" parTransId="{3A73D450-3CA2-4372-8686-8A367DA0A610}" sibTransId="{4642FFD2-0BD8-49BC-9B02-4A0D81EFAD61}"/>
    <dgm:cxn modelId="{C4F7B97F-A94D-49AB-9B36-C5029415C1B6}" srcId="{F58F3C0E-FE47-41E5-BCAA-9CBA99F1030F}" destId="{AC389D64-6513-436A-9918-DB383291B8CE}" srcOrd="2" destOrd="0" parTransId="{08935361-9242-4D65-BB2B-2A0EB293DD16}" sibTransId="{C4000243-E714-4ACC-AA31-9851A368F351}"/>
    <dgm:cxn modelId="{D0B010C5-A767-4AFB-A4CF-59E58847A471}" type="presOf" srcId="{769FBC90-4188-450D-AAFD-8DA331D30856}" destId="{C752EE38-DB40-4F34-BEAB-F682E48E7E9E}" srcOrd="0" destOrd="0" presId="urn:microsoft.com/office/officeart/2018/2/layout/IconLabelList"/>
    <dgm:cxn modelId="{876E0DE7-65A0-4F42-B903-5F742DBB88A1}" type="presOf" srcId="{EFC70967-8F07-4C3B-BAA7-55447510CA6C}" destId="{0B791891-A116-4405-B42A-71AA44A7789D}" srcOrd="0" destOrd="0" presId="urn:microsoft.com/office/officeart/2018/2/layout/IconLabelList"/>
    <dgm:cxn modelId="{5E044B11-8ED1-42B6-A280-5E3340777BC6}" type="presParOf" srcId="{0178B3BA-641B-4974-A3D8-BBBE410ADE57}" destId="{38CB85E7-BBC3-477C-AA50-BD531ABFA1F8}" srcOrd="0" destOrd="0" presId="urn:microsoft.com/office/officeart/2018/2/layout/IconLabelList"/>
    <dgm:cxn modelId="{6BD69600-8DA6-4C60-9EAF-B494EDABF72E}" type="presParOf" srcId="{38CB85E7-BBC3-477C-AA50-BD531ABFA1F8}" destId="{D7289E6E-BE33-4FEE-848E-00099E8A533E}" srcOrd="0" destOrd="0" presId="urn:microsoft.com/office/officeart/2018/2/layout/IconLabelList"/>
    <dgm:cxn modelId="{73AEC87D-F5DA-49ED-ABAA-A167E3FF5822}" type="presParOf" srcId="{38CB85E7-BBC3-477C-AA50-BD531ABFA1F8}" destId="{EFE7B1B8-7DF4-4B80-A085-15943821A8AF}" srcOrd="1" destOrd="0" presId="urn:microsoft.com/office/officeart/2018/2/layout/IconLabelList"/>
    <dgm:cxn modelId="{1141CB91-A558-4F21-B20A-7DAD1D08BD19}" type="presParOf" srcId="{38CB85E7-BBC3-477C-AA50-BD531ABFA1F8}" destId="{0B791891-A116-4405-B42A-71AA44A7789D}" srcOrd="2" destOrd="0" presId="urn:microsoft.com/office/officeart/2018/2/layout/IconLabelList"/>
    <dgm:cxn modelId="{60B6ECF3-64CD-4264-9094-429FAFD101B5}" type="presParOf" srcId="{0178B3BA-641B-4974-A3D8-BBBE410ADE57}" destId="{88DA173E-7F30-413E-A976-90A2E3A3D0A1}" srcOrd="1" destOrd="0" presId="urn:microsoft.com/office/officeart/2018/2/layout/IconLabelList"/>
    <dgm:cxn modelId="{1A24CA3B-1CAE-4ED6-A1A4-9FADC0D31CA8}" type="presParOf" srcId="{0178B3BA-641B-4974-A3D8-BBBE410ADE57}" destId="{05379591-A637-4959-8CA8-D37B68CCE0F2}" srcOrd="2" destOrd="0" presId="urn:microsoft.com/office/officeart/2018/2/layout/IconLabelList"/>
    <dgm:cxn modelId="{4E9F5789-FF39-49D7-BE8A-8D628CC432A9}" type="presParOf" srcId="{05379591-A637-4959-8CA8-D37B68CCE0F2}" destId="{5418418F-3DC6-4202-941B-D9E0E6305C50}" srcOrd="0" destOrd="0" presId="urn:microsoft.com/office/officeart/2018/2/layout/IconLabelList"/>
    <dgm:cxn modelId="{52AF83D0-1DBB-414F-BD62-C3722985D30F}" type="presParOf" srcId="{05379591-A637-4959-8CA8-D37B68CCE0F2}" destId="{ACD2590B-BFCD-4F87-8A8D-AC873A678ACF}" srcOrd="1" destOrd="0" presId="urn:microsoft.com/office/officeart/2018/2/layout/IconLabelList"/>
    <dgm:cxn modelId="{8A60B7C9-338B-4ECF-B102-221518204065}" type="presParOf" srcId="{05379591-A637-4959-8CA8-D37B68CCE0F2}" destId="{C752EE38-DB40-4F34-BEAB-F682E48E7E9E}" srcOrd="2" destOrd="0" presId="urn:microsoft.com/office/officeart/2018/2/layout/IconLabelList"/>
    <dgm:cxn modelId="{F51AC561-733D-4455-B0FF-8EED7BE7807B}" type="presParOf" srcId="{0178B3BA-641B-4974-A3D8-BBBE410ADE57}" destId="{5460C475-2244-45EA-BCC3-5EADAD448101}" srcOrd="3" destOrd="0" presId="urn:microsoft.com/office/officeart/2018/2/layout/IconLabelList"/>
    <dgm:cxn modelId="{BE6F88E1-1889-4513-93EA-52D9270EF25D}" type="presParOf" srcId="{0178B3BA-641B-4974-A3D8-BBBE410ADE57}" destId="{4E65D5BF-1493-44E1-AEF3-22813BC71DDB}" srcOrd="4" destOrd="0" presId="urn:microsoft.com/office/officeart/2018/2/layout/IconLabelList"/>
    <dgm:cxn modelId="{1F5EF3F6-0639-4F18-B1A8-AE64B84623D6}" type="presParOf" srcId="{4E65D5BF-1493-44E1-AEF3-22813BC71DDB}" destId="{120072FD-8DBD-41A9-8E47-467863509160}" srcOrd="0" destOrd="0" presId="urn:microsoft.com/office/officeart/2018/2/layout/IconLabelList"/>
    <dgm:cxn modelId="{3776D4D2-5168-457C-8908-1A3AA4014442}" type="presParOf" srcId="{4E65D5BF-1493-44E1-AEF3-22813BC71DDB}" destId="{BBC0D4BF-AEFD-4914-B9E8-8BD397952F7D}" srcOrd="1" destOrd="0" presId="urn:microsoft.com/office/officeart/2018/2/layout/IconLabelList"/>
    <dgm:cxn modelId="{A2A27D66-2F50-48CC-A170-05C8E0A4D8F9}" type="presParOf" srcId="{4E65D5BF-1493-44E1-AEF3-22813BC71DDB}" destId="{486065B5-EFFC-4E71-9ECE-6964D9D1176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773D8-68A8-48BA-9DBA-C5DFB59D5908}">
      <dsp:nvSpPr>
        <dsp:cNvPr id="0" name=""/>
        <dsp:cNvSpPr/>
      </dsp:nvSpPr>
      <dsp:spPr>
        <a:xfrm>
          <a:off x="3972" y="310111"/>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Start</a:t>
          </a:r>
          <a:endParaRPr lang="en-US" sz="2500" u="none" kern="1200" dirty="0"/>
        </a:p>
      </dsp:txBody>
      <dsp:txXfrm>
        <a:off x="3972" y="310111"/>
        <a:ext cx="2150844" cy="1290506"/>
      </dsp:txXfrm>
    </dsp:sp>
    <dsp:sp modelId="{EA008A3D-A7CF-4DDF-A094-126BFA442EE4}">
      <dsp:nvSpPr>
        <dsp:cNvPr id="0" name=""/>
        <dsp:cNvSpPr/>
      </dsp:nvSpPr>
      <dsp:spPr>
        <a:xfrm>
          <a:off x="2369901" y="310111"/>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Using Directives</a:t>
          </a:r>
          <a:endParaRPr lang="en-US" sz="2500" u="none" kern="1200" dirty="0"/>
        </a:p>
      </dsp:txBody>
      <dsp:txXfrm>
        <a:off x="2369901" y="310111"/>
        <a:ext cx="2150844" cy="1290506"/>
      </dsp:txXfrm>
    </dsp:sp>
    <dsp:sp modelId="{C82A0BCB-3E4B-43C6-A23F-A52059E1D69B}">
      <dsp:nvSpPr>
        <dsp:cNvPr id="0" name=""/>
        <dsp:cNvSpPr/>
      </dsp:nvSpPr>
      <dsp:spPr>
        <a:xfrm>
          <a:off x="4735829" y="310111"/>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Namespace Declaration</a:t>
          </a:r>
          <a:endParaRPr lang="en-US" sz="2500" u="none" kern="1200" dirty="0"/>
        </a:p>
      </dsp:txBody>
      <dsp:txXfrm>
        <a:off x="4735829" y="310111"/>
        <a:ext cx="2150844" cy="1290506"/>
      </dsp:txXfrm>
    </dsp:sp>
    <dsp:sp modelId="{DF083EB6-866F-4F7E-94AC-86D5D9796915}">
      <dsp:nvSpPr>
        <dsp:cNvPr id="0" name=""/>
        <dsp:cNvSpPr/>
      </dsp:nvSpPr>
      <dsp:spPr>
        <a:xfrm>
          <a:off x="7101758" y="310111"/>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Class Definition</a:t>
          </a:r>
          <a:r>
            <a:rPr lang="en-US" sz="2500" b="0" i="0" u="none" kern="1200" dirty="0"/>
            <a:t> </a:t>
          </a:r>
          <a:endParaRPr lang="en-US" sz="2500" u="none" kern="1200" dirty="0"/>
        </a:p>
      </dsp:txBody>
      <dsp:txXfrm>
        <a:off x="7101758" y="310111"/>
        <a:ext cx="2150844" cy="1290506"/>
      </dsp:txXfrm>
    </dsp:sp>
    <dsp:sp modelId="{48DAC738-8C9D-44E1-8138-DCF49479167C}">
      <dsp:nvSpPr>
        <dsp:cNvPr id="0" name=""/>
        <dsp:cNvSpPr/>
      </dsp:nvSpPr>
      <dsp:spPr>
        <a:xfrm>
          <a:off x="9467687" y="310111"/>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Main Method</a:t>
          </a:r>
          <a:endParaRPr lang="en-US" sz="2500" u="none" kern="1200" dirty="0"/>
        </a:p>
      </dsp:txBody>
      <dsp:txXfrm>
        <a:off x="9467687" y="310111"/>
        <a:ext cx="2150844" cy="1290506"/>
      </dsp:txXfrm>
    </dsp:sp>
    <dsp:sp modelId="{F6146799-8457-4C8A-99EA-F55F0ACE22A4}">
      <dsp:nvSpPr>
        <dsp:cNvPr id="0" name=""/>
        <dsp:cNvSpPr/>
      </dsp:nvSpPr>
      <dsp:spPr>
        <a:xfrm>
          <a:off x="1186936" y="1815702"/>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Statements and Expressions</a:t>
          </a:r>
          <a:r>
            <a:rPr lang="en-US" sz="2500" b="0" i="0" u="none" kern="1200" dirty="0"/>
            <a:t> </a:t>
          </a:r>
          <a:endParaRPr lang="en-US" sz="2500" u="none" kern="1200" dirty="0"/>
        </a:p>
      </dsp:txBody>
      <dsp:txXfrm>
        <a:off x="1186936" y="1815702"/>
        <a:ext cx="2150844" cy="1290506"/>
      </dsp:txXfrm>
    </dsp:sp>
    <dsp:sp modelId="{4D1778E5-77E6-458D-B499-81CDE3BF38E6}">
      <dsp:nvSpPr>
        <dsp:cNvPr id="0" name=""/>
        <dsp:cNvSpPr/>
      </dsp:nvSpPr>
      <dsp:spPr>
        <a:xfrm>
          <a:off x="3552865" y="1815702"/>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Control Flow</a:t>
          </a:r>
          <a:endParaRPr lang="en-US" sz="2500" u="none" kern="1200" dirty="0"/>
        </a:p>
      </dsp:txBody>
      <dsp:txXfrm>
        <a:off x="3552865" y="1815702"/>
        <a:ext cx="2150844" cy="1290506"/>
      </dsp:txXfrm>
    </dsp:sp>
    <dsp:sp modelId="{3B6F2C6F-19D4-4245-8422-66AE45605A1D}">
      <dsp:nvSpPr>
        <dsp:cNvPr id="0" name=""/>
        <dsp:cNvSpPr/>
      </dsp:nvSpPr>
      <dsp:spPr>
        <a:xfrm>
          <a:off x="5918794" y="1815702"/>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solidFill>
                <a:schemeClr val="bg1"/>
              </a:solidFill>
            </a:rPr>
            <a:t>Class Members</a:t>
          </a:r>
          <a:endParaRPr lang="en-US" sz="2500" u="none" kern="1200" dirty="0">
            <a:solidFill>
              <a:schemeClr val="bg1"/>
            </a:solidFill>
          </a:endParaRPr>
        </a:p>
      </dsp:txBody>
      <dsp:txXfrm>
        <a:off x="5918794" y="1815702"/>
        <a:ext cx="2150844" cy="1290506"/>
      </dsp:txXfrm>
    </dsp:sp>
    <dsp:sp modelId="{28F5B87B-6FD6-43AD-A2EA-3367BF1960E2}">
      <dsp:nvSpPr>
        <dsp:cNvPr id="0" name=""/>
        <dsp:cNvSpPr/>
      </dsp:nvSpPr>
      <dsp:spPr>
        <a:xfrm>
          <a:off x="8284722" y="1815702"/>
          <a:ext cx="2150844" cy="12905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u="none" kern="1200" dirty="0"/>
            <a:t>End</a:t>
          </a:r>
          <a:endParaRPr lang="en-US" sz="2500" u="none" kern="1200" dirty="0"/>
        </a:p>
      </dsp:txBody>
      <dsp:txXfrm>
        <a:off x="8284722" y="1815702"/>
        <a:ext cx="2150844" cy="129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3A24D-51CA-458D-8FD2-5BBC95E039EB}">
      <dsp:nvSpPr>
        <dsp:cNvPr id="0" name=""/>
        <dsp:cNvSpPr/>
      </dsp:nvSpPr>
      <dsp:spPr>
        <a:xfrm>
          <a:off x="634552"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D398B-01C9-4EDC-8BFE-9D4EA40FB7B9}">
      <dsp:nvSpPr>
        <dsp:cNvPr id="0" name=""/>
        <dsp:cNvSpPr/>
      </dsp:nvSpPr>
      <dsp:spPr>
        <a:xfrm>
          <a:off x="1029427" y="50566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4077-B40A-46C0-92E2-0CB438208632}">
      <dsp:nvSpPr>
        <dsp:cNvPr id="0" name=""/>
        <dsp:cNvSpPr/>
      </dsp:nvSpPr>
      <dsp:spPr>
        <a:xfrm>
          <a:off x="42240"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Problem Statement</a:t>
          </a:r>
          <a:endParaRPr lang="en-US" sz="2500" kern="1200"/>
        </a:p>
      </dsp:txBody>
      <dsp:txXfrm>
        <a:off x="42240" y="2540785"/>
        <a:ext cx="3037500" cy="720000"/>
      </dsp:txXfrm>
    </dsp:sp>
    <dsp:sp modelId="{D28FCDEA-F7B5-43A8-891F-A08FF74DE608}">
      <dsp:nvSpPr>
        <dsp:cNvPr id="0" name=""/>
        <dsp:cNvSpPr/>
      </dsp:nvSpPr>
      <dsp:spPr>
        <a:xfrm>
          <a:off x="4203615"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5D76A-795B-4EB0-830D-560D6D8F990D}">
      <dsp:nvSpPr>
        <dsp:cNvPr id="0" name=""/>
        <dsp:cNvSpPr/>
      </dsp:nvSpPr>
      <dsp:spPr>
        <a:xfrm>
          <a:off x="4598490" y="50566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9106A-257B-4F03-9C2E-EDAD4D72EBE0}">
      <dsp:nvSpPr>
        <dsp:cNvPr id="0" name=""/>
        <dsp:cNvSpPr/>
      </dsp:nvSpPr>
      <dsp:spPr>
        <a:xfrm>
          <a:off x="3611303"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SLA</a:t>
          </a:r>
          <a:endParaRPr lang="en-US" sz="2500" kern="1200"/>
        </a:p>
      </dsp:txBody>
      <dsp:txXfrm>
        <a:off x="3611303" y="2540785"/>
        <a:ext cx="3037500" cy="720000"/>
      </dsp:txXfrm>
    </dsp:sp>
    <dsp:sp modelId="{AC9D95AA-7A11-4349-B832-A4FF35D8DB85}">
      <dsp:nvSpPr>
        <dsp:cNvPr id="0" name=""/>
        <dsp:cNvSpPr/>
      </dsp:nvSpPr>
      <dsp:spPr>
        <a:xfrm>
          <a:off x="7772678"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41167-75C4-43E7-AE9D-2A9226370CAC}">
      <dsp:nvSpPr>
        <dsp:cNvPr id="0" name=""/>
        <dsp:cNvSpPr/>
      </dsp:nvSpPr>
      <dsp:spPr>
        <a:xfrm>
          <a:off x="8167553" y="50566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551998-0B5B-4CF5-8D40-34099FF8DB92}">
      <dsp:nvSpPr>
        <dsp:cNvPr id="0" name=""/>
        <dsp:cNvSpPr/>
      </dsp:nvSpPr>
      <dsp:spPr>
        <a:xfrm>
          <a:off x="7180365"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Functional Requirements</a:t>
          </a:r>
          <a:endParaRPr lang="en-US" sz="2500" kern="1200"/>
        </a:p>
      </dsp:txBody>
      <dsp:txXfrm>
        <a:off x="7180365" y="2540785"/>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89E6E-BE33-4FEE-848E-00099E8A533E}">
      <dsp:nvSpPr>
        <dsp:cNvPr id="0" name=""/>
        <dsp:cNvSpPr/>
      </dsp:nvSpPr>
      <dsp:spPr>
        <a:xfrm>
          <a:off x="1079239" y="1901528"/>
          <a:ext cx="1350258" cy="1350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791891-A116-4405-B42A-71AA44A7789D}">
      <dsp:nvSpPr>
        <dsp:cNvPr id="0" name=""/>
        <dsp:cNvSpPr/>
      </dsp:nvSpPr>
      <dsp:spPr>
        <a:xfrm>
          <a:off x="254080" y="3710184"/>
          <a:ext cx="3000575" cy="1246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Based on the ticket type, identify the SLA time</a:t>
          </a:r>
        </a:p>
      </dsp:txBody>
      <dsp:txXfrm>
        <a:off x="254080" y="3710184"/>
        <a:ext cx="3000575" cy="1246277"/>
      </dsp:txXfrm>
    </dsp:sp>
    <dsp:sp modelId="{5418418F-3DC6-4202-941B-D9E0E6305C50}">
      <dsp:nvSpPr>
        <dsp:cNvPr id="0" name=""/>
        <dsp:cNvSpPr/>
      </dsp:nvSpPr>
      <dsp:spPr>
        <a:xfrm>
          <a:off x="4604914" y="1901528"/>
          <a:ext cx="1350258" cy="1350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2EE38-DB40-4F34-BEAB-F682E48E7E9E}">
      <dsp:nvSpPr>
        <dsp:cNvPr id="0" name=""/>
        <dsp:cNvSpPr/>
      </dsp:nvSpPr>
      <dsp:spPr>
        <a:xfrm>
          <a:off x="3779756" y="3710184"/>
          <a:ext cx="3000575" cy="1246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Allocate every ticket to a Tech Support Engineer, via an e-mail notification with all the ticket </a:t>
          </a:r>
          <a:r>
            <a:rPr lang="en-US" sz="2000" b="1" kern="1200" dirty="0"/>
            <a:t>details</a:t>
          </a:r>
          <a:endParaRPr lang="en-US" sz="1800" b="1" kern="1200" dirty="0"/>
        </a:p>
      </dsp:txBody>
      <dsp:txXfrm>
        <a:off x="3779756" y="3710184"/>
        <a:ext cx="3000575" cy="1246277"/>
      </dsp:txXfrm>
    </dsp:sp>
    <dsp:sp modelId="{120072FD-8DBD-41A9-8E47-467863509160}">
      <dsp:nvSpPr>
        <dsp:cNvPr id="0" name=""/>
        <dsp:cNvSpPr/>
      </dsp:nvSpPr>
      <dsp:spPr>
        <a:xfrm>
          <a:off x="8552846" y="1901528"/>
          <a:ext cx="1350258" cy="1350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6065B5-EFFC-4E71-9ECE-6964D9D11767}">
      <dsp:nvSpPr>
        <dsp:cNvPr id="0" name=""/>
        <dsp:cNvSpPr/>
      </dsp:nvSpPr>
      <dsp:spPr>
        <a:xfrm>
          <a:off x="7305432" y="3710184"/>
          <a:ext cx="3845086" cy="1246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At the end of processing all tickets, the detailed summary of the tickets should be sent to the line manager, via e-mail</a:t>
          </a:r>
        </a:p>
      </dsp:txBody>
      <dsp:txXfrm>
        <a:off x="7305432" y="3710184"/>
        <a:ext cx="3845086" cy="12462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7/4/2023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7/4/2023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2896146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10</a:t>
            </a:fld>
            <a:endParaRPr lang="en-US" dirty="0"/>
          </a:p>
        </p:txBody>
      </p:sp>
    </p:spTree>
    <p:extLst>
      <p:ext uri="{BB962C8B-B14F-4D97-AF65-F5344CB8AC3E}">
        <p14:creationId xmlns:p14="http://schemas.microsoft.com/office/powerpoint/2010/main" val="2706428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11</a:t>
            </a:fld>
            <a:endParaRPr lang="en-US" dirty="0"/>
          </a:p>
        </p:txBody>
      </p:sp>
    </p:spTree>
    <p:extLst>
      <p:ext uri="{BB962C8B-B14F-4D97-AF65-F5344CB8AC3E}">
        <p14:creationId xmlns:p14="http://schemas.microsoft.com/office/powerpoint/2010/main" val="162477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14</a:t>
            </a:fld>
            <a:endParaRPr lang="en-US" dirty="0"/>
          </a:p>
        </p:txBody>
      </p:sp>
    </p:spTree>
    <p:extLst>
      <p:ext uri="{BB962C8B-B14F-4D97-AF65-F5344CB8AC3E}">
        <p14:creationId xmlns:p14="http://schemas.microsoft.com/office/powerpoint/2010/main" val="200110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402999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39250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30764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315535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200286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178373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34805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3772097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2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180714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4" name="Text Placeholder 3">
            <a:extLst>
              <a:ext uri="{FF2B5EF4-FFF2-40B4-BE49-F238E27FC236}">
                <a16:creationId xmlns:a16="http://schemas.microsoft.com/office/drawing/2014/main" id="{B05566A9-DE47-8D42-8116-4954C59D079A}"/>
              </a:ext>
            </a:extLst>
          </p:cNvPr>
          <p:cNvSpPr>
            <a:spLocks noGrp="1"/>
          </p:cNvSpPr>
          <p:nvPr>
            <p:ph type="body" sz="quarter" idx="16"/>
          </p:nvPr>
        </p:nvSpPr>
        <p:spPr>
          <a:xfrm>
            <a:off x="6320028" y="4451794"/>
            <a:ext cx="5184648" cy="15192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099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5006226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28679276"/>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6418368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051321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87025309"/>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76331811"/>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91821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6985800"/>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75087593"/>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88045253"/>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5159385"/>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30900563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Column Layout w/ 2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180714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4" name="Text Placeholder 3">
            <a:extLst>
              <a:ext uri="{FF2B5EF4-FFF2-40B4-BE49-F238E27FC236}">
                <a16:creationId xmlns:a16="http://schemas.microsoft.com/office/drawing/2014/main" id="{B05566A9-DE47-8D42-8116-4954C59D079A}"/>
              </a:ext>
            </a:extLst>
          </p:cNvPr>
          <p:cNvSpPr>
            <a:spLocks noGrp="1"/>
          </p:cNvSpPr>
          <p:nvPr>
            <p:ph type="body" sz="quarter" idx="16"/>
          </p:nvPr>
        </p:nvSpPr>
        <p:spPr>
          <a:xfrm>
            <a:off x="6320028" y="4451794"/>
            <a:ext cx="5184648" cy="15192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7051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94817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7.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9.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40" r:id="rId12"/>
    <p:sldLayoutId id="2147483704" r:id="rId13"/>
    <p:sldLayoutId id="2147483738" r:id="rId14"/>
    <p:sldLayoutId id="2147483739" r:id="rId15"/>
    <p:sldLayoutId id="2147483736" r:id="rId16"/>
    <p:sldLayoutId id="2147483734" r:id="rId17"/>
    <p:sldLayoutId id="2147483709" r:id="rId18"/>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9071141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C73CB-BAE1-354B-A49C-40C1B085365B}"/>
              </a:ext>
            </a:extLst>
          </p:cNvPr>
          <p:cNvSpPr>
            <a:spLocks noGrp="1"/>
          </p:cNvSpPr>
          <p:nvPr>
            <p:ph type="ctrTitle"/>
          </p:nvPr>
        </p:nvSpPr>
        <p:spPr>
          <a:xfrm>
            <a:off x="952500" y="1210564"/>
            <a:ext cx="8951976" cy="1280160"/>
          </a:xfrm>
        </p:spPr>
        <p:txBody>
          <a:bodyPr/>
          <a:lstStyle/>
          <a:p>
            <a:r>
              <a:rPr lang="en-US" sz="7200" dirty="0"/>
              <a:t>Ticket handling using Java</a:t>
            </a:r>
          </a:p>
        </p:txBody>
      </p:sp>
      <p:sp>
        <p:nvSpPr>
          <p:cNvPr id="5" name="Subtitle 2">
            <a:extLst>
              <a:ext uri="{FF2B5EF4-FFF2-40B4-BE49-F238E27FC236}">
                <a16:creationId xmlns:a16="http://schemas.microsoft.com/office/drawing/2014/main" id="{0B3FFB2D-1E5F-2F4C-8C8E-5934DD52715F}"/>
              </a:ext>
            </a:extLst>
          </p:cNvPr>
          <p:cNvSpPr>
            <a:spLocks noGrp="1"/>
          </p:cNvSpPr>
          <p:nvPr>
            <p:ph type="subTitle" idx="1"/>
          </p:nvPr>
        </p:nvSpPr>
        <p:spPr/>
        <p:txBody>
          <a:bodyPr/>
          <a:lstStyle/>
          <a:p>
            <a:r>
              <a:rPr lang="en-US" dirty="0"/>
              <a:t>June, 2023</a:t>
            </a:r>
          </a:p>
        </p:txBody>
      </p:sp>
      <p:sp>
        <p:nvSpPr>
          <p:cNvPr id="2" name="TextBox 1">
            <a:extLst>
              <a:ext uri="{FF2B5EF4-FFF2-40B4-BE49-F238E27FC236}">
                <a16:creationId xmlns:a16="http://schemas.microsoft.com/office/drawing/2014/main" id="{862DA24D-B596-A729-BF9E-A0F79972B254}"/>
              </a:ext>
            </a:extLst>
          </p:cNvPr>
          <p:cNvSpPr txBox="1"/>
          <p:nvPr/>
        </p:nvSpPr>
        <p:spPr>
          <a:xfrm>
            <a:off x="7378700" y="3931412"/>
            <a:ext cx="4813300" cy="2554545"/>
          </a:xfrm>
          <a:prstGeom prst="rect">
            <a:avLst/>
          </a:prstGeom>
          <a:noFill/>
        </p:spPr>
        <p:txBody>
          <a:bodyPr wrap="square" rtlCol="0">
            <a:spAutoFit/>
          </a:bodyPr>
          <a:lstStyle/>
          <a:p>
            <a:r>
              <a:rPr lang="en-US" sz="3200" dirty="0"/>
              <a:t>By, </a:t>
            </a:r>
          </a:p>
          <a:p>
            <a:r>
              <a:rPr lang="en-US" sz="3200" dirty="0"/>
              <a:t>Santosh  S Gumaste</a:t>
            </a:r>
          </a:p>
          <a:p>
            <a:r>
              <a:rPr lang="en-US" sz="3200" dirty="0"/>
              <a:t>Sama Rajeshwari</a:t>
            </a:r>
          </a:p>
          <a:p>
            <a:r>
              <a:rPr lang="en-US" sz="3200" dirty="0" err="1"/>
              <a:t>Pabboju</a:t>
            </a:r>
            <a:r>
              <a:rPr lang="en-US" sz="3200" dirty="0"/>
              <a:t> Shivani</a:t>
            </a:r>
          </a:p>
          <a:p>
            <a:r>
              <a:rPr lang="en-US" sz="3200" dirty="0" err="1"/>
              <a:t>Kurva</a:t>
            </a:r>
            <a:r>
              <a:rPr lang="en-US" sz="3200" dirty="0"/>
              <a:t> </a:t>
            </a:r>
            <a:r>
              <a:rPr lang="en-US" sz="3200" dirty="0" err="1"/>
              <a:t>Usharani</a:t>
            </a:r>
            <a:endParaRPr lang="en-US" sz="3200" dirty="0"/>
          </a:p>
        </p:txBody>
      </p:sp>
    </p:spTree>
    <p:extLst>
      <p:ext uri="{BB962C8B-B14F-4D97-AF65-F5344CB8AC3E}">
        <p14:creationId xmlns:p14="http://schemas.microsoft.com/office/powerpoint/2010/main" val="86843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59F34B1-46F4-3D3F-E0BF-249BADCBEC28}"/>
              </a:ext>
            </a:extLst>
          </p:cNvPr>
          <p:cNvPicPr>
            <a:picLocks noChangeAspect="1"/>
          </p:cNvPicPr>
          <p:nvPr/>
        </p:nvPicPr>
        <p:blipFill rotWithShape="1">
          <a:blip r:embed="rId3">
            <a:alphaModFix amt="35000"/>
          </a:blip>
          <a:srcRect t="13071" b="2660"/>
          <a:stretch/>
        </p:blipFill>
        <p:spPr>
          <a:xfrm>
            <a:off x="20" y="10"/>
            <a:ext cx="12191980" cy="6857990"/>
          </a:xfrm>
          <a:prstGeom prst="rect">
            <a:avLst/>
          </a:prstGeom>
        </p:spPr>
      </p:pic>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a:solidFill>
                  <a:srgbClr val="FFFFFF"/>
                </a:solidFill>
                <a:latin typeface="+mj-lt"/>
              </a:rPr>
              <a:t>Functional Requirements</a:t>
            </a:r>
          </a:p>
        </p:txBody>
      </p:sp>
      <p:graphicFrame>
        <p:nvGraphicFramePr>
          <p:cNvPr id="24" name="TextBox 13">
            <a:extLst>
              <a:ext uri="{FF2B5EF4-FFF2-40B4-BE49-F238E27FC236}">
                <a16:creationId xmlns:a16="http://schemas.microsoft.com/office/drawing/2014/main" id="{AD5225E7-F6D4-9A90-DA37-04F192848072}"/>
              </a:ext>
            </a:extLst>
          </p:cNvPr>
          <p:cNvGraphicFramePr/>
          <p:nvPr>
            <p:extLst>
              <p:ext uri="{D42A27DB-BD31-4B8C-83A1-F6EECF244321}">
                <p14:modId xmlns:p14="http://schemas.microsoft.com/office/powerpoint/2010/main" val="4033473156"/>
              </p:ext>
            </p:extLst>
          </p:nvPr>
        </p:nvGraphicFramePr>
        <p:xfrm>
          <a:off x="279400" y="152401"/>
          <a:ext cx="11404600" cy="68579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16878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2185214"/>
          </a:xfrm>
          <a:prstGeom prst="rect">
            <a:avLst/>
          </a:prstGeom>
          <a:noFill/>
        </p:spPr>
        <p:txBody>
          <a:bodyPr wrap="square" rtlCol="0">
            <a:spAutoFit/>
          </a:bodyPr>
          <a:lstStyle/>
          <a:p>
            <a:r>
              <a:rPr lang="en-US" sz="3200" dirty="0">
                <a:solidFill>
                  <a:schemeClr val="accent1"/>
                </a:solidFill>
              </a:rPr>
              <a:t>Functional Requirement 1</a:t>
            </a:r>
            <a:r>
              <a:rPr lang="en-US" sz="2800" dirty="0"/>
              <a:t>: Based on the ticket type, identify the SLA time</a:t>
            </a:r>
            <a:endParaRPr lang="en-US" sz="3200" dirty="0"/>
          </a:p>
          <a:p>
            <a:endParaRPr lang="en-US" sz="2400" dirty="0"/>
          </a:p>
          <a:p>
            <a:pPr algn="l"/>
            <a:r>
              <a:rPr lang="en-US" sz="2800" b="0" i="0" dirty="0">
                <a:effectLst/>
                <a:latin typeface="Söhne"/>
              </a:rPr>
              <a:t>.</a:t>
            </a:r>
          </a:p>
          <a:p>
            <a:endParaRPr lang="en-US" sz="2400" dirty="0"/>
          </a:p>
        </p:txBody>
      </p:sp>
      <p:pic>
        <p:nvPicPr>
          <p:cNvPr id="8" name="Picture 7">
            <a:extLst>
              <a:ext uri="{FF2B5EF4-FFF2-40B4-BE49-F238E27FC236}">
                <a16:creationId xmlns:a16="http://schemas.microsoft.com/office/drawing/2014/main" id="{24ACBAEA-50EE-F3B7-8048-4C67F215CB61}"/>
              </a:ext>
            </a:extLst>
          </p:cNvPr>
          <p:cNvPicPr>
            <a:picLocks noChangeAspect="1"/>
          </p:cNvPicPr>
          <p:nvPr/>
        </p:nvPicPr>
        <p:blipFill>
          <a:blip r:embed="rId3"/>
          <a:stretch>
            <a:fillRect/>
          </a:stretch>
        </p:blipFill>
        <p:spPr>
          <a:xfrm>
            <a:off x="425875" y="1549400"/>
            <a:ext cx="11268650" cy="5300997"/>
          </a:xfrm>
          <a:prstGeom prst="rect">
            <a:avLst/>
          </a:prstGeom>
        </p:spPr>
      </p:pic>
    </p:spTree>
    <p:extLst>
      <p:ext uri="{BB962C8B-B14F-4D97-AF65-F5344CB8AC3E}">
        <p14:creationId xmlns:p14="http://schemas.microsoft.com/office/powerpoint/2010/main" val="245628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3046988"/>
          </a:xfrm>
          <a:prstGeom prst="rect">
            <a:avLst/>
          </a:prstGeom>
          <a:noFill/>
        </p:spPr>
        <p:txBody>
          <a:bodyPr wrap="square" rtlCol="0">
            <a:spAutoFit/>
          </a:bodyPr>
          <a:lstStyle/>
          <a:p>
            <a:r>
              <a:rPr lang="en-US" sz="3200" dirty="0">
                <a:solidFill>
                  <a:schemeClr val="accent1"/>
                </a:solidFill>
              </a:rPr>
              <a:t>Functional Requirement 2</a:t>
            </a:r>
            <a:r>
              <a:rPr lang="en-US" sz="3200" dirty="0"/>
              <a:t>:  </a:t>
            </a:r>
            <a:r>
              <a:rPr lang="en-US" sz="2800" dirty="0"/>
              <a:t>Allocate every ticket to a Tech Support Engineer, via an e-mail notification with all the ticket details</a:t>
            </a:r>
          </a:p>
          <a:p>
            <a:endParaRPr lang="en-US" sz="2800" dirty="0"/>
          </a:p>
          <a:p>
            <a:endParaRPr lang="en-US" sz="2800" dirty="0"/>
          </a:p>
          <a:p>
            <a:endParaRPr lang="en-US" sz="2400" dirty="0"/>
          </a:p>
          <a:p>
            <a:endParaRPr lang="en-US" sz="2400" dirty="0"/>
          </a:p>
        </p:txBody>
      </p:sp>
      <p:pic>
        <p:nvPicPr>
          <p:cNvPr id="3" name="Picture 2">
            <a:extLst>
              <a:ext uri="{FF2B5EF4-FFF2-40B4-BE49-F238E27FC236}">
                <a16:creationId xmlns:a16="http://schemas.microsoft.com/office/drawing/2014/main" id="{D8C94353-245D-4369-B33D-488D67FC12C8}"/>
              </a:ext>
            </a:extLst>
          </p:cNvPr>
          <p:cNvPicPr>
            <a:picLocks noChangeAspect="1"/>
          </p:cNvPicPr>
          <p:nvPr/>
        </p:nvPicPr>
        <p:blipFill>
          <a:blip r:embed="rId2"/>
          <a:stretch>
            <a:fillRect/>
          </a:stretch>
        </p:blipFill>
        <p:spPr>
          <a:xfrm>
            <a:off x="1384300" y="1958912"/>
            <a:ext cx="9893300" cy="4578219"/>
          </a:xfrm>
          <a:prstGeom prst="rect">
            <a:avLst/>
          </a:prstGeom>
        </p:spPr>
      </p:pic>
    </p:spTree>
    <p:extLst>
      <p:ext uri="{BB962C8B-B14F-4D97-AF65-F5344CB8AC3E}">
        <p14:creationId xmlns:p14="http://schemas.microsoft.com/office/powerpoint/2010/main" val="323995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3539430"/>
          </a:xfrm>
          <a:prstGeom prst="rect">
            <a:avLst/>
          </a:prstGeom>
          <a:noFill/>
        </p:spPr>
        <p:txBody>
          <a:bodyPr wrap="square" rtlCol="0">
            <a:spAutoFit/>
          </a:bodyPr>
          <a:lstStyle/>
          <a:p>
            <a:r>
              <a:rPr lang="en-US" sz="3200" dirty="0">
                <a:solidFill>
                  <a:schemeClr val="accent1"/>
                </a:solidFill>
              </a:rPr>
              <a:t>Functional Requirement 3</a:t>
            </a:r>
            <a:r>
              <a:rPr lang="en-US" sz="3200" dirty="0"/>
              <a:t>: </a:t>
            </a:r>
            <a:r>
              <a:rPr lang="en-US" sz="2400" dirty="0"/>
              <a:t>At the end of processing all tickets, the detailed summary of the tickets should be sent to the line manager, via e-mail</a:t>
            </a:r>
          </a:p>
          <a:p>
            <a:endParaRPr lang="en-US" sz="3200" dirty="0"/>
          </a:p>
          <a:p>
            <a:endParaRPr lang="en-US" sz="3200" dirty="0"/>
          </a:p>
          <a:p>
            <a:endParaRPr lang="en-US" sz="3200" dirty="0"/>
          </a:p>
          <a:p>
            <a:endParaRPr lang="en-US" sz="2400" dirty="0"/>
          </a:p>
          <a:p>
            <a:endParaRPr lang="en-US" sz="2400" dirty="0"/>
          </a:p>
        </p:txBody>
      </p:sp>
      <p:pic>
        <p:nvPicPr>
          <p:cNvPr id="3" name="Picture 2">
            <a:extLst>
              <a:ext uri="{FF2B5EF4-FFF2-40B4-BE49-F238E27FC236}">
                <a16:creationId xmlns:a16="http://schemas.microsoft.com/office/drawing/2014/main" id="{5F9FA219-8300-8476-4339-E0BE644500CB}"/>
              </a:ext>
            </a:extLst>
          </p:cNvPr>
          <p:cNvPicPr>
            <a:picLocks noChangeAspect="1"/>
          </p:cNvPicPr>
          <p:nvPr/>
        </p:nvPicPr>
        <p:blipFill>
          <a:blip r:embed="rId2"/>
          <a:stretch>
            <a:fillRect/>
          </a:stretch>
        </p:blipFill>
        <p:spPr>
          <a:xfrm>
            <a:off x="1695450" y="1993901"/>
            <a:ext cx="8343900" cy="4864099"/>
          </a:xfrm>
          <a:prstGeom prst="rect">
            <a:avLst/>
          </a:prstGeom>
        </p:spPr>
      </p:pic>
    </p:spTree>
    <p:extLst>
      <p:ext uri="{BB962C8B-B14F-4D97-AF65-F5344CB8AC3E}">
        <p14:creationId xmlns:p14="http://schemas.microsoft.com/office/powerpoint/2010/main" val="65681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dirty="0"/>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dirty="0"/>
              <a:t>copyright publicis sapient | confidential</a:t>
            </a:r>
          </a:p>
        </p:txBody>
      </p:sp>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76DEF36-54EA-564F-AFB2-AC1D65E31D76}"/>
              </a:ext>
            </a:extLst>
          </p:cNvPr>
          <p:cNvSpPr>
            <a:spLocks noGrp="1"/>
          </p:cNvSpPr>
          <p:nvPr>
            <p:ph type="body" sz="quarter" idx="13"/>
          </p:nvPr>
        </p:nvSpPr>
        <p:spPr>
          <a:xfrm>
            <a:off x="685799" y="520672"/>
            <a:ext cx="10817352" cy="343748"/>
          </a:xfrm>
        </p:spPr>
        <p:txBody>
          <a:bodyPr/>
          <a:lstStyle/>
          <a:p>
            <a:r>
              <a:rPr lang="en-US" sz="4400" dirty="0"/>
              <a:t>DAY 1</a:t>
            </a:r>
            <a:endParaRPr lang="en-US" dirty="0"/>
          </a:p>
        </p:txBody>
      </p:sp>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818147" y="1758657"/>
            <a:ext cx="9865895" cy="4648452"/>
          </a:xfrm>
        </p:spPr>
        <p:txBody>
          <a:bodyPr>
            <a:noAutofit/>
          </a:bodyPr>
          <a:lstStyle/>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.NET Platform</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.NET framework</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CLR</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Compilation and Execution</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C# &amp; Compilation and EXE</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General Structure</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marL="342900" indent="-342900" algn="l" rtl="0" fontAlgn="base">
              <a:buFont typeface="Wingdings" panose="05000000000000000000" pitchFamily="2" charset="2"/>
              <a:buChar char="ü"/>
            </a:pPr>
            <a:r>
              <a:rPr lang="en-US" sz="2400" b="0" i="0" u="none" strike="noStrike" dirty="0">
                <a:effectLst/>
                <a:latin typeface="Avenir Next LT Pro" panose="020B0504020202020204" pitchFamily="34" charset="0"/>
              </a:rPr>
              <a:t>Creating and using DLL</a:t>
            </a:r>
            <a:r>
              <a:rPr lang="en-US" sz="2400" b="0" i="0" dirty="0">
                <a:effectLst/>
                <a:latin typeface="Avenir Next LT Pro" panose="020B0504020202020204" pitchFamily="34" charset="0"/>
              </a:rPr>
              <a:t>​</a:t>
            </a:r>
            <a:endParaRPr lang="en-US" sz="2400" b="0" i="0" dirty="0">
              <a:effectLst/>
              <a:latin typeface="Arial" panose="020B0604020202020204" pitchFamily="34" charset="0"/>
            </a:endParaRPr>
          </a:p>
          <a:p>
            <a:pPr algn="l" rtl="0" fontAlgn="base"/>
            <a:endParaRPr lang="en-US" sz="2400" b="0" i="0" dirty="0">
              <a:effectLst/>
              <a:latin typeface="Arial" panose="020B0604020202020204" pitchFamily="34" charset="0"/>
            </a:endParaRPr>
          </a:p>
        </p:txBody>
      </p:sp>
      <p:pic>
        <p:nvPicPr>
          <p:cNvPr id="4"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505323" y="6111080"/>
            <a:ext cx="914400" cy="496111"/>
          </a:xfrm>
          <a:prstGeom prst="rect">
            <a:avLst/>
          </a:prstGeom>
        </p:spPr>
      </p:pic>
    </p:spTree>
    <p:extLst>
      <p:ext uri="{BB962C8B-B14F-4D97-AF65-F5344CB8AC3E}">
        <p14:creationId xmlns:p14="http://schemas.microsoft.com/office/powerpoint/2010/main" val="368388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685800" y="492698"/>
            <a:ext cx="10479505" cy="4749570"/>
          </a:xfrm>
        </p:spPr>
        <p:txBody>
          <a:bodyPr wrap="square">
            <a:spAutoFit/>
          </a:bodyPr>
          <a:lstStyle/>
          <a:p>
            <a:pPr algn="l" rtl="0" fontAlgn="base">
              <a:buFont typeface="Arial" panose="020B0604020202020204" pitchFamily="34" charset="0"/>
              <a:buChar char="•"/>
            </a:pPr>
            <a:r>
              <a:rPr lang="en-US" sz="2400" b="0" i="0" u="none" strike="noStrike" dirty="0">
                <a:effectLst/>
                <a:latin typeface="Söhne"/>
              </a:rPr>
              <a:t>.NET is a comprehensive and flexible software framework developed by Microsoft, which provides a programming model, libraries, and runtime environment for building and running various types of applications, including web, desktop, mobile, and cloud-based applications.</a:t>
            </a:r>
            <a:r>
              <a:rPr lang="en-US" sz="2400" b="0" i="0" dirty="0">
                <a:effectLst/>
                <a:latin typeface="Söhne"/>
              </a:rPr>
              <a:t>​</a:t>
            </a:r>
            <a:endParaRPr lang="en-US" sz="2400" b="0" i="0" dirty="0">
              <a:effectLst/>
              <a:latin typeface="Arial" panose="020B0604020202020204" pitchFamily="34" charset="0"/>
            </a:endParaRPr>
          </a:p>
          <a:p>
            <a:pPr algn="l" rtl="0" fontAlgn="base">
              <a:buFont typeface="Arial" panose="020B0604020202020204" pitchFamily="34" charset="0"/>
              <a:buChar char="•"/>
            </a:pPr>
            <a:endParaRPr lang="en-US" sz="2400" b="0" i="0" u="none" strike="noStrike" dirty="0">
              <a:effectLst/>
              <a:latin typeface="Söhne"/>
            </a:endParaRPr>
          </a:p>
          <a:p>
            <a:pPr algn="l" rtl="0" fontAlgn="base">
              <a:buFont typeface="Arial" panose="020B0604020202020204" pitchFamily="34" charset="0"/>
              <a:buChar char="•"/>
            </a:pPr>
            <a:r>
              <a:rPr lang="en-US" sz="2400" b="0" i="0" u="none" strike="noStrike" dirty="0">
                <a:effectLst/>
                <a:latin typeface="Söhne"/>
              </a:rPr>
              <a:t>CLR (Common Language Runtime) is like the "engine" that runs .NET applications. It takes care of important tasks such as managing memory, handling errors, and running the code efficiently. </a:t>
            </a:r>
            <a:r>
              <a:rPr lang="en-US" sz="2400" b="0" i="0" dirty="0">
                <a:effectLst/>
                <a:latin typeface="Söhne"/>
              </a:rPr>
              <a:t>​</a:t>
            </a:r>
            <a:endParaRPr lang="en-US" sz="2400" b="0" i="0" dirty="0">
              <a:effectLst/>
              <a:latin typeface="Arial" panose="020B0604020202020204" pitchFamily="34" charset="0"/>
            </a:endParaRPr>
          </a:p>
          <a:p>
            <a:pPr algn="l" rtl="0" fontAlgn="base">
              <a:buFont typeface="Arial" panose="020B0604020202020204" pitchFamily="34" charset="0"/>
              <a:buChar char="•"/>
            </a:pPr>
            <a:endParaRPr lang="en-US" sz="2400" b="0" i="0" dirty="0">
              <a:effectLst/>
              <a:latin typeface="Arial" panose="020B0604020202020204" pitchFamily="34" charset="0"/>
            </a:endParaRPr>
          </a:p>
          <a:p>
            <a:pPr marL="285750" indent="-285750">
              <a:buFont typeface="Arial" panose="020B0604020202020204" pitchFamily="34" charset="0"/>
              <a:buChar char="•"/>
            </a:pPr>
            <a:endParaRPr lang="en-US" sz="2400" dirty="0"/>
          </a:p>
        </p:txBody>
      </p:sp>
      <p:pic>
        <p:nvPicPr>
          <p:cNvPr id="11" name="Picture 10" descr="Publicis Sapient Logo">
            <a:extLst>
              <a:ext uri="{FF2B5EF4-FFF2-40B4-BE49-F238E27FC236}">
                <a16:creationId xmlns:a16="http://schemas.microsoft.com/office/drawing/2014/main" id="{2502ABDB-A07C-68DA-6E0E-C39AC3260E72}"/>
              </a:ext>
            </a:extLst>
          </p:cNvPr>
          <p:cNvPicPr>
            <a:picLocks noChangeAspect="1"/>
          </p:cNvPicPr>
          <p:nvPr/>
        </p:nvPicPr>
        <p:blipFill>
          <a:blip r:embed="rId3"/>
          <a:stretch>
            <a:fillRect/>
          </a:stretch>
        </p:blipFill>
        <p:spPr>
          <a:xfrm>
            <a:off x="505323" y="6111080"/>
            <a:ext cx="914400" cy="496111"/>
          </a:xfrm>
          <a:prstGeom prst="rect">
            <a:avLst/>
          </a:prstGeom>
        </p:spPr>
      </p:pic>
    </p:spTree>
    <p:extLst>
      <p:ext uri="{BB962C8B-B14F-4D97-AF65-F5344CB8AC3E}">
        <p14:creationId xmlns:p14="http://schemas.microsoft.com/office/powerpoint/2010/main" val="349703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AEC9CC5-B128-7C02-B3D9-8262F75AA656}"/>
              </a:ext>
            </a:extLst>
          </p:cNvPr>
          <p:cNvSpPr txBox="1"/>
          <p:nvPr/>
        </p:nvSpPr>
        <p:spPr>
          <a:xfrm>
            <a:off x="1034716" y="890338"/>
            <a:ext cx="9119937" cy="4524315"/>
          </a:xfrm>
          <a:prstGeom prst="rect">
            <a:avLst/>
          </a:prstGeom>
          <a:noFill/>
        </p:spPr>
        <p:txBody>
          <a:bodyPr wrap="square">
            <a:spAutoFit/>
          </a:bodyPr>
          <a:lstStyle/>
          <a:p>
            <a:pPr algn="l" rtl="0" fontAlgn="base">
              <a:buFont typeface="Arial" panose="020B0604020202020204" pitchFamily="34" charset="0"/>
              <a:buChar char="•"/>
            </a:pPr>
            <a:r>
              <a:rPr lang="en-US" sz="2400" b="0" i="0" u="none" strike="noStrike" dirty="0">
                <a:effectLst/>
                <a:latin typeface="Söhne"/>
              </a:rPr>
              <a:t>Compilation and Execution comprises of three stages Compilation in which our code is transformed into IL (Intermediate Language), JIT Compilation IL is transformed into machine language &amp; Execution where CLR executes the machine code.</a:t>
            </a:r>
            <a:r>
              <a:rPr lang="en-US" sz="2400" b="0" i="0" dirty="0">
                <a:effectLst/>
                <a:latin typeface="Söhne"/>
              </a:rPr>
              <a:t>​</a:t>
            </a:r>
          </a:p>
          <a:p>
            <a:pPr algn="l" rtl="0" fontAlgn="base"/>
            <a:endParaRPr lang="en-US" sz="2400" b="0" i="0" dirty="0">
              <a:effectLst/>
              <a:latin typeface="Arial" panose="020B0604020202020204" pitchFamily="34" charset="0"/>
            </a:endParaRPr>
          </a:p>
          <a:p>
            <a:pPr algn="l" rtl="0" fontAlgn="base">
              <a:buFont typeface="Arial" panose="020B0604020202020204" pitchFamily="34" charset="0"/>
              <a:buChar char="•"/>
            </a:pPr>
            <a:r>
              <a:rPr lang="en-US" sz="2400" b="0" i="0" u="none" strike="noStrike" dirty="0">
                <a:effectLst/>
                <a:latin typeface="Söhne"/>
              </a:rPr>
              <a:t>C# is a programming language developed by Microsoft that is easy to learn and widely used for building a variety of applications. It is part of the .NET framework and offers a modern and object-oriented approach to programming.</a:t>
            </a:r>
            <a:r>
              <a:rPr lang="en-US" sz="2400" b="0" i="0" dirty="0">
                <a:effectLst/>
                <a:latin typeface="Söhne"/>
              </a:rPr>
              <a:t>​</a:t>
            </a:r>
            <a:endParaRPr lang="en-US" sz="2400" b="0" i="0" dirty="0">
              <a:effectLst/>
              <a:latin typeface="Arial" panose="020B0604020202020204" pitchFamily="34" charset="0"/>
            </a:endParaRPr>
          </a:p>
          <a:p>
            <a:pPr algn="l" rtl="0" fontAlgn="base">
              <a:buFont typeface="Arial" panose="020B0604020202020204" pitchFamily="34" charset="0"/>
              <a:buChar char="•"/>
            </a:pPr>
            <a:endParaRPr lang="en-US" sz="2400" b="0" i="0" u="none" strike="noStrike" dirty="0">
              <a:effectLst/>
              <a:latin typeface="Söhne"/>
            </a:endParaRPr>
          </a:p>
          <a:p>
            <a:pPr algn="l" rtl="0" fontAlgn="base">
              <a:buFont typeface="Arial" panose="020B0604020202020204" pitchFamily="34" charset="0"/>
              <a:buChar char="•"/>
            </a:pPr>
            <a:r>
              <a:rPr lang="en-US" sz="2400" b="0" i="0" u="none" strike="noStrike" dirty="0">
                <a:effectLst/>
                <a:latin typeface="Söhne"/>
              </a:rPr>
              <a:t>C# is as same as Java programming with some changes in the syntax and it acts as with vast inbuild libraries</a:t>
            </a:r>
            <a:r>
              <a:rPr lang="en-US" sz="2400" b="0" i="0" dirty="0">
                <a:effectLst/>
                <a:latin typeface="Söhne"/>
              </a:rPr>
              <a:t>​</a:t>
            </a:r>
            <a:endParaRPr lang="en-US" sz="2400" b="0" i="0" dirty="0">
              <a:effectLst/>
              <a:latin typeface="Arial" panose="020B0604020202020204" pitchFamily="34" charset="0"/>
            </a:endParaRPr>
          </a:p>
        </p:txBody>
      </p:sp>
      <p:pic>
        <p:nvPicPr>
          <p:cNvPr id="19" name="Picture 18" descr="Publicis Sapient Logo">
            <a:extLst>
              <a:ext uri="{FF2B5EF4-FFF2-40B4-BE49-F238E27FC236}">
                <a16:creationId xmlns:a16="http://schemas.microsoft.com/office/drawing/2014/main" id="{5DB36633-F3EB-EF5E-D535-55B6469EB786}"/>
              </a:ext>
            </a:extLst>
          </p:cNvPr>
          <p:cNvPicPr>
            <a:picLocks noChangeAspect="1"/>
          </p:cNvPicPr>
          <p:nvPr/>
        </p:nvPicPr>
        <p:blipFill>
          <a:blip r:embed="rId3"/>
          <a:stretch>
            <a:fillRect/>
          </a:stretch>
        </p:blipFill>
        <p:spPr>
          <a:xfrm>
            <a:off x="505323" y="6111080"/>
            <a:ext cx="914400" cy="496111"/>
          </a:xfrm>
          <a:prstGeom prst="rect">
            <a:avLst/>
          </a:prstGeom>
        </p:spPr>
      </p:pic>
    </p:spTree>
    <p:extLst>
      <p:ext uri="{BB962C8B-B14F-4D97-AF65-F5344CB8AC3E}">
        <p14:creationId xmlns:p14="http://schemas.microsoft.com/office/powerpoint/2010/main" val="412875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76DEF36-54EA-564F-AFB2-AC1D65E31D76}"/>
              </a:ext>
            </a:extLst>
          </p:cNvPr>
          <p:cNvSpPr>
            <a:spLocks noGrp="1"/>
          </p:cNvSpPr>
          <p:nvPr>
            <p:ph type="body" sz="quarter" idx="13"/>
          </p:nvPr>
        </p:nvSpPr>
        <p:spPr>
          <a:xfrm>
            <a:off x="687324" y="256869"/>
            <a:ext cx="10817352" cy="343748"/>
          </a:xfrm>
        </p:spPr>
        <p:txBody>
          <a:bodyPr/>
          <a:lstStyle/>
          <a:p>
            <a:r>
              <a:rPr lang="en-US" sz="2800" dirty="0"/>
              <a:t>General Structure of C# program</a:t>
            </a:r>
          </a:p>
        </p:txBody>
      </p:sp>
      <p:graphicFrame>
        <p:nvGraphicFramePr>
          <p:cNvPr id="24" name="TextBox 19">
            <a:extLst>
              <a:ext uri="{FF2B5EF4-FFF2-40B4-BE49-F238E27FC236}">
                <a16:creationId xmlns:a16="http://schemas.microsoft.com/office/drawing/2014/main" id="{70C253DE-B176-CC1B-4986-17594054F861}"/>
              </a:ext>
            </a:extLst>
          </p:cNvPr>
          <p:cNvGraphicFramePr/>
          <p:nvPr/>
        </p:nvGraphicFramePr>
        <p:xfrm>
          <a:off x="180475" y="1991594"/>
          <a:ext cx="11622504"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Publicis Sapient Logo">
            <a:extLst>
              <a:ext uri="{FF2B5EF4-FFF2-40B4-BE49-F238E27FC236}">
                <a16:creationId xmlns:a16="http://schemas.microsoft.com/office/drawing/2014/main" id="{3FD129C5-E993-9F9C-76BE-09ABEC862058}"/>
              </a:ext>
            </a:extLst>
          </p:cNvPr>
          <p:cNvPicPr>
            <a:picLocks noChangeAspect="1"/>
          </p:cNvPicPr>
          <p:nvPr/>
        </p:nvPicPr>
        <p:blipFill>
          <a:blip r:embed="rId8"/>
          <a:stretch>
            <a:fillRect/>
          </a:stretch>
        </p:blipFill>
        <p:spPr>
          <a:xfrm>
            <a:off x="505323" y="6111080"/>
            <a:ext cx="914400" cy="496111"/>
          </a:xfrm>
          <a:prstGeom prst="rect">
            <a:avLst/>
          </a:prstGeom>
        </p:spPr>
      </p:pic>
    </p:spTree>
    <p:extLst>
      <p:ext uri="{BB962C8B-B14F-4D97-AF65-F5344CB8AC3E}">
        <p14:creationId xmlns:p14="http://schemas.microsoft.com/office/powerpoint/2010/main" val="17520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76DEF36-54EA-564F-AFB2-AC1D65E31D76}"/>
              </a:ext>
            </a:extLst>
          </p:cNvPr>
          <p:cNvSpPr>
            <a:spLocks noGrp="1"/>
          </p:cNvSpPr>
          <p:nvPr>
            <p:ph type="body" sz="quarter" idx="13"/>
          </p:nvPr>
        </p:nvSpPr>
        <p:spPr>
          <a:xfrm>
            <a:off x="685799" y="520672"/>
            <a:ext cx="10817352" cy="343748"/>
          </a:xfrm>
        </p:spPr>
        <p:txBody>
          <a:bodyPr/>
          <a:lstStyle/>
          <a:p>
            <a:r>
              <a:rPr lang="en-US" sz="4400" dirty="0"/>
              <a:t>DAY 2</a:t>
            </a:r>
            <a:endParaRPr lang="en-US" dirty="0"/>
          </a:p>
        </p:txBody>
      </p:sp>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685799" y="692546"/>
            <a:ext cx="9865895" cy="4648452"/>
          </a:xfrm>
        </p:spPr>
        <p:txBody>
          <a:bodyPr>
            <a:noAutofit/>
          </a:bodyPr>
          <a:lstStyle/>
          <a:p>
            <a:endParaRPr lang="en-US" sz="1400" b="1" u="sng" dirty="0"/>
          </a:p>
          <a:p>
            <a:endParaRPr lang="en-US" sz="1400" dirty="0"/>
          </a:p>
          <a:p>
            <a:endParaRPr lang="en-US" sz="1400" dirty="0"/>
          </a:p>
          <a:p>
            <a:endParaRPr lang="en-US" sz="1400" dirty="0"/>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.NET Platform</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.NET framework</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CLR</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Compilation and Execution</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C# &amp; Compilation and EXE</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General Structure</a:t>
            </a:r>
            <a:r>
              <a:rPr lang="en-US" sz="2800" b="0" i="0" dirty="0">
                <a:effectLst/>
                <a:latin typeface="Avenir Next LT Pro" panose="020B0604020202020204" pitchFamily="34" charset="0"/>
              </a:rPr>
              <a:t>​</a:t>
            </a:r>
            <a:endParaRPr lang="en-US" sz="2800" b="0" i="0" dirty="0">
              <a:effectLst/>
              <a:latin typeface="Arial" panose="020B0604020202020204" pitchFamily="34" charset="0"/>
            </a:endParaRPr>
          </a:p>
          <a:p>
            <a:pPr marL="457200" indent="-457200" algn="l" rtl="0" fontAlgn="base">
              <a:buFont typeface="Wingdings" panose="05000000000000000000" pitchFamily="2" charset="2"/>
              <a:buChar char="ü"/>
            </a:pPr>
            <a:r>
              <a:rPr lang="en-US" sz="2800" b="0" i="0" u="none" strike="noStrike" dirty="0">
                <a:effectLst/>
                <a:latin typeface="Avenir Next LT Pro" panose="020B0604020202020204" pitchFamily="34" charset="0"/>
              </a:rPr>
              <a:t>Creating and using DLL</a:t>
            </a:r>
            <a:endParaRPr lang="en-US" sz="2800" b="0" i="0" dirty="0">
              <a:effectLst/>
              <a:latin typeface="Arial" panose="020B0604020202020204" pitchFamily="34" charset="0"/>
            </a:endParaRPr>
          </a:p>
          <a:p>
            <a:pPr marL="285750" indent="-285750">
              <a:buFont typeface="Arial" panose="020B0604020202020204" pitchFamily="34" charset="0"/>
              <a:buChar char="•"/>
            </a:pPr>
            <a:endParaRPr lang="en-US" dirty="0"/>
          </a:p>
        </p:txBody>
      </p:sp>
      <p:pic>
        <p:nvPicPr>
          <p:cNvPr id="4"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505323" y="6063916"/>
            <a:ext cx="914400" cy="543275"/>
          </a:xfrm>
          <a:prstGeom prst="rect">
            <a:avLst/>
          </a:prstGeom>
        </p:spPr>
      </p:pic>
    </p:spTree>
    <p:extLst>
      <p:ext uri="{BB962C8B-B14F-4D97-AF65-F5344CB8AC3E}">
        <p14:creationId xmlns:p14="http://schemas.microsoft.com/office/powerpoint/2010/main" val="87734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3CCBBC0-A185-4247-9510-25C80ACDD769}"/>
              </a:ext>
            </a:extLst>
          </p:cNvPr>
          <p:cNvSpPr>
            <a:spLocks noGrp="1"/>
          </p:cNvSpPr>
          <p:nvPr>
            <p:ph type="ctrTitle"/>
          </p:nvPr>
        </p:nvSpPr>
        <p:spPr>
          <a:xfrm>
            <a:off x="1331088" y="565739"/>
            <a:ext cx="9745883" cy="1124949"/>
          </a:xfrm>
        </p:spPr>
        <p:txBody>
          <a:bodyPr vert="horz" lIns="91440" tIns="45720" rIns="91440" bIns="45720" rtlCol="0" anchor="ctr">
            <a:normAutofit/>
          </a:bodyPr>
          <a:lstStyle/>
          <a:p>
            <a:pPr>
              <a:lnSpc>
                <a:spcPct val="90000"/>
              </a:lnSpc>
            </a:pPr>
            <a:r>
              <a:rPr lang="en-US" sz="4400" kern="1200">
                <a:solidFill>
                  <a:schemeClr val="bg1"/>
                </a:solidFill>
                <a:latin typeface="+mj-lt"/>
                <a:ea typeface="+mj-ea"/>
                <a:cs typeface="+mj-cs"/>
              </a:rPr>
              <a:t>agenda</a:t>
            </a:r>
          </a:p>
        </p:txBody>
      </p:sp>
      <p:sp>
        <p:nvSpPr>
          <p:cNvPr id="41"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2"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ext Placeholder 2">
            <a:extLst>
              <a:ext uri="{FF2B5EF4-FFF2-40B4-BE49-F238E27FC236}">
                <a16:creationId xmlns:a16="http://schemas.microsoft.com/office/drawing/2014/main" id="{93FB44D8-C050-6ABA-DBEC-0250405DAA38}"/>
              </a:ext>
            </a:extLst>
          </p:cNvPr>
          <p:cNvGraphicFramePr/>
          <p:nvPr>
            <p:extLst>
              <p:ext uri="{D42A27DB-BD31-4B8C-83A1-F6EECF244321}">
                <p14:modId xmlns:p14="http://schemas.microsoft.com/office/powerpoint/2010/main" val="3536022106"/>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4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946521" y="396117"/>
            <a:ext cx="5217172" cy="1158857"/>
          </a:xfrm>
        </p:spPr>
        <p:txBody>
          <a:bodyPr vert="horz" lIns="91440" tIns="45720" rIns="91440" bIns="45720" rtlCol="0" anchor="b">
            <a:normAutofit/>
          </a:bodyPr>
          <a:lstStyle/>
          <a:p>
            <a:pPr>
              <a:lnSpc>
                <a:spcPct val="90000"/>
              </a:lnSpc>
            </a:pPr>
            <a:r>
              <a:rPr lang="en-US" sz="4100" kern="1200" dirty="0">
                <a:solidFill>
                  <a:schemeClr val="bg1"/>
                </a:solidFill>
                <a:latin typeface="+mj-lt"/>
                <a:ea typeface="+mj-ea"/>
                <a:cs typeface="+mj-cs"/>
              </a:rPr>
              <a:t>Problem Statement</a:t>
            </a:r>
          </a:p>
        </p:txBody>
      </p:sp>
      <p:sp>
        <p:nvSpPr>
          <p:cNvPr id="385"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6"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946520" y="2653030"/>
            <a:ext cx="5852842" cy="3445900"/>
          </a:xfrm>
        </p:spPr>
        <p:txBody>
          <a:bodyPr vert="horz" lIns="91440" tIns="45720" rIns="91440" bIns="45720" rtlCol="0">
            <a:normAutofit fontScale="92500" lnSpcReduction="10000"/>
          </a:bodyPr>
          <a:lstStyle/>
          <a:p>
            <a:r>
              <a:rPr lang="en-US" sz="2800" dirty="0">
                <a:solidFill>
                  <a:schemeClr val="bg1"/>
                </a:solidFill>
              </a:rPr>
              <a:t>As a Tech Support Engineer, you are supporting the monitoring of the company’s infrastructure. Tracking of the performance and availability of the infrastructure is captured in the form of log data, available in a text/CSV file.</a:t>
            </a:r>
          </a:p>
        </p:txBody>
      </p:sp>
      <p:grpSp>
        <p:nvGrpSpPr>
          <p:cNvPr id="20" name="Group 19">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38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88" name="Freeform: Shape 24">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9" name="Freeform: Shape 25">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90"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91" name="Freeform: Shape 22">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2" name="Freeform: Shape 23">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11" name="Graphic 10" descr="CRM Customer Insights App">
            <a:extLst>
              <a:ext uri="{FF2B5EF4-FFF2-40B4-BE49-F238E27FC236}">
                <a16:creationId xmlns:a16="http://schemas.microsoft.com/office/drawing/2014/main" id="{F12706E7-955E-CF8A-9A79-BC653A3849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1876" y="1820334"/>
            <a:ext cx="3217333" cy="3217333"/>
          </a:xfrm>
          <a:prstGeom prst="rect">
            <a:avLst/>
          </a:prstGeom>
        </p:spPr>
      </p:pic>
      <p:grpSp>
        <p:nvGrpSpPr>
          <p:cNvPr id="28" name="Group 27">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9"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93" name="Freeform: Shape 199">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4" name="Freeform: Shape 200">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5" name="Freeform: Shape 201">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6" name="Freeform: Shape 202">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203">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204">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9" name="Freeform: Shape 205">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206">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1" name="Freeform: Shape 207">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208">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209">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210">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211">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6" name="Freeform: Shape 212">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7" name="Freeform: Shape 213">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8" name="Freeform: Shape 214">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9" name="Freeform: Shape 215">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216">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217">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218">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3" name="Freeform: Shape 219">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220">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5" name="Freeform: Shape 221">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222">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223">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224">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9" name="Freeform: Shape 225">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226">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227">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2" name="Freeform: Shape 228">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229">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230">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231">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232">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233">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234">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9" name="Freeform: Shape 235">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236">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1" name="Freeform: Shape 237">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2" name="Freeform: Shape 238">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239">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240">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241">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6" name="Freeform: Shape 242">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243">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8" name="Freeform: Shape 244">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9" name="Freeform: Shape 245">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246">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247">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248">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3" name="Freeform: Shape 249">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4" name="Freeform: Shape 250">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5" name="Freeform: Shape 251">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6" name="Freeform: Shape 252">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47" name="Freeform: Shape 253">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8" name="Freeform: Shape 254">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255">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256">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51" name="Freeform: Shape 257">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2" name="Freeform: Shape 258">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259">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4" name="Freeform: Shape 260">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261">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262">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263">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264">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265">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0" name="Freeform: Shape 266">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267">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268">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3" name="Freeform: Shape 269">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4" name="Freeform: Shape 270">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271">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272">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273">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274">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275">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0" name="Freeform: Shape 276">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71" name="Freeform: Shape 277">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278">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3" name="Freeform: Shape 279">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4" name="Freeform: Shape 280">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5" name="Freeform: Shape 281">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6" name="Freeform: Shape 282">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77" name="Freeform: Shape 283">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8" name="Freeform: Shape 284">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285">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286">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287">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2" name="Freeform: Shape 288">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289">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4" name="Freeform: Shape 290">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85" name="Freeform: Shape 291">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6" name="Freeform: Shape 292">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7" name="Freeform: Shape 293">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8" name="Freeform: Shape 294">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9" name="Freeform: Shape 295">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0" name="Freeform: Shape 296">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1" name="Freeform: Shape 297">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2" name="Freeform: Shape 298">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93" name="Freeform: Shape 299">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300">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301">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302">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97" name="Freeform: Shape 303">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8" name="Freeform: Shape 304">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9" name="Freeform: Shape 305">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306">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307">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308">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309">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310">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5" name="Freeform: Shape 311">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6" name="Freeform: Shape 312">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313">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8" name="Freeform: Shape 314">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9" name="Freeform: Shape 315">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0" name="Freeform: Shape 316">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1" name="Freeform: Shape 317">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2" name="Freeform: Shape 318">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3" name="Freeform: Shape 319">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4" name="Freeform: Shape 320">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5" name="Freeform: Shape 321">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6" name="Freeform: Shape 322">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7" name="Freeform: Shape 323">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324">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325">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0" name="Freeform: Shape 326">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1" name="Freeform: Shape 327">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2" name="Freeform: Shape 328">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3" name="Freeform: Shape 329">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4" name="Freeform: Shape 330">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5" name="Freeform: Shape 331">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6" name="Freeform: Shape 332">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7" name="Freeform: Shape 333">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8" name="Freeform: Shape 334">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29" name="Freeform: Shape 335">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0" name="Freeform: Shape 336">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31" name="Freeform: Shape 337">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2" name="Freeform: Shape 338">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339">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340">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341">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342">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343">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38" name="Freeform: Shape 344">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345">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346">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347">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2" name="Freeform: Shape 348">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3" name="Freeform: Shape 349">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4" name="Freeform: Shape 350">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5" name="Freeform: Shape 351">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6" name="Freeform: Shape 352">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7" name="Freeform: Shape 353">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8" name="Freeform: Shape 354">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9" name="Freeform: Shape 355">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0" name="Freeform: Shape 356">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1" name="Freeform: Shape 357">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2" name="Freeform: Shape 358">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53" name="Freeform: Shape 359">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4" name="Freeform: Shape 360">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55" name="Freeform: Shape 361">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362">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7" name="Freeform: Shape 363">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364">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365">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366">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367">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62"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63" name="Freeform: Shape 30">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4" name="Freeform: Shape 31">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32">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6" name="Freeform: Shape 33">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7" name="Freeform: Shape 34">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8" name="Freeform: Shape 35">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36">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0" name="Freeform: Shape 37">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71" name="Freeform: Shape 38">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39">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40">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41">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42">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6" name="Freeform: Shape 43">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44">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45">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9" name="Freeform: Shape 46">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47">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48">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49">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3" name="Freeform: Shape 50">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1">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2">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3">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4">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5">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6">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7">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8">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60">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61">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62">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63">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64">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65">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9" name="Freeform: Shape 66">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0" name="Freeform: Shape 67">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1" name="Freeform: Shape 68">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2" name="Freeform: Shape 69">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3" name="Freeform: Shape 70">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4" name="Freeform: Shape 71">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72">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6" name="Freeform: Shape 73">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7" name="Freeform: Shape 74">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8" name="Freeform: Shape 75">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9" name="Freeform: Shape 76">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0" name="Freeform: Shape 77">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78">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79">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3" name="Freeform: Shape 80">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4" name="Freeform: Shape 81">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15" name="Freeform: Shape 82">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6" name="Freeform: Shape 83">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17" name="Freeform: Shape 84">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8" name="Freeform: Shape 85">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86">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87">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88">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89">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90">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4" name="Freeform: Shape 91">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92">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93">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94">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95">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96">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0" name="Freeform: Shape 97">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98">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99">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100">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101">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102">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103">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104">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105">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106">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107">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1" name="Freeform: Shape 108">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109">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3" name="Freeform: Shape 110">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4" name="Freeform: Shape 111">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45" name="Freeform: Shape 112">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6" name="Freeform: Shape 113">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47" name="Freeform: Shape 114">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8" name="Freeform: Shape 115">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9" name="Freeform: Shape 116">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117">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118">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119">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120">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121">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55" name="Freeform: Shape 122">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6" name="Freeform: Shape 123">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7" name="Freeform: Shape 124">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8" name="Freeform: Shape 125">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9" name="Freeform: Shape 126">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0" name="Freeform: Shape 127">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1" name="Freeform: Shape 128">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129">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63" name="Freeform: Shape 130">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131">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132">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133">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67" name="Freeform: Shape 134">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135">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136">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137">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138">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139">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140">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141">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142">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143">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7" name="Freeform: Shape 144">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8" name="Freeform: Shape 145">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9" name="Freeform: Shape 146">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0" name="Freeform: Shape 147">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1" name="Freeform: Shape 148">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2" name="Freeform: Shape 149">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3" name="Freeform: Shape 150">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4" name="Freeform: Shape 151">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152">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6" name="Freeform: Shape 153">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154">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155">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156">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0" name="Freeform: Shape 157">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1" name="Freeform: Shape 158">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2" name="Freeform: Shape 159">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3" name="Freeform: Shape 160">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4" name="Freeform: Shape 161">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5" name="Freeform: Shape 162">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6" name="Freeform: Shape 163">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7" name="Freeform: Shape 164">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8" name="Freeform: Shape 165">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99" name="Freeform: Shape 166">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0" name="Freeform: Shape 167">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01" name="Freeform: Shape 168">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2" name="Freeform: Shape 169">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170">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171">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172">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173">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174">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08" name="Freeform: Shape 175">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176">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177">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178">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179">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3" name="Freeform: Shape 180">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181">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5" name="Freeform: Shape 182">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6" name="Freeform: Shape 183">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7" name="Freeform: Shape 184">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8" name="Freeform: Shape 185">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9" name="Freeform: Shape 186">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187">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188">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189">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3" name="Freeform: Shape 190">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4" name="Freeform: Shape 191">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5" name="Freeform: Shape 192">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193">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7" name="Freeform: Shape 194">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8" name="Freeform: Shape 195">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29" name="Freeform: Shape 196">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0" name="Freeform: Shape 197">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31" name="Freeform: Shape 198">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78064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481013" y="327026"/>
            <a:ext cx="3290887" cy="2287588"/>
          </a:xfrm>
        </p:spPr>
        <p:txBody>
          <a:bodyPr vert="horz" lIns="91440" tIns="45720" rIns="91440" bIns="45720" rtlCol="0" anchor="ctr">
            <a:normAutofit/>
          </a:bodyPr>
          <a:lstStyle/>
          <a:p>
            <a:pPr>
              <a:lnSpc>
                <a:spcPct val="90000"/>
              </a:lnSpc>
            </a:pPr>
            <a:r>
              <a:rPr lang="en-US" sz="6000" dirty="0">
                <a:latin typeface="+mj-lt"/>
              </a:rPr>
              <a:t>SLA</a:t>
            </a:r>
          </a:p>
        </p:txBody>
      </p:sp>
      <p:sp>
        <p:nvSpPr>
          <p:cNvPr id="14" name="TextBox 13">
            <a:extLst>
              <a:ext uri="{FF2B5EF4-FFF2-40B4-BE49-F238E27FC236}">
                <a16:creationId xmlns:a16="http://schemas.microsoft.com/office/drawing/2014/main" id="{DC161E4D-7C61-F921-4208-E06BA667100F}"/>
              </a:ext>
            </a:extLst>
          </p:cNvPr>
          <p:cNvSpPr txBox="1"/>
          <p:nvPr/>
        </p:nvSpPr>
        <p:spPr>
          <a:xfrm>
            <a:off x="4043508" y="401295"/>
            <a:ext cx="7485413" cy="228758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b="1" dirty="0"/>
              <a:t>  SLA</a:t>
            </a:r>
            <a:r>
              <a:rPr lang="en-US" sz="2400" dirty="0"/>
              <a:t> – SERVICE LEVEL AGREEMENT</a:t>
            </a:r>
          </a:p>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  </a:t>
            </a:r>
            <a:r>
              <a:rPr lang="en-US" sz="2400" b="1" dirty="0"/>
              <a:t>SLA response time </a:t>
            </a:r>
            <a:r>
              <a:rPr lang="en-US" sz="2400" dirty="0"/>
              <a:t>- T</a:t>
            </a:r>
            <a:r>
              <a:rPr lang="en-US" sz="2400" b="0" i="0" dirty="0">
                <a:effectLst/>
                <a:latin typeface="Google Sans"/>
              </a:rPr>
              <a:t>he time taken by provider to respond to an inquiry or request from a client</a:t>
            </a:r>
            <a:endParaRPr lang="en-US" sz="2400" dirty="0"/>
          </a:p>
        </p:txBody>
      </p:sp>
      <p:pic>
        <p:nvPicPr>
          <p:cNvPr id="2" name="Picture 2" descr="image">
            <a:extLst>
              <a:ext uri="{FF2B5EF4-FFF2-40B4-BE49-F238E27FC236}">
                <a16:creationId xmlns:a16="http://schemas.microsoft.com/office/drawing/2014/main" id="{F467C21D-8268-D160-FC98-825E159E46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59" b="-1"/>
          <a:stretch/>
        </p:blipFill>
        <p:spPr bwMode="auto">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0597"/>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3795</TotalTime>
  <Words>505</Words>
  <Application>Microsoft Office PowerPoint</Application>
  <PresentationFormat>Widescreen</PresentationFormat>
  <Paragraphs>83</Paragraphs>
  <Slides>14</Slides>
  <Notes>12</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14</vt:i4>
      </vt:variant>
    </vt:vector>
  </HeadingPairs>
  <TitlesOfParts>
    <vt:vector size="36" baseType="lpstr">
      <vt:lpstr>Arial</vt:lpstr>
      <vt:lpstr>Avenir Next LT Pro</vt:lpstr>
      <vt:lpstr>Calibri</vt:lpstr>
      <vt:lpstr>Calibri Light</vt:lpstr>
      <vt:lpstr>Futura Next Book</vt:lpstr>
      <vt:lpstr>Futura Next DemiBold</vt:lpstr>
      <vt:lpstr>Futura Next Medium</vt:lpstr>
      <vt:lpstr>FUTURANEXT-MEDIUM</vt:lpstr>
      <vt:lpstr>FUTURANEXT-MEDIUM</vt:lpstr>
      <vt:lpstr>Google Sans</vt:lpstr>
      <vt:lpstr>Minion Pro</vt:lpstr>
      <vt:lpstr>Söhne</vt:lpstr>
      <vt:lpstr>Wingdings</vt:lpstr>
      <vt:lpstr>Brand Mark</vt:lpstr>
      <vt:lpstr>Cover</vt:lpstr>
      <vt:lpstr>Agenda</vt:lpstr>
      <vt:lpstr>Divider</vt:lpstr>
      <vt:lpstr>Quote</vt:lpstr>
      <vt:lpstr>Voice</vt:lpstr>
      <vt:lpstr>Content</vt:lpstr>
      <vt:lpstr>Back Cover</vt:lpstr>
      <vt:lpstr>Office Theme</vt:lpstr>
      <vt:lpstr>Ticket handling using Java</vt:lpstr>
      <vt:lpstr>PowerPoint Presentation</vt:lpstr>
      <vt:lpstr>PowerPoint Presentation</vt:lpstr>
      <vt:lpstr>PowerPoint Presentation</vt:lpstr>
      <vt:lpstr>PowerPoint Presentation</vt:lpstr>
      <vt:lpstr>PowerPoint Presentation</vt:lpstr>
      <vt:lpstr>agenda</vt:lpstr>
      <vt:lpstr>Problem Statement</vt:lpstr>
      <vt:lpstr>SLA</vt:lpstr>
      <vt:lpstr>Functional Requirements</vt:lpstr>
      <vt:lpstr>PowerPoint Presentation</vt:lpstr>
      <vt:lpstr>PowerPoint Presentation</vt:lpstr>
      <vt:lpstr>PowerPoint Presentation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Santosh Gumaste</dc:creator>
  <cp:keywords/>
  <dc:description/>
  <cp:lastModifiedBy>Santosh Gumaste</cp:lastModifiedBy>
  <cp:revision>293</cp:revision>
  <dcterms:created xsi:type="dcterms:W3CDTF">2018-11-16T01:56:21Z</dcterms:created>
  <dcterms:modified xsi:type="dcterms:W3CDTF">2023-07-04T03:42:15Z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