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50" r:id="rId5"/>
    <p:sldId id="352" r:id="rId6"/>
    <p:sldId id="351" r:id="rId7"/>
    <p:sldId id="356" r:id="rId8"/>
    <p:sldId id="357" r:id="rId9"/>
    <p:sldId id="358" r:id="rId10"/>
    <p:sldId id="35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23,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quotation-symbol-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in.pinterest.com/pin/739997782512976286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874" y="2222107"/>
            <a:ext cx="5491570" cy="953337"/>
          </a:xfrm>
        </p:spPr>
        <p:txBody>
          <a:bodyPr/>
          <a:lstStyle/>
          <a:p>
            <a:r>
              <a:rPr lang="en-US" sz="4400" dirty="0"/>
              <a:t>Capstone Review-II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2389" y="4963805"/>
            <a:ext cx="3812175" cy="1527398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Name:	 Santosh Hatte</a:t>
            </a:r>
          </a:p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 Seat No.: B226011</a:t>
            </a:r>
          </a:p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PRN:	0120190436</a:t>
            </a:r>
          </a:p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 Year BTECH (ETX)</a:t>
            </a:r>
          </a:p>
          <a:p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3F306-7FA5-5AA4-2875-C18F4D467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55" y="908881"/>
            <a:ext cx="3973560" cy="892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B348F-3C66-3EFC-6B78-DFAC71386FE9}"/>
              </a:ext>
            </a:extLst>
          </p:cNvPr>
          <p:cNvSpPr txBox="1"/>
          <p:nvPr/>
        </p:nvSpPr>
        <p:spPr>
          <a:xfrm>
            <a:off x="9218476" y="3816964"/>
            <a:ext cx="270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Guide:</a:t>
            </a:r>
          </a:p>
          <a:p>
            <a:r>
              <a:rPr lang="en-IN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Mrs. Vinaya </a:t>
            </a:r>
            <a:r>
              <a:rPr lang="en-IN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Tapkir</a:t>
            </a:r>
            <a:endParaRPr lang="en-IN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46A837C-20A0-D6C8-9BF0-730F3BE3FC21}"/>
              </a:ext>
            </a:extLst>
          </p:cNvPr>
          <p:cNvSpPr txBox="1"/>
          <p:nvPr/>
        </p:nvSpPr>
        <p:spPr>
          <a:xfrm>
            <a:off x="772160" y="1134905"/>
            <a:ext cx="399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02617-1DD0-74C5-28A4-BF460E0EA3C7}"/>
              </a:ext>
            </a:extLst>
          </p:cNvPr>
          <p:cNvSpPr txBox="1"/>
          <p:nvPr/>
        </p:nvSpPr>
        <p:spPr>
          <a:xfrm>
            <a:off x="804545" y="2568065"/>
            <a:ext cx="399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a technical blog</a:t>
            </a:r>
            <a:endParaRPr lang="en-IN" sz="2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Image result for medium logo">
            <a:extLst>
              <a:ext uri="{FF2B5EF4-FFF2-40B4-BE49-F238E27FC236}">
                <a16:creationId xmlns:a16="http://schemas.microsoft.com/office/drawing/2014/main" id="{A0C58870-36BF-6AD4-FF20-2EBA2A19B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71" y="3726332"/>
            <a:ext cx="1405254" cy="79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378E2-7BF5-72FA-341D-5ADA566AB6CA}"/>
              </a:ext>
            </a:extLst>
          </p:cNvPr>
          <p:cNvSpPr txBox="1"/>
          <p:nvPr/>
        </p:nvSpPr>
        <p:spPr>
          <a:xfrm>
            <a:off x="772160" y="3274384"/>
            <a:ext cx="6771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about the algorithms, technologies.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8C089-38C4-D951-5622-DD68E4DC2FFA}"/>
              </a:ext>
            </a:extLst>
          </p:cNvPr>
          <p:cNvSpPr txBox="1"/>
          <p:nvPr/>
        </p:nvSpPr>
        <p:spPr>
          <a:xfrm>
            <a:off x="1080135" y="4996366"/>
            <a:ext cx="42316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C00000"/>
                </a:solidFill>
              </a:rPr>
              <a:t>Link for the Blogs: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https://medium.com/@hattesantosh1999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4AAF3-8D08-2A06-6DC6-7716140B98F0}"/>
              </a:ext>
            </a:extLst>
          </p:cNvPr>
          <p:cNvSpPr txBox="1"/>
          <p:nvPr/>
        </p:nvSpPr>
        <p:spPr>
          <a:xfrm>
            <a:off x="804545" y="2167955"/>
            <a:ext cx="3138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 Capstone:</a:t>
            </a:r>
          </a:p>
        </p:txBody>
      </p:sp>
    </p:spTree>
    <p:extLst>
      <p:ext uri="{BB962C8B-B14F-4D97-AF65-F5344CB8AC3E}">
        <p14:creationId xmlns:p14="http://schemas.microsoft.com/office/powerpoint/2010/main" val="206182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3FD4D-F320-B199-36F0-AD3EC502E876}"/>
              </a:ext>
            </a:extLst>
          </p:cNvPr>
          <p:cNvSpPr txBox="1"/>
          <p:nvPr/>
        </p:nvSpPr>
        <p:spPr>
          <a:xfrm>
            <a:off x="809625" y="1270516"/>
            <a:ext cx="316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Published Blogs: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BEAE04-2D08-C0F1-4AB5-676C5DDED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6" b="14864"/>
          <a:stretch/>
        </p:blipFill>
        <p:spPr>
          <a:xfrm>
            <a:off x="4125366" y="1109662"/>
            <a:ext cx="7552284" cy="54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9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77BA49-4246-F371-211B-88806137B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33" b="43144"/>
          <a:stretch/>
        </p:blipFill>
        <p:spPr>
          <a:xfrm>
            <a:off x="2543175" y="2250875"/>
            <a:ext cx="9052883" cy="4234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23E19A-BE76-8812-9D7E-0EE3DDDAEDF9}"/>
              </a:ext>
            </a:extLst>
          </p:cNvPr>
          <p:cNvSpPr txBox="1"/>
          <p:nvPr/>
        </p:nvSpPr>
        <p:spPr>
          <a:xfrm>
            <a:off x="809625" y="1270516"/>
            <a:ext cx="316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Published Blogs:</a:t>
            </a:r>
          </a:p>
        </p:txBody>
      </p:sp>
    </p:spTree>
    <p:extLst>
      <p:ext uri="{BB962C8B-B14F-4D97-AF65-F5344CB8AC3E}">
        <p14:creationId xmlns:p14="http://schemas.microsoft.com/office/powerpoint/2010/main" val="37652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38628A-52A9-B77C-7953-C1144D1F3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" r="32344" b="5833"/>
          <a:stretch/>
        </p:blipFill>
        <p:spPr>
          <a:xfrm>
            <a:off x="4048125" y="747052"/>
            <a:ext cx="7792714" cy="5768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3C06A7-9B5D-00DB-18B9-F3857F3013EA}"/>
              </a:ext>
            </a:extLst>
          </p:cNvPr>
          <p:cNvSpPr txBox="1"/>
          <p:nvPr/>
        </p:nvSpPr>
        <p:spPr>
          <a:xfrm>
            <a:off x="714375" y="1280041"/>
            <a:ext cx="316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Published Blogs:</a:t>
            </a:r>
          </a:p>
        </p:txBody>
      </p:sp>
    </p:spTree>
    <p:extLst>
      <p:ext uri="{BB962C8B-B14F-4D97-AF65-F5344CB8AC3E}">
        <p14:creationId xmlns:p14="http://schemas.microsoft.com/office/powerpoint/2010/main" val="317314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3C06A7-9B5D-00DB-18B9-F3857F3013EA}"/>
              </a:ext>
            </a:extLst>
          </p:cNvPr>
          <p:cNvSpPr txBox="1"/>
          <p:nvPr/>
        </p:nvSpPr>
        <p:spPr>
          <a:xfrm>
            <a:off x="714375" y="1280041"/>
            <a:ext cx="316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47EA-8E56-A5EE-364A-1CD18540F60D}"/>
              </a:ext>
            </a:extLst>
          </p:cNvPr>
          <p:cNvSpPr txBox="1"/>
          <p:nvPr/>
        </p:nvSpPr>
        <p:spPr>
          <a:xfrm>
            <a:off x="714375" y="2638068"/>
            <a:ext cx="8001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These blog will explore the various methods, technologies and algorithms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mplementation of a cryptocurrency price prediction system using machine learning algorithms and how this system can be used to make informed investment decisions. </a:t>
            </a:r>
          </a:p>
          <a:p>
            <a:endParaRPr lang="en-US" altLang="en-US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blog posts will be an informative and educational resource for anyone.</a:t>
            </a:r>
          </a:p>
        </p:txBody>
      </p:sp>
    </p:spTree>
    <p:extLst>
      <p:ext uri="{BB962C8B-B14F-4D97-AF65-F5344CB8AC3E}">
        <p14:creationId xmlns:p14="http://schemas.microsoft.com/office/powerpoint/2010/main" val="48914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2AC4F26-18C5-B570-47C2-77B9AB7FA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2099" y="1761284"/>
            <a:ext cx="877981" cy="8779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480D5F-48A6-1D72-26B2-530BF1CED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8267700" y="4639641"/>
            <a:ext cx="906556" cy="9065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26D7D6-7BE0-4EC7-3635-D3B27FFCD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16281" y="2200275"/>
            <a:ext cx="5572778" cy="33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093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664</TotalTime>
  <Words>122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Segoe UI</vt:lpstr>
      <vt:lpstr>Wingdings</vt:lpstr>
      <vt:lpstr>Theme1</vt:lpstr>
      <vt:lpstr>Capstone Review-II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Review-|</dc:title>
  <dc:creator>hpdes</dc:creator>
  <cp:lastModifiedBy>Gangadhar Hatte</cp:lastModifiedBy>
  <cp:revision>40</cp:revision>
  <dcterms:created xsi:type="dcterms:W3CDTF">2023-02-09T18:08:14Z</dcterms:created>
  <dcterms:modified xsi:type="dcterms:W3CDTF">2023-03-22T19:43:20Z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