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3/4/2025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42CDCE-1255-4C08-845D-7833BFBBD5A6}" type="slidenum">
              <a:rPr lang="en-US" smtClean="0"/>
              <a:t>1</a:t>
            </a:fld>
            <a:endParaRPr lang="en-US"/>
          </a:p>
        </p:txBody>
      </p:sp>
    </p:spTree>
    <p:extLst>
      <p:ext uri="{BB962C8B-B14F-4D97-AF65-F5344CB8AC3E}">
        <p14:creationId xmlns:p14="http://schemas.microsoft.com/office/powerpoint/2010/main" val="121569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3/4/2025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3/4/2025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
        <p:nvSpPr>
          <p:cNvPr id="7" name="Subtitle 6">
            <a:extLst>
              <a:ext uri="{FF2B5EF4-FFF2-40B4-BE49-F238E27FC236}">
                <a16:creationId xmlns:a16="http://schemas.microsoft.com/office/drawing/2014/main" id="{C5455D1F-D8A4-E6B1-E17A-28C89F585869}"/>
              </a:ext>
            </a:extLst>
          </p:cNvPr>
          <p:cNvSpPr>
            <a:spLocks noGrp="1"/>
          </p:cNvSpPr>
          <p:nvPr>
            <p:ph type="subTitle" idx="1"/>
          </p:nvPr>
        </p:nvSpPr>
        <p:spPr>
          <a:xfrm>
            <a:off x="1307183" y="6099048"/>
            <a:ext cx="4905080" cy="512064"/>
          </a:xfrm>
        </p:spPr>
        <p:txBody>
          <a:bodyPr>
            <a:normAutofit/>
          </a:bodyPr>
          <a:lstStyle/>
          <a:p>
            <a:r>
              <a:rPr lang="en-US" b="1" dirty="0"/>
              <a:t>Name- Santosh Rai</a:t>
            </a:r>
          </a:p>
          <a:p>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TotalTime>
  <Words>1086</Words>
  <Application>Microsoft Office PowerPoint</Application>
  <PresentationFormat>Widescreen</PresentationFormat>
  <Paragraphs>77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santosh Rai</cp:lastModifiedBy>
  <cp:revision>2</cp:revision>
  <dcterms:created xsi:type="dcterms:W3CDTF">2023-11-01T12:10:59Z</dcterms:created>
  <dcterms:modified xsi:type="dcterms:W3CDTF">2025-03-04T05:19:59Z</dcterms:modified>
</cp:coreProperties>
</file>