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BD8C8C-EB60-42CE-86ED-F5C9F64D8D0A}" type="datetimeFigureOut">
              <a:rPr lang="en-CA" smtClean="0"/>
              <a:t>14/05/2013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100CF17-F2FB-4E5E-8209-B4C38B3AED5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Global Presentation Area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Share </a:t>
            </a:r>
            <a:r>
              <a:rPr lang="en-CA" dirty="0" err="1" smtClean="0"/>
              <a:t>PRESEntations</a:t>
            </a:r>
            <a:r>
              <a:rPr lang="en-CA" dirty="0" smtClean="0"/>
              <a:t>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35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Share 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Presentations, Images, Videos and Documents to the Global Presentation area to share them with everybody in </a:t>
            </a:r>
            <a:r>
              <a:rPr lang="en-CA" smtClean="0"/>
              <a:t>your organization.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819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c1b2a74de1d29c2a60848bf17cf3376b15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30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Global Presentation Area</vt:lpstr>
      <vt:lpstr>Share 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Presentation Area</dc:title>
  <dc:creator>Chris Coulson</dc:creator>
  <cp:lastModifiedBy>Chris Coulson</cp:lastModifiedBy>
  <cp:revision>2</cp:revision>
  <dcterms:created xsi:type="dcterms:W3CDTF">2013-05-14T17:56:21Z</dcterms:created>
  <dcterms:modified xsi:type="dcterms:W3CDTF">2013-05-14T17:58:03Z</dcterms:modified>
</cp:coreProperties>
</file>